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69"/>
  </p:notesMasterIdLst>
  <p:handoutMasterIdLst>
    <p:handoutMasterId r:id="rId70"/>
  </p:handoutMasterIdLst>
  <p:sldIdLst>
    <p:sldId id="256" r:id="rId2"/>
    <p:sldId id="325" r:id="rId3"/>
    <p:sldId id="257" r:id="rId4"/>
    <p:sldId id="303" r:id="rId5"/>
    <p:sldId id="336" r:id="rId6"/>
    <p:sldId id="337" r:id="rId7"/>
    <p:sldId id="332" r:id="rId8"/>
    <p:sldId id="276" r:id="rId9"/>
    <p:sldId id="376" r:id="rId10"/>
    <p:sldId id="277" r:id="rId11"/>
    <p:sldId id="365" r:id="rId12"/>
    <p:sldId id="278" r:id="rId13"/>
    <p:sldId id="279" r:id="rId14"/>
    <p:sldId id="410" r:id="rId15"/>
    <p:sldId id="389" r:id="rId16"/>
    <p:sldId id="390" r:id="rId17"/>
    <p:sldId id="367" r:id="rId18"/>
    <p:sldId id="364" r:id="rId19"/>
    <p:sldId id="360" r:id="rId20"/>
    <p:sldId id="370" r:id="rId21"/>
    <p:sldId id="393" r:id="rId22"/>
    <p:sldId id="369" r:id="rId23"/>
    <p:sldId id="295" r:id="rId24"/>
    <p:sldId id="407" r:id="rId25"/>
    <p:sldId id="333" r:id="rId26"/>
    <p:sldId id="338" r:id="rId27"/>
    <p:sldId id="281" r:id="rId28"/>
    <p:sldId id="392" r:id="rId29"/>
    <p:sldId id="339" r:id="rId30"/>
    <p:sldId id="394" r:id="rId31"/>
    <p:sldId id="399" r:id="rId32"/>
    <p:sldId id="400" r:id="rId33"/>
    <p:sldId id="401" r:id="rId34"/>
    <p:sldId id="402" r:id="rId35"/>
    <p:sldId id="398" r:id="rId36"/>
    <p:sldId id="408" r:id="rId37"/>
    <p:sldId id="395" r:id="rId38"/>
    <p:sldId id="344" r:id="rId39"/>
    <p:sldId id="304" r:id="rId40"/>
    <p:sldId id="397" r:id="rId41"/>
    <p:sldId id="409" r:id="rId42"/>
    <p:sldId id="300" r:id="rId43"/>
    <p:sldId id="299" r:id="rId44"/>
    <p:sldId id="331" r:id="rId45"/>
    <p:sldId id="396" r:id="rId46"/>
    <p:sldId id="404" r:id="rId47"/>
    <p:sldId id="403" r:id="rId48"/>
    <p:sldId id="260" r:id="rId49"/>
    <p:sldId id="282" r:id="rId50"/>
    <p:sldId id="321" r:id="rId51"/>
    <p:sldId id="292" r:id="rId52"/>
    <p:sldId id="411" r:id="rId53"/>
    <p:sldId id="348" r:id="rId54"/>
    <p:sldId id="346" r:id="rId55"/>
    <p:sldId id="345" r:id="rId56"/>
    <p:sldId id="359" r:id="rId57"/>
    <p:sldId id="350" r:id="rId58"/>
    <p:sldId id="349" r:id="rId59"/>
    <p:sldId id="351" r:id="rId60"/>
    <p:sldId id="355" r:id="rId61"/>
    <p:sldId id="361" r:id="rId62"/>
    <p:sldId id="356" r:id="rId63"/>
    <p:sldId id="358" r:id="rId64"/>
    <p:sldId id="290" r:id="rId65"/>
    <p:sldId id="405" r:id="rId66"/>
    <p:sldId id="372" r:id="rId67"/>
    <p:sldId id="388" r:id="rId6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338C2AF-D96C-4FEF-A15A-4DE8356021E4}">
          <p14:sldIdLst>
            <p14:sldId id="256"/>
            <p14:sldId id="325"/>
            <p14:sldId id="257"/>
            <p14:sldId id="303"/>
            <p14:sldId id="336"/>
            <p14:sldId id="337"/>
            <p14:sldId id="332"/>
            <p14:sldId id="276"/>
            <p14:sldId id="376"/>
            <p14:sldId id="277"/>
            <p14:sldId id="365"/>
            <p14:sldId id="278"/>
            <p14:sldId id="279"/>
            <p14:sldId id="410"/>
            <p14:sldId id="389"/>
            <p14:sldId id="390"/>
            <p14:sldId id="367"/>
            <p14:sldId id="364"/>
            <p14:sldId id="360"/>
            <p14:sldId id="370"/>
            <p14:sldId id="393"/>
            <p14:sldId id="369"/>
            <p14:sldId id="295"/>
            <p14:sldId id="407"/>
            <p14:sldId id="333"/>
            <p14:sldId id="338"/>
            <p14:sldId id="281"/>
            <p14:sldId id="392"/>
            <p14:sldId id="339"/>
            <p14:sldId id="394"/>
            <p14:sldId id="399"/>
            <p14:sldId id="400"/>
            <p14:sldId id="401"/>
            <p14:sldId id="402"/>
            <p14:sldId id="398"/>
            <p14:sldId id="408"/>
            <p14:sldId id="395"/>
            <p14:sldId id="344"/>
            <p14:sldId id="304"/>
            <p14:sldId id="397"/>
            <p14:sldId id="409"/>
            <p14:sldId id="300"/>
            <p14:sldId id="299"/>
            <p14:sldId id="331"/>
            <p14:sldId id="396"/>
            <p14:sldId id="404"/>
            <p14:sldId id="403"/>
            <p14:sldId id="260"/>
            <p14:sldId id="282"/>
            <p14:sldId id="321"/>
            <p14:sldId id="292"/>
            <p14:sldId id="411"/>
            <p14:sldId id="348"/>
            <p14:sldId id="346"/>
            <p14:sldId id="345"/>
            <p14:sldId id="359"/>
            <p14:sldId id="350"/>
            <p14:sldId id="349"/>
            <p14:sldId id="351"/>
            <p14:sldId id="355"/>
            <p14:sldId id="361"/>
            <p14:sldId id="356"/>
            <p14:sldId id="358"/>
            <p14:sldId id="290"/>
            <p14:sldId id="405"/>
            <p14:sldId id="372"/>
            <p14:sldId id="388"/>
          </p14:sldIdLst>
        </p14:section>
      </p14:sectionLst>
    </p:ext>
    <p:ext uri="{EFAFB233-063F-42B5-8137-9DF3F51BA10A}">
      <p15:sldGuideLst xmlns:p15="http://schemas.microsoft.com/office/powerpoint/2012/main">
        <p15:guide id="1" orient="horz" pos="1597"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C15"/>
    <a:srgbClr val="E39035"/>
    <a:srgbClr val="93C5BD"/>
    <a:srgbClr val="58351F"/>
    <a:srgbClr val="FFFFFF"/>
    <a:srgbClr val="000000"/>
    <a:srgbClr val="26422D"/>
    <a:srgbClr val="8A92DA"/>
    <a:srgbClr val="F155A3"/>
    <a:srgbClr val="4A3D0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91" autoAdjust="0"/>
    <p:restoredTop sz="90596" autoAdjust="0"/>
  </p:normalViewPr>
  <p:slideViewPr>
    <p:cSldViewPr snapToGrid="0" snapToObjects="1">
      <p:cViewPr varScale="1">
        <p:scale>
          <a:sx n="79" d="100"/>
          <a:sy n="79" d="100"/>
        </p:scale>
        <p:origin x="740" y="36"/>
      </p:cViewPr>
      <p:guideLst>
        <p:guide orient="horz" pos="1597"/>
        <p:guide pos="2880"/>
      </p:guideLst>
    </p:cSldViewPr>
  </p:slideViewPr>
  <p:notesTextViewPr>
    <p:cViewPr>
      <p:scale>
        <a:sx n="100" d="100"/>
        <a:sy n="100" d="100"/>
      </p:scale>
      <p:origin x="0" y="0"/>
    </p:cViewPr>
  </p:notesTextViewPr>
  <p:sorterViewPr>
    <p:cViewPr>
      <p:scale>
        <a:sx n="58" d="100"/>
        <a:sy n="58" d="100"/>
      </p:scale>
      <p:origin x="0" y="-552"/>
    </p:cViewPr>
  </p:sorterViewPr>
  <p:notesViewPr>
    <p:cSldViewPr snapToGrid="0" snapToObjects="1">
      <p:cViewPr varScale="1">
        <p:scale>
          <a:sx n="85" d="100"/>
          <a:sy n="85" d="100"/>
        </p:scale>
        <p:origin x="26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ako Yamahiro" userId="S::minako.yamahiro@siliconstudio.co.jp::c994cb5c-5dc8-48ec-9ad3-8081004e3c12" providerId="AD" clId="Web-{C0EAEB45-498D-6B8D-9416-171BEC4D4FE2}"/>
    <pc:docChg chg="modSld">
      <pc:chgData name="Minako Yamahiro" userId="S::minako.yamahiro@siliconstudio.co.jp::c994cb5c-5dc8-48ec-9ad3-8081004e3c12" providerId="AD" clId="Web-{C0EAEB45-498D-6B8D-9416-171BEC4D4FE2}" dt="2025-08-06T07:35:32.816" v="8"/>
      <pc:docMkLst>
        <pc:docMk/>
      </pc:docMkLst>
      <pc:sldChg chg="modNotes">
        <pc:chgData name="Minako Yamahiro" userId="S::minako.yamahiro@siliconstudio.co.jp::c994cb5c-5dc8-48ec-9ad3-8081004e3c12" providerId="AD" clId="Web-{C0EAEB45-498D-6B8D-9416-171BEC4D4FE2}" dt="2025-08-06T07:33:50.364" v="3"/>
        <pc:sldMkLst>
          <pc:docMk/>
          <pc:sldMk cId="3826492815" sldId="277"/>
        </pc:sldMkLst>
      </pc:sldChg>
      <pc:sldChg chg="modNotes">
        <pc:chgData name="Minako Yamahiro" userId="S::minako.yamahiro@siliconstudio.co.jp::c994cb5c-5dc8-48ec-9ad3-8081004e3c12" providerId="AD" clId="Web-{C0EAEB45-498D-6B8D-9416-171BEC4D4FE2}" dt="2025-08-06T07:34:45.935" v="7"/>
        <pc:sldMkLst>
          <pc:docMk/>
          <pc:sldMk cId="2638911978" sldId="281"/>
        </pc:sldMkLst>
      </pc:sldChg>
      <pc:sldChg chg="modNotes">
        <pc:chgData name="Minako Yamahiro" userId="S::minako.yamahiro@siliconstudio.co.jp::c994cb5c-5dc8-48ec-9ad3-8081004e3c12" providerId="AD" clId="Web-{C0EAEB45-498D-6B8D-9416-171BEC4D4FE2}" dt="2025-08-06T07:33:30.125" v="1"/>
        <pc:sldMkLst>
          <pc:docMk/>
          <pc:sldMk cId="1310520161" sldId="337"/>
        </pc:sldMkLst>
      </pc:sldChg>
      <pc:sldChg chg="modNotes">
        <pc:chgData name="Minako Yamahiro" userId="S::minako.yamahiro@siliconstudio.co.jp::c994cb5c-5dc8-48ec-9ad3-8081004e3c12" providerId="AD" clId="Web-{C0EAEB45-498D-6B8D-9416-171BEC4D4FE2}" dt="2025-08-06T07:35:32.816" v="8"/>
        <pc:sldMkLst>
          <pc:docMk/>
          <pc:sldMk cId="354326777" sldId="346"/>
        </pc:sldMkLst>
      </pc:sldChg>
      <pc:sldChg chg="modNotes">
        <pc:chgData name="Minako Yamahiro" userId="S::minako.yamahiro@siliconstudio.co.jp::c994cb5c-5dc8-48ec-9ad3-8081004e3c12" providerId="AD" clId="Web-{C0EAEB45-498D-6B8D-9416-171BEC4D4FE2}" dt="2025-08-06T07:34:21.744" v="5"/>
        <pc:sldMkLst>
          <pc:docMk/>
          <pc:sldMk cId="3540083783" sldId="364"/>
        </pc:sldMkLst>
      </pc:sldChg>
      <pc:sldChg chg="modNotes">
        <pc:chgData name="Minako Yamahiro" userId="S::minako.yamahiro@siliconstudio.co.jp::c994cb5c-5dc8-48ec-9ad3-8081004e3c12" providerId="AD" clId="Web-{C0EAEB45-498D-6B8D-9416-171BEC4D4FE2}" dt="2025-08-06T07:34:15.978" v="4"/>
        <pc:sldMkLst>
          <pc:docMk/>
          <pc:sldMk cId="860268669" sldId="367"/>
        </pc:sldMkLst>
      </pc:sldChg>
      <pc:sldChg chg="modNotes">
        <pc:chgData name="Minako Yamahiro" userId="S::minako.yamahiro@siliconstudio.co.jp::c994cb5c-5dc8-48ec-9ad3-8081004e3c12" providerId="AD" clId="Web-{C0EAEB45-498D-6B8D-9416-171BEC4D4FE2}" dt="2025-08-06T07:33:45.503" v="2"/>
        <pc:sldMkLst>
          <pc:docMk/>
          <pc:sldMk cId="2894245665" sldId="37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898D69-AEA4-EA4F-A875-B1A3E84DAE6A}" type="datetimeFigureOut">
              <a:rPr lang="en-US" smtClean="0"/>
              <a:t>8/6/2025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BD6407-F0C1-5C49-B6B6-3CBCB5DF3DE2}" type="slidenum">
              <a:rPr lang="en-US" smtClean="0"/>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ED3DE2-6ED1-4045-A8C6-22AF92A83CD5}" type="datetimeFigureOut">
              <a:rPr lang="en-US" smtClean="0"/>
              <a:t>8/6/2025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EE212-02DF-3E4B-8185-8004C1BE046D}" type="slidenum">
              <a:rPr lang="en-US" smtClean="0"/>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こんにちは。本日はお集まりいただきありがとうございます。</a:t>
            </a:r>
            <a:endParaRPr kumimoji="1" lang="en-US" altLang="ja-JP"/>
          </a:p>
          <a:p>
            <a:r>
              <a:rPr kumimoji="1" lang="ja-JP" altLang="en-US"/>
              <a:t>「リアルタイムレイトレーシングを用いた</a:t>
            </a:r>
            <a:r>
              <a:rPr kumimoji="1" lang="en-US" altLang="ja-JP"/>
              <a:t>NPR</a:t>
            </a:r>
            <a:r>
              <a:rPr kumimoji="1" lang="ja-JP" altLang="en-US"/>
              <a:t>ペイント風レンダリング」と題して講演をはじめさせて頂きます。</a:t>
            </a:r>
            <a:endParaRPr kumimoji="1" lang="en-US" altLang="ja-JP"/>
          </a:p>
          <a:p>
            <a:r>
              <a:rPr kumimoji="1" lang="ja-JP" altLang="en-US"/>
              <a:t>本日はどうぞよろしくお願いいたします。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a:t>
            </a:fld>
            <a:endParaRPr lang="en-US"/>
          </a:p>
        </p:txBody>
      </p:sp>
    </p:spTree>
    <p:extLst>
      <p:ext uri="{BB962C8B-B14F-4D97-AF65-F5344CB8AC3E}">
        <p14:creationId xmlns:p14="http://schemas.microsoft.com/office/powerpoint/2010/main" val="467880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a:t>
            </a:fld>
            <a:endParaRPr lang="en-US"/>
          </a:p>
        </p:txBody>
      </p:sp>
    </p:spTree>
    <p:extLst>
      <p:ext uri="{BB962C8B-B14F-4D97-AF65-F5344CB8AC3E}">
        <p14:creationId xmlns:p14="http://schemas.microsoft.com/office/powerpoint/2010/main" val="3636652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セルルック、絵画風　　色々なスタイル</a:t>
            </a:r>
            <a:endParaRPr kumimoji="1" lang="en-US" altLang="ja-JP"/>
          </a:p>
          <a:p>
            <a:endParaRPr kumimoji="1" lang="en-US" altLang="ja-JP"/>
          </a:p>
          <a:p>
            <a:r>
              <a:rPr kumimoji="1" lang="ja-JP" altLang="en-US"/>
              <a:t>その中で共通していることは２つ</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a:t>
            </a:fld>
            <a:endParaRPr lang="en-US"/>
          </a:p>
        </p:txBody>
      </p:sp>
    </p:spTree>
    <p:extLst>
      <p:ext uri="{BB962C8B-B14F-4D97-AF65-F5344CB8AC3E}">
        <p14:creationId xmlns:p14="http://schemas.microsoft.com/office/powerpoint/2010/main" val="1258370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陰影が２色の段階へと抽象化</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a:t>
            </a:fld>
            <a:endParaRPr lang="en-US"/>
          </a:p>
        </p:txBody>
      </p:sp>
    </p:spTree>
    <p:extLst>
      <p:ext uri="{BB962C8B-B14F-4D97-AF65-F5344CB8AC3E}">
        <p14:creationId xmlns:p14="http://schemas.microsoft.com/office/powerpoint/2010/main" val="4048277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輪郭　誇張</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a:t>
            </a:fld>
            <a:endParaRPr lang="en-US"/>
          </a:p>
        </p:txBody>
      </p:sp>
    </p:spTree>
    <p:extLst>
      <p:ext uri="{BB962C8B-B14F-4D97-AF65-F5344CB8AC3E}">
        <p14:creationId xmlns:p14="http://schemas.microsoft.com/office/powerpoint/2010/main" val="1869753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１視認性を上げてゲーム</a:t>
            </a:r>
            <a:r>
              <a:rPr lang="ja-JP" altLang="en-US"/>
              <a:t>をプレイしやすくする</a:t>
            </a:r>
            <a:endParaRPr lang="en-US" altLang="ja-JP"/>
          </a:p>
          <a:p>
            <a:endParaRPr kumimoji="1" lang="en-US" altLang="ja-JP"/>
          </a:p>
          <a:p>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２</a:t>
            </a:r>
            <a:r>
              <a:rPr lang="ja-JP" altLang="en-US"/>
              <a:t>写実的レンダリングが普及した昨今新しいルックが求められる</a:t>
            </a:r>
            <a:endParaRPr lang="en-US" altLang="ja-JP"/>
          </a:p>
          <a:p>
            <a:endParaRPr kumimoji="1" lang="en-US" altLang="ja-JP"/>
          </a:p>
          <a:p>
            <a:r>
              <a:rPr kumimoji="1" lang="en-US" altLang="ja-JP" dirty="0" err="1">
                <a:ea typeface="ＭＳ Ｐゴシック"/>
              </a:rPr>
              <a:t>Unity,Unreal</a:t>
            </a:r>
            <a:r>
              <a:rPr kumimoji="1" lang="en-US" altLang="ja-JP" dirty="0">
                <a:ea typeface="ＭＳ Ｐゴシック"/>
              </a:rPr>
              <a:t> </a:t>
            </a:r>
            <a:r>
              <a:rPr kumimoji="1" lang="en-US" altLang="ja-JP" dirty="0" err="1">
                <a:ea typeface="ＭＳ Ｐゴシック"/>
              </a:rPr>
              <a:t>Engine,Blender,Houdini</a:t>
            </a:r>
            <a:endParaRPr lang="en-US" altLang="ja-JP" dirty="0" err="1">
              <a:ea typeface="ＭＳ Ｐゴシック"/>
              <a:cs typeface="Calibri"/>
            </a:endParaRPr>
          </a:p>
          <a:p>
            <a:endParaRPr lang="ja-JP" altLang="en-US" dirty="0">
              <a:ea typeface="ＭＳ Ｐゴシック"/>
              <a:cs typeface="Calibri"/>
            </a:endParaRPr>
          </a:p>
          <a:p>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３非言語コミュニケーションツールの一つ</a:t>
            </a:r>
            <a:endParaRPr kumimoji="1" lang="en-US" altLang="ja-JP"/>
          </a:p>
          <a:p>
            <a:endParaRPr kumimoji="1" lang="en-US" altLang="ja-JP"/>
          </a:p>
          <a:p>
            <a:r>
              <a:rPr kumimoji="1" lang="en-US" altLang="ja-JP" dirty="0" err="1">
                <a:ea typeface="ＭＳ Ｐゴシック"/>
              </a:rPr>
              <a:t>VRChat</a:t>
            </a:r>
            <a:endParaRPr lang="en-US" altLang="ja-JP" dirty="0" err="1">
              <a:ea typeface="ＭＳ Ｐゴシック"/>
              <a:cs typeface="Calibri"/>
            </a:endParaRPr>
          </a:p>
          <a:p>
            <a:r>
              <a:rPr kumimoji="1" lang="ja-JP" altLang="en-US"/>
              <a:t>などで見られるように個々人が自分が良いと思ったもの、美しいと思ったものを身に着けて人々と交流する場</a:t>
            </a:r>
            <a:endParaRPr kumimoji="1" lang="en-US" altLang="ja-JP"/>
          </a:p>
          <a:p>
            <a:endParaRPr kumimoji="1" lang="en-US" altLang="ja-JP"/>
          </a:p>
          <a:p>
            <a:r>
              <a:rPr kumimoji="1" lang="ja-JP" altLang="en-US"/>
              <a:t>個人の見えた世界の共有</a:t>
            </a:r>
            <a:endParaRPr kumimoji="1" lang="en-US" altLang="ja-JP"/>
          </a:p>
          <a:p>
            <a:r>
              <a:rPr kumimoji="1" lang="ja-JP" altLang="en-US"/>
              <a:t>同じ現実を見ていても人によって注目するポイントが違う</a:t>
            </a:r>
            <a:endParaRPr kumimoji="1" lang="en-US" altLang="ja-JP"/>
          </a:p>
          <a:p>
            <a:r>
              <a:rPr kumimoji="1" lang="ja-JP" altLang="en-US"/>
              <a:t>個々人の見えた世界を自由に表現した結果、自然とその時代と地域の空気感が表出される</a:t>
            </a:r>
            <a:endParaRPr kumimoji="1" lang="en-US" altLang="ja-JP"/>
          </a:p>
          <a:p>
            <a:r>
              <a:rPr kumimoji="1" lang="ja-JP" altLang="en-US"/>
              <a:t>文化の保存</a:t>
            </a:r>
            <a:endParaRPr kumimoji="1" lang="en-US" altLang="ja-JP"/>
          </a:p>
          <a:p>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a:t>
            </a:fld>
            <a:endParaRPr lang="en-US"/>
          </a:p>
        </p:txBody>
      </p:sp>
    </p:spTree>
    <p:extLst>
      <p:ext uri="{BB962C8B-B14F-4D97-AF65-F5344CB8AC3E}">
        <p14:creationId xmlns:p14="http://schemas.microsoft.com/office/powerpoint/2010/main" val="2588469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a:t>
            </a:fld>
            <a:endParaRPr lang="en-US"/>
          </a:p>
        </p:txBody>
      </p:sp>
    </p:spTree>
    <p:extLst>
      <p:ext uri="{BB962C8B-B14F-4D97-AF65-F5344CB8AC3E}">
        <p14:creationId xmlns:p14="http://schemas.microsoft.com/office/powerpoint/2010/main" val="2966971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a:p>
            <a:r>
              <a:rPr kumimoji="1" lang="ja-JP" altLang="en-US"/>
              <a:t>皆さんに質問です。このスライドの絵を覚えておいてください。画面を切り替えます。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a:t>
            </a:fld>
            <a:endParaRPr lang="en-US"/>
          </a:p>
        </p:txBody>
      </p:sp>
    </p:spTree>
    <p:extLst>
      <p:ext uri="{BB962C8B-B14F-4D97-AF65-F5344CB8AC3E}">
        <p14:creationId xmlns:p14="http://schemas.microsoft.com/office/powerpoint/2010/main" val="311141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ja-JP" altLang="en-US" dirty="0">
              <a:ea typeface="ＭＳ Ｐゴシック"/>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a:t>
            </a:fld>
            <a:endParaRPr lang="en-US"/>
          </a:p>
        </p:txBody>
      </p:sp>
    </p:spTree>
    <p:extLst>
      <p:ext uri="{BB962C8B-B14F-4D97-AF65-F5344CB8AC3E}">
        <p14:creationId xmlns:p14="http://schemas.microsoft.com/office/powerpoint/2010/main" val="3386367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a:t>
            </a:fld>
            <a:endParaRPr lang="en-US"/>
          </a:p>
        </p:txBody>
      </p:sp>
    </p:spTree>
    <p:extLst>
      <p:ext uri="{BB962C8B-B14F-4D97-AF65-F5344CB8AC3E}">
        <p14:creationId xmlns:p14="http://schemas.microsoft.com/office/powerpoint/2010/main" val="528421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11</a:t>
            </a:fld>
            <a:endParaRPr lang="en-US"/>
          </a:p>
        </p:txBody>
      </p:sp>
    </p:spTree>
    <p:extLst>
      <p:ext uri="{BB962C8B-B14F-4D97-AF65-F5344CB8AC3E}">
        <p14:creationId xmlns:p14="http://schemas.microsoft.com/office/powerpoint/2010/main" val="2618274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a:p>
            <a:r>
              <a:rPr kumimoji="1" lang="ja-JP" altLang="en-US"/>
              <a:t>形状と素材を分けて考えるところが西洋的思考方法に似ている</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12</a:t>
            </a:fld>
            <a:endParaRPr lang="en-US"/>
          </a:p>
        </p:txBody>
      </p:sp>
    </p:spTree>
    <p:extLst>
      <p:ext uri="{BB962C8B-B14F-4D97-AF65-F5344CB8AC3E}">
        <p14:creationId xmlns:p14="http://schemas.microsoft.com/office/powerpoint/2010/main" val="2387916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環境光をピンクから青に変更する。</a:t>
            </a:r>
            <a:endParaRPr kumimoji="1" lang="en-US" altLang="ja-JP"/>
          </a:p>
          <a:p>
            <a:r>
              <a:rPr kumimoji="1" lang="ja-JP" altLang="en-US"/>
              <a:t>ポストプロセスで色の鮮やかさを落とす</a:t>
            </a:r>
            <a:endParaRPr kumimoji="1" lang="en-US" altLang="ja-JP"/>
          </a:p>
          <a:p>
            <a:r>
              <a:rPr kumimoji="1" lang="en-US" altLang="ja-JP"/>
              <a:t>vignette</a:t>
            </a:r>
            <a:r>
              <a:rPr kumimoji="1" lang="ja-JP" altLang="en-US"/>
              <a:t>で画面端を暗くする。</a:t>
            </a:r>
            <a:endParaRPr kumimoji="1" lang="en-US" altLang="ja-JP"/>
          </a:p>
          <a:p>
            <a:r>
              <a:rPr kumimoji="1" lang="ja-JP" altLang="en-US"/>
              <a:t>後ろから強めの平行光源</a:t>
            </a:r>
            <a:endParaRPr kumimoji="1" lang="en-US" altLang="ja-JP"/>
          </a:p>
          <a:p>
            <a:endParaRPr kumimoji="1" lang="en-US" altLang="ja-JP"/>
          </a:p>
          <a:p>
            <a:r>
              <a:rPr kumimoji="1" lang="ja-JP" altLang="en-US"/>
              <a:t>東洋的思考方法をレンダリングのプロセスに組み込むには光の向きや色の要素が必要です。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13</a:t>
            </a:fld>
            <a:endParaRPr lang="en-US"/>
          </a:p>
        </p:txBody>
      </p:sp>
    </p:spTree>
    <p:extLst>
      <p:ext uri="{BB962C8B-B14F-4D97-AF65-F5344CB8AC3E}">
        <p14:creationId xmlns:p14="http://schemas.microsoft.com/office/powerpoint/2010/main" val="3287257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PBR</a:t>
            </a:r>
            <a:r>
              <a:rPr kumimoji="1" lang="ja-JP" altLang="en-US"/>
              <a:t>について簡単にご紹介します。まず</a:t>
            </a:r>
            <a:r>
              <a:rPr kumimoji="1" lang="en-US" altLang="ja-JP"/>
              <a:t>PBR</a:t>
            </a:r>
            <a:r>
              <a:rPr kumimoji="1" lang="ja-JP" altLang="en-US"/>
              <a:t>登場以前のマテリアルのパラメータの様子はこのようなものが主流でした。</a:t>
            </a:r>
            <a:endParaRPr kumimoji="1" lang="en-US" altLang="ja-JP"/>
          </a:p>
          <a:p>
            <a:r>
              <a:rPr kumimoji="1" lang="en-US" altLang="ja-JP"/>
              <a:t>diffuse color</a:t>
            </a:r>
            <a:r>
              <a:rPr kumimoji="1" lang="ja-JP" altLang="en-US"/>
              <a:t>については現在とあまり変わりません。</a:t>
            </a:r>
            <a:endParaRPr kumimoji="1" lang="en-US" altLang="ja-JP"/>
          </a:p>
          <a:p>
            <a:r>
              <a:rPr kumimoji="1" lang="en-US" altLang="ja-JP"/>
              <a:t>specular color</a:t>
            </a:r>
            <a:r>
              <a:rPr kumimoji="1" lang="ja-JP" altLang="en-US"/>
              <a:t>に自由に色をつけれてしまうことと</a:t>
            </a:r>
            <a:endParaRPr kumimoji="1" lang="en-US" altLang="ja-JP"/>
          </a:p>
          <a:p>
            <a:r>
              <a:rPr kumimoji="1" lang="en-US" altLang="ja-JP"/>
              <a:t>shininess</a:t>
            </a:r>
            <a:r>
              <a:rPr kumimoji="1" lang="ja-JP" altLang="en-US"/>
              <a:t>という直感的にはわかりにくいパラメータでテカリ具合を操作しないといけないという点が問題視されていました。</a:t>
            </a:r>
            <a:endParaRPr kumimoji="1" lang="en-US" altLang="ja-JP"/>
          </a:p>
          <a:p>
            <a:endParaRPr kumimoji="1" lang="en-US" altLang="ja-JP"/>
          </a:p>
        </p:txBody>
      </p:sp>
      <p:sp>
        <p:nvSpPr>
          <p:cNvPr id="4" name="スライド番号プレースホルダー 3"/>
          <p:cNvSpPr>
            <a:spLocks noGrp="1"/>
          </p:cNvSpPr>
          <p:nvPr>
            <p:ph type="sldNum" sz="quarter" idx="10"/>
          </p:nvPr>
        </p:nvSpPr>
        <p:spPr/>
        <p:txBody>
          <a:bodyPr/>
          <a:lstStyle/>
          <a:p>
            <a:fld id="{541D96BB-46A6-4DA6-8E88-9F0A5139D524}" type="slidenum">
              <a:rPr kumimoji="1" lang="ja-JP" altLang="en-US" smtClean="0"/>
              <a:t>15</a:t>
            </a:fld>
            <a:endParaRPr kumimoji="1" lang="ja-JP" altLang="en-US"/>
          </a:p>
        </p:txBody>
      </p:sp>
    </p:spTree>
    <p:extLst>
      <p:ext uri="{BB962C8B-B14F-4D97-AF65-F5344CB8AC3E}">
        <p14:creationId xmlns:p14="http://schemas.microsoft.com/office/powerpoint/2010/main" val="357433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ゲームエンジンによってパラメータの名前が違う</a:t>
            </a:r>
            <a:endParaRPr kumimoji="1" lang="en-US" altLang="ja-JP"/>
          </a:p>
          <a:p>
            <a:r>
              <a:rPr kumimoji="1" lang="ja-JP" altLang="en-US"/>
              <a:t>先ほど</a:t>
            </a:r>
            <a:r>
              <a:rPr kumimoji="1" lang="en-US" altLang="ja-JP"/>
              <a:t>diffuse color</a:t>
            </a:r>
            <a:r>
              <a:rPr kumimoji="1" lang="ja-JP" altLang="en-US"/>
              <a:t>という名前だったものは</a:t>
            </a:r>
            <a:r>
              <a:rPr kumimoji="1" lang="en-US" altLang="ja-JP"/>
              <a:t>base color</a:t>
            </a:r>
            <a:r>
              <a:rPr kumimoji="1" lang="ja-JP" altLang="en-US"/>
              <a:t>という名前になりました。全体的な素材色を示します。</a:t>
            </a:r>
            <a:endParaRPr kumimoji="1" lang="en-US" altLang="ja-JP"/>
          </a:p>
          <a:p>
            <a:r>
              <a:rPr kumimoji="1" lang="ja-JP" altLang="en-US"/>
              <a:t>そして主に違うのが新しく登場した</a:t>
            </a:r>
            <a:r>
              <a:rPr kumimoji="1" lang="en-US" altLang="ja-JP"/>
              <a:t>metalness</a:t>
            </a:r>
            <a:r>
              <a:rPr kumimoji="1" lang="ja-JP" altLang="en-US"/>
              <a:t>という金属度合いを示すパラメータです。</a:t>
            </a:r>
            <a:endParaRPr kumimoji="1" lang="en-US" altLang="ja-JP"/>
          </a:p>
          <a:p>
            <a:r>
              <a:rPr kumimoji="1" lang="ja-JP" altLang="en-US"/>
              <a:t>現実世界には金属と非金属の物質というのは想像しがたいですが、金属と錆部分の境界部分をなじませるのにこの間の状態というものが必要です。</a:t>
            </a:r>
            <a:endParaRPr kumimoji="1" lang="en-US" altLang="ja-JP"/>
          </a:p>
          <a:p>
            <a:r>
              <a:rPr kumimoji="1" lang="ja-JP" altLang="en-US"/>
              <a:t>次に異なるのが</a:t>
            </a:r>
            <a:r>
              <a:rPr kumimoji="1" lang="en-US" altLang="ja-JP"/>
              <a:t>shininess,roughness</a:t>
            </a:r>
            <a:r>
              <a:rPr kumimoji="1" lang="ja-JP" altLang="en-US"/>
              <a:t>という部分です。</a:t>
            </a:r>
            <a:endParaRPr kumimoji="1" lang="en-US" altLang="ja-JP"/>
          </a:p>
          <a:p>
            <a:r>
              <a:rPr kumimoji="1" lang="ja-JP" altLang="en-US"/>
              <a:t>素材のざらざら、つるつる度合いを</a:t>
            </a:r>
            <a:r>
              <a:rPr kumimoji="1" lang="en-US" altLang="ja-JP"/>
              <a:t>0.0</a:t>
            </a:r>
            <a:r>
              <a:rPr kumimoji="1" lang="ja-JP" altLang="en-US"/>
              <a:t>～</a:t>
            </a:r>
            <a:r>
              <a:rPr kumimoji="1" lang="en-US" altLang="ja-JP"/>
              <a:t>1.0</a:t>
            </a:r>
            <a:r>
              <a:rPr kumimoji="1" lang="ja-JP" altLang="en-US"/>
              <a:t>の数値で制御できます。０から１の値で制御できるのでわかりやすいです。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16</a:t>
            </a:fld>
            <a:endParaRPr lang="en-US"/>
          </a:p>
        </p:txBody>
      </p:sp>
    </p:spTree>
    <p:extLst>
      <p:ext uri="{BB962C8B-B14F-4D97-AF65-F5344CB8AC3E}">
        <p14:creationId xmlns:p14="http://schemas.microsoft.com/office/powerpoint/2010/main" val="2332162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17</a:t>
            </a:fld>
            <a:endParaRPr lang="en-US"/>
          </a:p>
        </p:txBody>
      </p:sp>
    </p:spTree>
    <p:extLst>
      <p:ext uri="{BB962C8B-B14F-4D97-AF65-F5344CB8AC3E}">
        <p14:creationId xmlns:p14="http://schemas.microsoft.com/office/powerpoint/2010/main" val="3496834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18</a:t>
            </a:fld>
            <a:endParaRPr lang="en-US"/>
          </a:p>
        </p:txBody>
      </p:sp>
    </p:spTree>
    <p:extLst>
      <p:ext uri="{BB962C8B-B14F-4D97-AF65-F5344CB8AC3E}">
        <p14:creationId xmlns:p14="http://schemas.microsoft.com/office/powerpoint/2010/main" val="1369081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19</a:t>
            </a:fld>
            <a:endParaRPr lang="en-US"/>
          </a:p>
        </p:txBody>
      </p:sp>
    </p:spTree>
    <p:extLst>
      <p:ext uri="{BB962C8B-B14F-4D97-AF65-F5344CB8AC3E}">
        <p14:creationId xmlns:p14="http://schemas.microsoft.com/office/powerpoint/2010/main" val="3215252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お年寄りになると青の感度が鈍ってきて色が黄色っぽく見える</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20</a:t>
            </a:fld>
            <a:endParaRPr lang="en-US"/>
          </a:p>
        </p:txBody>
      </p:sp>
    </p:spTree>
    <p:extLst>
      <p:ext uri="{BB962C8B-B14F-4D97-AF65-F5344CB8AC3E}">
        <p14:creationId xmlns:p14="http://schemas.microsoft.com/office/powerpoint/2010/main" val="621697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21</a:t>
            </a:fld>
            <a:endParaRPr lang="en-US"/>
          </a:p>
        </p:txBody>
      </p:sp>
    </p:spTree>
    <p:extLst>
      <p:ext uri="{BB962C8B-B14F-4D97-AF65-F5344CB8AC3E}">
        <p14:creationId xmlns:p14="http://schemas.microsoft.com/office/powerpoint/2010/main" val="3585698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実現したい絵から逆算して考えていくのが東洋的思考方法にも合っている</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22</a:t>
            </a:fld>
            <a:endParaRPr lang="en-US"/>
          </a:p>
        </p:txBody>
      </p:sp>
    </p:spTree>
    <p:extLst>
      <p:ext uri="{BB962C8B-B14F-4D97-AF65-F5344CB8AC3E}">
        <p14:creationId xmlns:p14="http://schemas.microsoft.com/office/powerpoint/2010/main" val="1499152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24</a:t>
            </a:fld>
            <a:endParaRPr lang="en-US"/>
          </a:p>
        </p:txBody>
      </p:sp>
    </p:spTree>
    <p:extLst>
      <p:ext uri="{BB962C8B-B14F-4D97-AF65-F5344CB8AC3E}">
        <p14:creationId xmlns:p14="http://schemas.microsoft.com/office/powerpoint/2010/main" val="1823831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25</a:t>
            </a:fld>
            <a:endParaRPr lang="en-US"/>
          </a:p>
        </p:txBody>
      </p:sp>
    </p:spTree>
    <p:extLst>
      <p:ext uri="{BB962C8B-B14F-4D97-AF65-F5344CB8AC3E}">
        <p14:creationId xmlns:p14="http://schemas.microsoft.com/office/powerpoint/2010/main" val="2203250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26</a:t>
            </a:fld>
            <a:endParaRPr lang="en-US"/>
          </a:p>
        </p:txBody>
      </p:sp>
    </p:spTree>
    <p:extLst>
      <p:ext uri="{BB962C8B-B14F-4D97-AF65-F5344CB8AC3E}">
        <p14:creationId xmlns:p14="http://schemas.microsoft.com/office/powerpoint/2010/main" val="4028615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ea typeface="ＭＳ Ｐゴシック"/>
              </a:rPr>
              <a:t>RTX</a:t>
            </a:r>
            <a:r>
              <a:rPr kumimoji="1" lang="ja-JP" altLang="en-US">
                <a:ea typeface="ＭＳ Ｐゴシック"/>
              </a:rPr>
              <a:t>の登場以前もコンピュートシェーダなどを駆使したり、画面全体を覆う四角形ジオメトリを利用してピクセルシェーダでもレイトレーシングを実装することはできました</a:t>
            </a:r>
            <a:endParaRPr kumimoji="1" lang="en-US" altLang="ja-JP">
              <a:ea typeface="ＭＳ Ｐゴシック"/>
            </a:endParaRPr>
          </a:p>
          <a:p>
            <a:r>
              <a:rPr kumimoji="1" lang="en-US" altLang="ja-JP" dirty="0">
                <a:ea typeface="ＭＳ Ｐゴシック"/>
              </a:rPr>
              <a:t>RTX</a:t>
            </a:r>
            <a:r>
              <a:rPr kumimoji="1" lang="ja-JP" altLang="en-US">
                <a:ea typeface="ＭＳ Ｐゴシック"/>
              </a:rPr>
              <a:t>の登場によりレイトレーシングのための三角形とレイの交差判定や、レイトレーシングのための効率的なデータ構造の構築などを</a:t>
            </a:r>
            <a:r>
              <a:rPr kumimoji="1" lang="en-US" altLang="ja-JP" dirty="0">
                <a:ea typeface="ＭＳ Ｐゴシック"/>
              </a:rPr>
              <a:t>GPU</a:t>
            </a:r>
            <a:r>
              <a:rPr kumimoji="1" lang="ja-JP" altLang="en-US">
                <a:ea typeface="ＭＳ Ｐゴシック"/>
              </a:rPr>
              <a:t>ドライバー側がやってくれます。</a:t>
            </a:r>
            <a:endParaRPr kumimoji="1" lang="en-US" altLang="ja-JP">
              <a:ea typeface="ＭＳ Ｐゴシック"/>
            </a:endParaRP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27</a:t>
            </a:fld>
            <a:endParaRPr lang="en-US"/>
          </a:p>
        </p:txBody>
      </p:sp>
    </p:spTree>
    <p:extLst>
      <p:ext uri="{BB962C8B-B14F-4D97-AF65-F5344CB8AC3E}">
        <p14:creationId xmlns:p14="http://schemas.microsoft.com/office/powerpoint/2010/main" val="3474487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a:t>
            </a:r>
            <a:r>
              <a:rPr kumimoji="1" lang="en-US" altLang="ja-JP"/>
              <a:t>RTX</a:t>
            </a:r>
            <a:r>
              <a:rPr lang="ja-JP" altLang="en-US"/>
              <a:t> </a:t>
            </a:r>
            <a:r>
              <a:rPr lang="en-US" altLang="ja-JP"/>
              <a:t>ON</a:t>
            </a:r>
            <a:r>
              <a:rPr lang="ja-JP" altLang="en-US"/>
              <a:t>」</a:t>
            </a:r>
            <a:r>
              <a:rPr kumimoji="1" lang="ja-JP" altLang="en-US"/>
              <a:t>は宣伝文句になりえますが</a:t>
            </a:r>
            <a:endParaRPr kumimoji="1" lang="en-US" altLang="ja-JP"/>
          </a:p>
          <a:p>
            <a:r>
              <a:rPr kumimoji="1" lang="ja-JP" altLang="en-US"/>
              <a:t>意外と使いどころに困っていませんか？</a:t>
            </a:r>
            <a:endParaRPr kumimoji="1" lang="en-US" altLang="ja-JP"/>
          </a:p>
          <a:p>
            <a:r>
              <a:rPr lang="ja-JP" altLang="en-US"/>
              <a:t>本セッションでは</a:t>
            </a:r>
            <a:r>
              <a:rPr lang="ja-JP" altLang="en-US" b="1"/>
              <a:t>１サンプルだけ</a:t>
            </a:r>
            <a:r>
              <a:rPr lang="ja-JP" altLang="en-US"/>
              <a:t>で軽量で個性的な表現を提案✨</a:t>
            </a:r>
            <a:endParaRPr kumimoji="1" lang="ja-JP" altLang="en-US"/>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28</a:t>
            </a:fld>
            <a:endParaRPr lang="en-US"/>
          </a:p>
        </p:txBody>
      </p:sp>
    </p:spTree>
    <p:extLst>
      <p:ext uri="{BB962C8B-B14F-4D97-AF65-F5344CB8AC3E}">
        <p14:creationId xmlns:p14="http://schemas.microsoft.com/office/powerpoint/2010/main" val="112461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a:latin typeface="+mj-ea"/>
                <a:ea typeface="+mj-ea"/>
              </a:rPr>
              <a:t>PBR</a:t>
            </a:r>
            <a:r>
              <a:rPr kumimoji="1" lang="ja-JP" altLang="en-US" sz="1200">
                <a:latin typeface="+mj-ea"/>
                <a:ea typeface="+mj-ea"/>
              </a:rPr>
              <a:t>とレイトレは必ずしもセットで使用する必要はない</a:t>
            </a:r>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29</a:t>
            </a:fld>
            <a:endParaRPr lang="en-US"/>
          </a:p>
        </p:txBody>
      </p:sp>
    </p:spTree>
    <p:extLst>
      <p:ext uri="{BB962C8B-B14F-4D97-AF65-F5344CB8AC3E}">
        <p14:creationId xmlns:p14="http://schemas.microsoft.com/office/powerpoint/2010/main" val="879116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30</a:t>
            </a:fld>
            <a:endParaRPr lang="en-US"/>
          </a:p>
        </p:txBody>
      </p:sp>
    </p:spTree>
    <p:extLst>
      <p:ext uri="{BB962C8B-B14F-4D97-AF65-F5344CB8AC3E}">
        <p14:creationId xmlns:p14="http://schemas.microsoft.com/office/powerpoint/2010/main" val="1361281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a:t>
            </a:fld>
            <a:endParaRPr lang="en-US"/>
          </a:p>
        </p:txBody>
      </p:sp>
    </p:spTree>
    <p:extLst>
      <p:ext uri="{BB962C8B-B14F-4D97-AF65-F5344CB8AC3E}">
        <p14:creationId xmlns:p14="http://schemas.microsoft.com/office/powerpoint/2010/main" val="2365689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exposure</a:t>
            </a:r>
            <a:r>
              <a:rPr kumimoji="1" lang="ja-JP" altLang="en-US"/>
              <a:t>の値を下げると、効果が全体にかかってしまい、空の色がどんより暗い曇り空のようになってしまいました。</a:t>
            </a:r>
            <a:endParaRPr kumimoji="1" lang="en-US" altLang="ja-JP"/>
          </a:p>
          <a:p>
            <a:r>
              <a:rPr kumimoji="1" lang="ja-JP" altLang="en-US"/>
              <a:t>相変わらず地面は白飛びしたままです。</a:t>
            </a:r>
            <a:endParaRPr kumimoji="1" lang="en-US" altLang="ja-JP"/>
          </a:p>
          <a:p>
            <a:endParaRPr kumimoji="1" lang="en-US" altLang="ja-JP"/>
          </a:p>
          <a:p>
            <a:r>
              <a:rPr kumimoji="1" lang="ja-JP" altLang="en-US"/>
              <a:t>これは失敗例ですが、現実世界の値を元にもっと様々な手間をかければリアルなレンダリング結果をえることはできます。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a:t>
            </a:fld>
            <a:endParaRPr lang="en-US"/>
          </a:p>
        </p:txBody>
      </p:sp>
    </p:spTree>
    <p:extLst>
      <p:ext uri="{BB962C8B-B14F-4D97-AF65-F5344CB8AC3E}">
        <p14:creationId xmlns:p14="http://schemas.microsoft.com/office/powerpoint/2010/main" val="33093039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今回のレンダリングでは光の寄与を</a:t>
            </a:r>
            <a:r>
              <a:rPr kumimoji="1" lang="en-US" altLang="ja-JP"/>
              <a:t>max</a:t>
            </a:r>
            <a:r>
              <a:rPr kumimoji="1" lang="ja-JP" altLang="en-US"/>
              <a:t>関数で合成することにしました。</a:t>
            </a:r>
            <a:endParaRPr kumimoji="1" lang="en-US" altLang="ja-JP"/>
          </a:p>
          <a:p>
            <a:r>
              <a:rPr kumimoji="1" lang="ja-JP" altLang="en-US"/>
              <a:t>光源は光の強度を持ちません。持つとしても</a:t>
            </a:r>
            <a:r>
              <a:rPr kumimoji="1" lang="en-US" altLang="ja-JP"/>
              <a:t>0.0</a:t>
            </a:r>
            <a:r>
              <a:rPr kumimoji="1" lang="ja-JP" altLang="en-US"/>
              <a:t>～</a:t>
            </a:r>
            <a:r>
              <a:rPr kumimoji="1" lang="en-US" altLang="ja-JP"/>
              <a:t>1.0</a:t>
            </a:r>
            <a:r>
              <a:rPr kumimoji="1" lang="ja-JP" altLang="en-US"/>
              <a:t>の範囲の値とします。</a:t>
            </a:r>
            <a:endParaRPr kumimoji="1" lang="en-US" altLang="ja-JP"/>
          </a:p>
          <a:p>
            <a:endParaRPr kumimoji="1" lang="en-US" altLang="ja-JP"/>
          </a:p>
          <a:p>
            <a:r>
              <a:rPr kumimoji="1" lang="en-US" altLang="ja-JP"/>
              <a:t>l</a:t>
            </a:r>
            <a:r>
              <a:rPr kumimoji="1" lang="ja-JP" altLang="en-US"/>
              <a:t>と</a:t>
            </a:r>
            <a:r>
              <a:rPr kumimoji="1" lang="en-US" altLang="ja-JP"/>
              <a:t>n</a:t>
            </a:r>
            <a:r>
              <a:rPr kumimoji="1" lang="ja-JP" altLang="en-US"/>
              <a:t>の間の小さい点は「内積」という意味です。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35</a:t>
            </a:fld>
            <a:endParaRPr lang="en-US"/>
          </a:p>
        </p:txBody>
      </p:sp>
    </p:spTree>
    <p:extLst>
      <p:ext uri="{BB962C8B-B14F-4D97-AF65-F5344CB8AC3E}">
        <p14:creationId xmlns:p14="http://schemas.microsoft.com/office/powerpoint/2010/main" val="3040711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37</a:t>
            </a:fld>
            <a:endParaRPr lang="en-US"/>
          </a:p>
        </p:txBody>
      </p:sp>
    </p:spTree>
    <p:extLst>
      <p:ext uri="{BB962C8B-B14F-4D97-AF65-F5344CB8AC3E}">
        <p14:creationId xmlns:p14="http://schemas.microsoft.com/office/powerpoint/2010/main" val="8713161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90BBEB47-9FF3-48C8-8142-E9D67A6C7A7D}" type="slidenum">
              <a:rPr kumimoji="1" lang="ja-JP" altLang="en-US" smtClean="0"/>
              <a:t>38</a:t>
            </a:fld>
            <a:endParaRPr kumimoji="1" lang="ja-JP" altLang="en-US"/>
          </a:p>
        </p:txBody>
      </p:sp>
    </p:spTree>
    <p:extLst>
      <p:ext uri="{BB962C8B-B14F-4D97-AF65-F5344CB8AC3E}">
        <p14:creationId xmlns:p14="http://schemas.microsoft.com/office/powerpoint/2010/main" val="4145240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40</a:t>
            </a:fld>
            <a:endParaRPr lang="en-US"/>
          </a:p>
        </p:txBody>
      </p:sp>
    </p:spTree>
    <p:extLst>
      <p:ext uri="{BB962C8B-B14F-4D97-AF65-F5344CB8AC3E}">
        <p14:creationId xmlns:p14="http://schemas.microsoft.com/office/powerpoint/2010/main" val="662991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41</a:t>
            </a:fld>
            <a:endParaRPr lang="en-US"/>
          </a:p>
        </p:txBody>
      </p:sp>
    </p:spTree>
    <p:extLst>
      <p:ext uri="{BB962C8B-B14F-4D97-AF65-F5344CB8AC3E}">
        <p14:creationId xmlns:p14="http://schemas.microsoft.com/office/powerpoint/2010/main" val="27256208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kuwahara filter</a:t>
            </a:r>
            <a:r>
              <a:rPr kumimoji="1" lang="ja-JP" altLang="en-US"/>
              <a:t>はエッジ保存フィルタの一種です。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0">
                <a:solidFill>
                  <a:srgbClr val="D4D4D4"/>
                </a:solidFill>
                <a:effectLst/>
                <a:latin typeface="Consolas" panose="020B0609020204030204" pitchFamily="49" charset="0"/>
              </a:rPr>
              <a:t>もともと、エッジを保持しながら画像のノイズを減らすために開発</a:t>
            </a:r>
            <a:endParaRPr lang="en-US" altLang="ja-JP" b="0">
              <a:solidFill>
                <a:srgbClr val="D4D4D4"/>
              </a:solidFill>
              <a:effectLst/>
              <a:latin typeface="Consolas" panose="020B0609020204030204" pitchFamily="49"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b="0">
                <a:solidFill>
                  <a:srgbClr val="D4D4D4"/>
                </a:solidFill>
                <a:effectLst/>
                <a:latin typeface="Consolas" panose="020B0609020204030204" pitchFamily="49" charset="0"/>
              </a:rPr>
              <a:t>現在もペイント風になるフィルタとして人気があります。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42</a:t>
            </a:fld>
            <a:endParaRPr lang="en-US"/>
          </a:p>
        </p:txBody>
      </p:sp>
    </p:spTree>
    <p:extLst>
      <p:ext uri="{BB962C8B-B14F-4D97-AF65-F5344CB8AC3E}">
        <p14:creationId xmlns:p14="http://schemas.microsoft.com/office/powerpoint/2010/main" val="37219629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43</a:t>
            </a:fld>
            <a:endParaRPr lang="en-US"/>
          </a:p>
        </p:txBody>
      </p:sp>
    </p:spTree>
    <p:extLst>
      <p:ext uri="{BB962C8B-B14F-4D97-AF65-F5344CB8AC3E}">
        <p14:creationId xmlns:p14="http://schemas.microsoft.com/office/powerpoint/2010/main" val="2063737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同じ色の領域ごとにまとまったような結果に</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44</a:t>
            </a:fld>
            <a:endParaRPr lang="en-US"/>
          </a:p>
        </p:txBody>
      </p:sp>
    </p:spTree>
    <p:extLst>
      <p:ext uri="{BB962C8B-B14F-4D97-AF65-F5344CB8AC3E}">
        <p14:creationId xmlns:p14="http://schemas.microsoft.com/office/powerpoint/2010/main" val="1912758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Composite Stage</a:t>
            </a:r>
            <a:r>
              <a:rPr kumimoji="1" lang="ja-JP" altLang="en-US"/>
              <a:t>では前段階の工程でレンダリングされた材料をもとにライティングをしていきます。</a:t>
            </a:r>
            <a:endParaRPr kumimoji="1" lang="en-US" altLang="ja-JP"/>
          </a:p>
          <a:p>
            <a:r>
              <a:rPr kumimoji="1" lang="ja-JP" altLang="en-US"/>
              <a:t>なるべく絵を描く時の工程と似た工程で調整できるようにしたいと考えました。</a:t>
            </a:r>
            <a:endParaRPr kumimoji="1" lang="en-US" altLang="ja-JP"/>
          </a:p>
          <a:p>
            <a:r>
              <a:rPr kumimoji="1" lang="ja-JP" altLang="en-US"/>
              <a:t>先ほどの「光の物理量に依存しない反射方程式」で白黒の陰影を算出します。</a:t>
            </a:r>
            <a:endParaRPr kumimoji="1" lang="en-US" altLang="ja-JP"/>
          </a:p>
          <a:p>
            <a:r>
              <a:rPr kumimoji="1" lang="ja-JP" altLang="en-US"/>
              <a:t>これは絵を描く時の白黒だけをとらえる訓練である鉛筆や木炭画デッサンや、油彩を描き始めの時に茶色や黄土色の絵具のみで陰影のあたりをつける工程を模倣しています。</a:t>
            </a:r>
            <a:endParaRPr kumimoji="1" lang="en-US" altLang="ja-JP"/>
          </a:p>
          <a:p>
            <a:r>
              <a:rPr kumimoji="1" lang="ja-JP" altLang="en-US"/>
              <a:t>実験レンダラー内ではこの</a:t>
            </a:r>
            <a:r>
              <a:rPr kumimoji="1" lang="en-US" altLang="ja-JP"/>
              <a:t>Value</a:t>
            </a:r>
            <a:r>
              <a:rPr kumimoji="1" lang="ja-JP" altLang="en-US"/>
              <a:t>モードで切り替えられるようにして全体の陰影バランスが意図通りのものになっているのか確認できるようにしてあります。</a:t>
            </a:r>
            <a:endParaRPr kumimoji="1" lang="en-US" altLang="ja-JP"/>
          </a:p>
          <a:p>
            <a:endParaRPr kumimoji="1" lang="en-US" altLang="ja-JP"/>
          </a:p>
          <a:p>
            <a:r>
              <a:rPr kumimoji="1" lang="ja-JP" altLang="en-US"/>
              <a:t>そして、下の式ですが、ベースカラーである</a:t>
            </a:r>
            <a:r>
              <a:rPr kumimoji="1" lang="en-US" altLang="ja-JP"/>
              <a:t>albedo</a:t>
            </a:r>
            <a:r>
              <a:rPr kumimoji="1" lang="ja-JP" altLang="en-US"/>
              <a:t>と陰領域の色である</a:t>
            </a:r>
            <a:r>
              <a:rPr kumimoji="1" lang="en-US" altLang="ja-JP"/>
              <a:t>shadeColor</a:t>
            </a:r>
            <a:r>
              <a:rPr kumimoji="1" lang="ja-JP" altLang="en-US"/>
              <a:t>が</a:t>
            </a:r>
            <a:r>
              <a:rPr kumimoji="1" lang="en-US" altLang="ja-JP"/>
              <a:t>Value</a:t>
            </a:r>
            <a:r>
              <a:rPr kumimoji="1" lang="ja-JP" altLang="en-US"/>
              <a:t>の値で線形補間されるような形となっております。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45</a:t>
            </a:fld>
            <a:endParaRPr lang="en-US"/>
          </a:p>
        </p:txBody>
      </p:sp>
    </p:spTree>
    <p:extLst>
      <p:ext uri="{BB962C8B-B14F-4D97-AF65-F5344CB8AC3E}">
        <p14:creationId xmlns:p14="http://schemas.microsoft.com/office/powerpoint/2010/main" val="39445231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ここまでの工程を拡大するとこんなかんじです。</a:t>
            </a:r>
            <a:endParaRPr kumimoji="1" lang="en-US" altLang="ja-JP"/>
          </a:p>
          <a:p>
            <a:r>
              <a:rPr kumimoji="1" lang="ja-JP" altLang="en-US"/>
              <a:t>まだのっぺりとした印象があります。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46</a:t>
            </a:fld>
            <a:endParaRPr lang="en-US"/>
          </a:p>
        </p:txBody>
      </p:sp>
    </p:spTree>
    <p:extLst>
      <p:ext uri="{BB962C8B-B14F-4D97-AF65-F5344CB8AC3E}">
        <p14:creationId xmlns:p14="http://schemas.microsoft.com/office/powerpoint/2010/main" val="1854476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a:p>
            <a:r>
              <a:rPr kumimoji="1" lang="en-US" altLang="ja-JP"/>
              <a:t>Iref = 0.3</a:t>
            </a:r>
          </a:p>
          <a:p>
            <a:r>
              <a:rPr kumimoji="1" lang="ja-JP" altLang="en-US"/>
              <a:t>最終的に窓の部分などに空の結果を合成</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47</a:t>
            </a:fld>
            <a:endParaRPr lang="en-US"/>
          </a:p>
        </p:txBody>
      </p:sp>
    </p:spTree>
    <p:extLst>
      <p:ext uri="{BB962C8B-B14F-4D97-AF65-F5344CB8AC3E}">
        <p14:creationId xmlns:p14="http://schemas.microsoft.com/office/powerpoint/2010/main" val="37654100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最終的にこんなかんじになります。</a:t>
            </a:r>
            <a:endParaRPr lang="en-US" altLang="ja-JP"/>
          </a:p>
          <a:p>
            <a:r>
              <a:rPr lang="ja-JP" altLang="en-US"/>
              <a:t>大胆</a:t>
            </a:r>
            <a:r>
              <a:rPr lang="ja-JP" altLang="en-US" dirty="0"/>
              <a:t>な筆遣いを実現するためにレイトレーシングで得られたノイジーなピクセル粒の結果に</a:t>
            </a:r>
            <a:r>
              <a:rPr lang="en-US" altLang="ja-JP" dirty="0" err="1"/>
              <a:t>kuwahara</a:t>
            </a:r>
            <a:r>
              <a:rPr lang="ja-JP" altLang="en-US" dirty="0"/>
              <a:t>フィルターをかけて筆で光の粒を置いた風を表現しました</a:t>
            </a:r>
            <a:r>
              <a:rPr lang="ja-JP" altLang="en-US"/>
              <a:t>。 </a:t>
            </a:r>
            <a:endParaRPr lang="en-US" altLang="ja-JP"/>
          </a:p>
          <a:p>
            <a:r>
              <a:rPr lang="ja-JP" altLang="en-US"/>
              <a:t>少ない</a:t>
            </a:r>
            <a:r>
              <a:rPr lang="ja-JP" altLang="en-US" dirty="0"/>
              <a:t>サンプル数でフレーム時間を節約しつつ、少ないサンプル数を逆手に</a:t>
            </a:r>
            <a:r>
              <a:rPr lang="ja-JP" altLang="en-US"/>
              <a:t>とった手法になるのではないかと思います。</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48</a:t>
            </a:fld>
            <a:endParaRPr lang="en-US"/>
          </a:p>
        </p:txBody>
      </p:sp>
    </p:spTree>
    <p:extLst>
      <p:ext uri="{BB962C8B-B14F-4D97-AF65-F5344CB8AC3E}">
        <p14:creationId xmlns:p14="http://schemas.microsoft.com/office/powerpoint/2010/main" val="30159271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リアルタイムレイトレーシングでとれるノイジーな結果を有効活用する</a:t>
            </a:r>
            <a:endParaRPr kumimoji="1" lang="en-US" altLang="ja-JP"/>
          </a:p>
          <a:p>
            <a:r>
              <a:rPr lang="ja-JP" altLang="en-US"/>
              <a:t>サンプル数は少ないので計算負荷が低い</a:t>
            </a:r>
            <a:endParaRPr kumimoji="1" lang="en-US" altLang="ja-JP"/>
          </a:p>
          <a:p>
            <a:r>
              <a:rPr lang="ja-JP" altLang="en-US"/>
              <a:t>デノイズして滑らかにするのではなく</a:t>
            </a:r>
            <a:endParaRPr lang="en-US" altLang="ja-JP"/>
          </a:p>
          <a:p>
            <a:r>
              <a:rPr kumimoji="1" lang="ja-JP" altLang="en-US"/>
              <a:t>ペイント風フィルターをかけて荒々しい筆致を模す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49</a:t>
            </a:fld>
            <a:endParaRPr lang="en-US"/>
          </a:p>
        </p:txBody>
      </p:sp>
    </p:spTree>
    <p:extLst>
      <p:ext uri="{BB962C8B-B14F-4D97-AF65-F5344CB8AC3E}">
        <p14:creationId xmlns:p14="http://schemas.microsoft.com/office/powerpoint/2010/main" val="6084063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ちなみに他の絵画系のフィルターをためしたらどうなるかと</a:t>
            </a:r>
            <a:r>
              <a:rPr kumimoji="1" lang="en-US" altLang="ja-JP"/>
              <a:t>SNN</a:t>
            </a:r>
            <a:r>
              <a:rPr kumimoji="1" lang="ja-JP" altLang="en-US"/>
              <a:t>フィルターを試してみましたが、</a:t>
            </a:r>
            <a:endParaRPr kumimoji="1" lang="en-US" altLang="ja-JP"/>
          </a:p>
          <a:p>
            <a:r>
              <a:rPr kumimoji="1" lang="ja-JP" altLang="en-US"/>
              <a:t>どんなにフィルターサイズを大きくしても粒が消えないという芳しくない結果になりました。</a:t>
            </a:r>
            <a:endParaRPr kumimoji="1" lang="en-US" altLang="ja-JP"/>
          </a:p>
          <a:p>
            <a:r>
              <a:rPr kumimoji="1" lang="ja-JP" altLang="en-US"/>
              <a:t>逆にハッチング　などを表現したい場合はこのフィルターが有効かもしれません。</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50</a:t>
            </a:fld>
            <a:endParaRPr lang="en-US"/>
          </a:p>
        </p:txBody>
      </p:sp>
    </p:spTree>
    <p:extLst>
      <p:ext uri="{BB962C8B-B14F-4D97-AF65-F5344CB8AC3E}">
        <p14:creationId xmlns:p14="http://schemas.microsoft.com/office/powerpoint/2010/main" val="4131190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いったんプレゼン終了して動画</a:t>
            </a:r>
            <a:r>
              <a:rPr kumimoji="1" lang="en-US" altLang="ja-JP"/>
              <a:t>play</a:t>
            </a:r>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51</a:t>
            </a:fld>
            <a:endParaRPr lang="en-US"/>
          </a:p>
        </p:txBody>
      </p:sp>
    </p:spTree>
    <p:extLst>
      <p:ext uri="{BB962C8B-B14F-4D97-AF65-F5344CB8AC3E}">
        <p14:creationId xmlns:p14="http://schemas.microsoft.com/office/powerpoint/2010/main" val="16497870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a:t>
            </a:r>
            <a:r>
              <a:rPr kumimoji="1" lang="en-US" altLang="ja-JP"/>
              <a:t>Ambient Occlusion</a:t>
            </a:r>
            <a:r>
              <a:rPr kumimoji="1" lang="ja-JP" altLang="en-US"/>
              <a:t>とは何かについて説明します。</a:t>
            </a:r>
            <a:endParaRPr kumimoji="1" lang="en-US" altLang="ja-JP"/>
          </a:p>
          <a:p>
            <a:r>
              <a:rPr kumimoji="1" lang="en-US" altLang="ja-JP"/>
              <a:t>Ambient Occlusion</a:t>
            </a:r>
            <a:r>
              <a:rPr kumimoji="1" lang="ja-JP" altLang="en-US"/>
              <a:t>は日本語に訳すと「環境遮蔽」という意味になります。</a:t>
            </a:r>
            <a:endParaRPr kumimoji="1" lang="en-US" altLang="ja-JP"/>
          </a:p>
          <a:p>
            <a:r>
              <a:rPr kumimoji="1" lang="ja-JP" altLang="en-US"/>
              <a:t>光の方向には依存せず、どこからも光があたりずらく暗くなりやすいところです。</a:t>
            </a:r>
            <a:endParaRPr kumimoji="1" lang="en-US" altLang="ja-JP"/>
          </a:p>
          <a:p>
            <a:r>
              <a:rPr kumimoji="1" lang="ja-JP" altLang="en-US"/>
              <a:t>たとえばこの画像のクリームの溝のようなところは</a:t>
            </a:r>
            <a:r>
              <a:rPr kumimoji="1" lang="en-US" altLang="ja-JP"/>
              <a:t>Ambient Occlusion</a:t>
            </a:r>
            <a:r>
              <a:rPr kumimoji="1" lang="ja-JP" altLang="en-US"/>
              <a:t>で暗くなりやすいです。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53</a:t>
            </a:fld>
            <a:endParaRPr lang="en-US"/>
          </a:p>
        </p:txBody>
      </p:sp>
    </p:spTree>
    <p:extLst>
      <p:ext uri="{BB962C8B-B14F-4D97-AF65-F5344CB8AC3E}">
        <p14:creationId xmlns:p14="http://schemas.microsoft.com/office/powerpoint/2010/main" val="40163139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半球から光がくるとして、</a:t>
            </a:r>
            <a:endParaRPr kumimoji="1" lang="en-US" altLang="ja-JP"/>
          </a:p>
          <a:p>
            <a:r>
              <a:rPr kumimoji="1" lang="ja-JP" altLang="en-US">
                <a:ea typeface="ＭＳ Ｐゴシック"/>
              </a:rPr>
              <a:t>天頂からの光が内積とったときに強い</a:t>
            </a:r>
            <a:endParaRPr lang="ja-JP" altLang="en-US">
              <a:ea typeface="ＭＳ Ｐゴシック"/>
              <a:cs typeface="Calibri"/>
            </a:endParaRP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54</a:t>
            </a:fld>
            <a:endParaRPr lang="en-US"/>
          </a:p>
        </p:txBody>
      </p:sp>
    </p:spTree>
    <p:extLst>
      <p:ext uri="{BB962C8B-B14F-4D97-AF65-F5344CB8AC3E}">
        <p14:creationId xmlns:p14="http://schemas.microsoft.com/office/powerpoint/2010/main" val="35926638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レイトレーシングした結果はこのようになります。</a:t>
            </a:r>
            <a:endParaRPr kumimoji="1" lang="en-US" altLang="ja-JP"/>
          </a:p>
          <a:p>
            <a:r>
              <a:rPr kumimoji="1" lang="ja-JP" altLang="en-US"/>
              <a:t>このままだと粒が目立つので通常はこの後デノイズという工程をとります。</a:t>
            </a:r>
            <a:endParaRPr kumimoji="1" lang="en-US" altLang="ja-JP"/>
          </a:p>
          <a:p>
            <a:r>
              <a:rPr kumimoji="1" lang="ja-JP" altLang="en-US"/>
              <a:t>ブラーをかけます。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55</a:t>
            </a:fld>
            <a:endParaRPr lang="en-US"/>
          </a:p>
        </p:txBody>
      </p:sp>
    </p:spTree>
    <p:extLst>
      <p:ext uri="{BB962C8B-B14F-4D97-AF65-F5344CB8AC3E}">
        <p14:creationId xmlns:p14="http://schemas.microsoft.com/office/powerpoint/2010/main" val="6074470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通常のリアルタイムレンダリングでよく使用される</a:t>
            </a:r>
            <a:r>
              <a:rPr kumimoji="1" lang="en-US" altLang="ja-JP"/>
              <a:t>Ambient occlusion</a:t>
            </a:r>
            <a:r>
              <a:rPr kumimoji="1" lang="ja-JP" altLang="en-US"/>
              <a:t>のデノイズ手順の全体図を示したものです。</a:t>
            </a:r>
            <a:endParaRPr kumimoji="1" lang="en-US" altLang="ja-JP"/>
          </a:p>
          <a:p>
            <a:r>
              <a:rPr kumimoji="1" lang="ja-JP" altLang="en-US"/>
              <a:t>一番左のノイジーな画像から、最初に横方向にブラーをかけ、次にブラーのたよかかった状態のバッファに対して縦方向にブラーをかけることによって</a:t>
            </a:r>
            <a:endParaRPr kumimoji="1" lang="en-US" altLang="ja-JP"/>
          </a:p>
          <a:p>
            <a:r>
              <a:rPr kumimoji="1" lang="ja-JP" altLang="en-US"/>
              <a:t>縦横双方向に対してぼかします。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56</a:t>
            </a:fld>
            <a:endParaRPr lang="en-US"/>
          </a:p>
        </p:txBody>
      </p:sp>
    </p:spTree>
    <p:extLst>
      <p:ext uri="{BB962C8B-B14F-4D97-AF65-F5344CB8AC3E}">
        <p14:creationId xmlns:p14="http://schemas.microsoft.com/office/powerpoint/2010/main" val="33116880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PhotoReal</a:t>
            </a:r>
            <a:r>
              <a:rPr kumimoji="1" lang="ja-JP" altLang="en-US"/>
              <a:t>なレンダリングでよく使用されるデノイズ手順としては、まず横方向にブラーをかけます。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57</a:t>
            </a:fld>
            <a:endParaRPr lang="en-US"/>
          </a:p>
        </p:txBody>
      </p:sp>
    </p:spTree>
    <p:extLst>
      <p:ext uri="{BB962C8B-B14F-4D97-AF65-F5344CB8AC3E}">
        <p14:creationId xmlns:p14="http://schemas.microsoft.com/office/powerpoint/2010/main" val="36164780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次に、横方向にブラーがかかった状態のバッファに対して縦方向にブラーをかけます。</a:t>
            </a:r>
            <a:endParaRPr kumimoji="1" lang="en-US" altLang="ja-JP"/>
          </a:p>
          <a:p>
            <a:r>
              <a:rPr kumimoji="1" lang="ja-JP" altLang="en-US"/>
              <a:t>こうして粒が緩和されます。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58</a:t>
            </a:fld>
            <a:endParaRPr lang="en-US"/>
          </a:p>
        </p:txBody>
      </p:sp>
    </p:spTree>
    <p:extLst>
      <p:ext uri="{BB962C8B-B14F-4D97-AF65-F5344CB8AC3E}">
        <p14:creationId xmlns:p14="http://schemas.microsoft.com/office/powerpoint/2010/main" val="40082677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この図は全体の手順を示した図になります。</a:t>
            </a:r>
            <a:endParaRPr kumimoji="1" lang="en-US" altLang="ja-JP"/>
          </a:p>
          <a:p>
            <a:r>
              <a:rPr kumimoji="1" lang="ja-JP" altLang="en-US"/>
              <a:t>フォトリアリスティックなレンダリングでは横方向にブラーをかけた画像に対して縦方向にブラーを書けた結果全体的にブラーがかかったものを利用するのに対し、</a:t>
            </a:r>
            <a:endParaRPr kumimoji="1" lang="en-US" altLang="ja-JP"/>
          </a:p>
          <a:p>
            <a:r>
              <a:rPr kumimoji="1" lang="ja-JP" altLang="en-US"/>
              <a:t>レイトレーシングで得られた粒粒状態の画像に対して各々ブラーをかけ、その結果を掛け算で合成することによってハッチング風を実現します。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59</a:t>
            </a:fld>
            <a:endParaRPr lang="en-US"/>
          </a:p>
        </p:txBody>
      </p:sp>
    </p:spTree>
    <p:extLst>
      <p:ext uri="{BB962C8B-B14F-4D97-AF65-F5344CB8AC3E}">
        <p14:creationId xmlns:p14="http://schemas.microsoft.com/office/powerpoint/2010/main" val="17090079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バイラテラルフィルタの式です。このシグマの総和記号がでてきたらとりあえず、シェーダに書くコードとして落とし込む時は</a:t>
            </a:r>
            <a:r>
              <a:rPr kumimoji="1" lang="en-US" altLang="ja-JP"/>
              <a:t>for</a:t>
            </a:r>
            <a:r>
              <a:rPr kumimoji="1" lang="ja-JP" altLang="en-US"/>
              <a:t>文で回して</a:t>
            </a:r>
            <a:endParaRPr kumimoji="1" lang="en-US" altLang="ja-JP"/>
          </a:p>
          <a:p>
            <a:r>
              <a:rPr kumimoji="1" lang="ja-JP" altLang="en-US"/>
              <a:t>足し算すると考えてもらって大丈夫です。</a:t>
            </a:r>
            <a:endParaRPr kumimoji="1" lang="en-US" altLang="ja-JP"/>
          </a:p>
          <a:p>
            <a:r>
              <a:rPr kumimoji="1" lang="ja-JP" altLang="en-US"/>
              <a:t>分母と分子に総和記号がありますが同じ</a:t>
            </a:r>
            <a:r>
              <a:rPr kumimoji="1" lang="en-US" altLang="ja-JP"/>
              <a:t>for</a:t>
            </a:r>
            <a:r>
              <a:rPr kumimoji="1" lang="ja-JP" altLang="en-US"/>
              <a:t>ループの中でまわして違う変数として格納します。</a:t>
            </a:r>
            <a:endParaRPr kumimoji="1" lang="en-US" altLang="ja-JP"/>
          </a:p>
          <a:p>
            <a:r>
              <a:rPr kumimoji="1" lang="en-US" altLang="ja-JP"/>
              <a:t>for</a:t>
            </a:r>
            <a:r>
              <a:rPr kumimoji="1" lang="ja-JP" altLang="en-US"/>
              <a:t>分を抜けたらら総和を</a:t>
            </a:r>
            <a:r>
              <a:rPr kumimoji="1" lang="en-US" altLang="ja-JP"/>
              <a:t>weight</a:t>
            </a:r>
            <a:r>
              <a:rPr kumimoji="1" lang="ja-JP" altLang="en-US"/>
              <a:t>で割り算します。</a:t>
            </a:r>
            <a:endParaRPr kumimoji="1" lang="en-US" altLang="ja-JP"/>
          </a:p>
          <a:p>
            <a:endParaRPr kumimoji="1" lang="en-US" altLang="ja-JP"/>
          </a:p>
          <a:p>
            <a:r>
              <a:rPr kumimoji="1" lang="ja-JP" altLang="en-US"/>
              <a:t>この</a:t>
            </a:r>
            <a:r>
              <a:rPr kumimoji="1" lang="en-US" altLang="ja-JP"/>
              <a:t>σ</a:t>
            </a:r>
            <a:r>
              <a:rPr kumimoji="1" lang="ja-JP" altLang="en-US"/>
              <a:t>という記号はガウス分布の山の具合を調節するパラメータです。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61</a:t>
            </a:fld>
            <a:endParaRPr lang="en-US"/>
          </a:p>
        </p:txBody>
      </p:sp>
    </p:spTree>
    <p:extLst>
      <p:ext uri="{BB962C8B-B14F-4D97-AF65-F5344CB8AC3E}">
        <p14:creationId xmlns:p14="http://schemas.microsoft.com/office/powerpoint/2010/main" val="23031138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a:t>
            </a:r>
            <a:r>
              <a:rPr kumimoji="1" lang="en-US" altLang="ja-JP"/>
              <a:t>σ</a:t>
            </a:r>
            <a:r>
              <a:rPr kumimoji="1" lang="ja-JP" altLang="en-US"/>
              <a:t>という記号はガウス分布の山の具合を調節するパラメータです。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62</a:t>
            </a:fld>
            <a:endParaRPr lang="en-US"/>
          </a:p>
        </p:txBody>
      </p:sp>
    </p:spTree>
    <p:extLst>
      <p:ext uri="{BB962C8B-B14F-4D97-AF65-F5344CB8AC3E}">
        <p14:creationId xmlns:p14="http://schemas.microsoft.com/office/powerpoint/2010/main" val="12820779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なぜ</a:t>
            </a:r>
            <a:r>
              <a:rPr kumimoji="1" lang="en-US" altLang="ja-JP"/>
              <a:t>Bilateral filter</a:t>
            </a:r>
            <a:r>
              <a:rPr kumimoji="1" lang="ja-JP" altLang="en-US"/>
              <a:t>を使う必要があるのか、ただブラーをかけるだけではダメなのかについて説明します。</a:t>
            </a:r>
            <a:endParaRPr kumimoji="1" lang="en-US" altLang="ja-JP"/>
          </a:p>
          <a:p>
            <a:r>
              <a:rPr kumimoji="1" lang="ja-JP" altLang="en-US"/>
              <a:t>デプス値の差を考慮する</a:t>
            </a:r>
            <a:r>
              <a:rPr kumimoji="1" lang="en-US" altLang="ja-JP"/>
              <a:t>Bilateral filter</a:t>
            </a:r>
            <a:r>
              <a:rPr kumimoji="1" lang="ja-JP" altLang="en-US"/>
              <a:t>ではデプス値の差が大きい画素同士のところでブラーがかからずシャープになります。図の青い楕円で囲った部分です。</a:t>
            </a:r>
            <a:endParaRPr kumimoji="1" lang="en-US" altLang="ja-JP"/>
          </a:p>
          <a:p>
            <a:r>
              <a:rPr kumimoji="1" lang="ja-JP" altLang="en-US"/>
              <a:t>右の図のようにただのブラーだとオブジェクトの境界をまたいでブラーがかかることがあるため、陰らしく見えない場合があります。なので</a:t>
            </a:r>
            <a:r>
              <a:rPr kumimoji="1" lang="en-US" altLang="ja-JP"/>
              <a:t>Bilateral filter</a:t>
            </a:r>
            <a:r>
              <a:rPr kumimoji="1" lang="ja-JP" altLang="en-US"/>
              <a:t>の方が都合が良いです。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63</a:t>
            </a:fld>
            <a:endParaRPr lang="en-US"/>
          </a:p>
        </p:txBody>
      </p:sp>
    </p:spTree>
    <p:extLst>
      <p:ext uri="{BB962C8B-B14F-4D97-AF65-F5344CB8AC3E}">
        <p14:creationId xmlns:p14="http://schemas.microsoft.com/office/powerpoint/2010/main" val="8245287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Sobel filter</a:t>
            </a:r>
            <a:r>
              <a:rPr kumimoji="1" lang="ja-JP" altLang="en-US"/>
              <a:t>による輪郭線も追加しています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64</a:t>
            </a:fld>
            <a:endParaRPr lang="en-US"/>
          </a:p>
        </p:txBody>
      </p:sp>
    </p:spTree>
    <p:extLst>
      <p:ext uri="{BB962C8B-B14F-4D97-AF65-F5344CB8AC3E}">
        <p14:creationId xmlns:p14="http://schemas.microsoft.com/office/powerpoint/2010/main" val="34835581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以下参考文献になります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66</a:t>
            </a:fld>
            <a:endParaRPr lang="en-US"/>
          </a:p>
        </p:txBody>
      </p:sp>
    </p:spTree>
    <p:extLst>
      <p:ext uri="{BB962C8B-B14F-4D97-AF65-F5344CB8AC3E}">
        <p14:creationId xmlns:p14="http://schemas.microsoft.com/office/powerpoint/2010/main" val="19164715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まとめに入ります。</a:t>
            </a:r>
            <a:endParaRPr kumimoji="1" lang="en-US" altLang="ja-JP"/>
          </a:p>
          <a:p>
            <a:r>
              <a:rPr kumimoji="1" lang="ja-JP" altLang="en-US"/>
              <a:t>絵画のようなリアルタイム</a:t>
            </a:r>
            <a:r>
              <a:rPr kumimoji="1" lang="en-US" altLang="ja-JP"/>
              <a:t>3DCG</a:t>
            </a:r>
            <a:r>
              <a:rPr kumimoji="1" lang="ja-JP" altLang="en-US"/>
              <a:t>を目指してありとあらゆることを調べました。</a:t>
            </a:r>
            <a:endParaRPr kumimoji="1" lang="en-US" altLang="ja-JP"/>
          </a:p>
          <a:p>
            <a:r>
              <a:rPr kumimoji="1" lang="ja-JP" altLang="en-US"/>
              <a:t>表現したい頭の中は人それぞれです。</a:t>
            </a:r>
            <a:endParaRPr kumimoji="1" lang="en-US" altLang="ja-JP"/>
          </a:p>
          <a:p>
            <a:r>
              <a:rPr kumimoji="1" lang="ja-JP" altLang="en-US"/>
              <a:t>私は</a:t>
            </a:r>
            <a:r>
              <a:rPr kumimoji="1" lang="en-US" altLang="ja-JP"/>
              <a:t>SNS</a:t>
            </a:r>
            <a:r>
              <a:rPr kumimoji="1" lang="ja-JP" altLang="en-US"/>
              <a:t>に上がる画像などを参考にしながらあんな需要もこんな需要もあるかもしれないと様々な表現を試しました。</a:t>
            </a:r>
            <a:endParaRPr kumimoji="1" lang="en-US" altLang="ja-JP"/>
          </a:p>
          <a:p>
            <a:r>
              <a:rPr kumimoji="1" lang="ja-JP" altLang="en-US"/>
              <a:t>このスライドに貼ってあるものは、今回のお話では紹介しきれなかったものです。</a:t>
            </a:r>
            <a:endParaRPr kumimoji="1" lang="en-US" altLang="ja-JP"/>
          </a:p>
          <a:p>
            <a:r>
              <a:rPr kumimoji="1" lang="ja-JP" altLang="en-US"/>
              <a:t>左上は普通のメッシュを入力都市筆のワンストロークをコンピュートシェーダで１ストローク１ジオメトリになるように生成したものです。</a:t>
            </a:r>
            <a:endParaRPr kumimoji="1" lang="en-US" altLang="ja-JP"/>
          </a:p>
          <a:p>
            <a:r>
              <a:rPr kumimoji="1" lang="ja-JP" altLang="en-US"/>
              <a:t>この左下の絵は線を耐水性インクで描いたのち水彩で着色した想定のものです。</a:t>
            </a:r>
            <a:endParaRPr kumimoji="1" lang="en-US" altLang="ja-JP"/>
          </a:p>
          <a:p>
            <a:r>
              <a:rPr kumimoji="1" lang="ja-JP" altLang="en-US"/>
              <a:t>右上はフローマップを使ったり法線マップに絵画風フィルターをかけて油絵風にしたものです。</a:t>
            </a:r>
            <a:endParaRPr kumimoji="1" lang="en-US" altLang="ja-JP"/>
          </a:p>
          <a:p>
            <a:r>
              <a:rPr kumimoji="1" lang="ja-JP" altLang="en-US"/>
              <a:t>右下は</a:t>
            </a:r>
            <a:r>
              <a:rPr kumimoji="1" lang="en-US" altLang="ja-JP"/>
              <a:t>DXR</a:t>
            </a:r>
            <a:r>
              <a:rPr kumimoji="1" lang="ja-JP" altLang="en-US"/>
              <a:t>を使ってフォトンマッピングをしてフォトンに好きなテクスチャを貼って</a:t>
            </a:r>
            <a:r>
              <a:rPr kumimoji="1" lang="en-US" altLang="ja-JP"/>
              <a:t>NPR</a:t>
            </a:r>
            <a:r>
              <a:rPr kumimoji="1" lang="ja-JP" altLang="en-US"/>
              <a:t>にしようと試みたものです。１粒１粒の光が星の形になってます。</a:t>
            </a:r>
            <a:endParaRPr kumimoji="1" lang="en-US" altLang="ja-JP"/>
          </a:p>
          <a:p>
            <a:endParaRPr kumimoji="1" lang="en-US" altLang="ja-JP"/>
          </a:p>
          <a:p>
            <a:r>
              <a:rPr kumimoji="1" lang="ja-JP" altLang="en-US"/>
              <a:t>色々やりましたが、誰かの実現したいもののヒントになれば幸いです。ご静聴ありがとうございました。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67</a:t>
            </a:fld>
            <a:endParaRPr lang="en-US"/>
          </a:p>
        </p:txBody>
      </p:sp>
    </p:spTree>
    <p:extLst>
      <p:ext uri="{BB962C8B-B14F-4D97-AF65-F5344CB8AC3E}">
        <p14:creationId xmlns:p14="http://schemas.microsoft.com/office/powerpoint/2010/main" val="24022667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文字オレンジ）">
    <p:bg>
      <p:bgPr>
        <a:solidFill>
          <a:schemeClr val="bg1">
            <a:lumMod val="10000"/>
          </a:schemeClr>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A926BD4-885E-4EBC-A3A3-E11662F21B31}"/>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rcRect/>
          <a:stretch/>
        </p:blipFill>
        <p:spPr>
          <a:xfrm>
            <a:off x="4966823" y="51683"/>
            <a:ext cx="4176000" cy="5089203"/>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rgbClr val="D16C15"/>
                </a:solidFill>
                <a:latin typeface="Arial" panose="020B0604020202020204" pitchFamily="34" charset="0"/>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8" name="コンテンツ プレースホルダー 7">
            <a:extLst>
              <a:ext uri="{FF2B5EF4-FFF2-40B4-BE49-F238E27FC236}">
                <a16:creationId xmlns:a16="http://schemas.microsoft.com/office/drawing/2014/main" id="{53EA3DAF-A06A-45BF-BCFD-8560C84CFA3D}"/>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83A1A8A8-525D-49A7-90A4-EE00EEBC9E62}"/>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コンテンツ プレースホルダー 7">
            <a:extLst>
              <a:ext uri="{FF2B5EF4-FFF2-40B4-BE49-F238E27FC236}">
                <a16:creationId xmlns:a16="http://schemas.microsoft.com/office/drawing/2014/main" id="{8DD20C93-91D2-4D63-A3D4-25EB7D12012F}"/>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pic>
        <p:nvPicPr>
          <p:cNvPr id="5" name="Picture 4" descr="Logo&#10;&#10;Description automatically generated with medium confidence">
            <a:extLst>
              <a:ext uri="{FF2B5EF4-FFF2-40B4-BE49-F238E27FC236}">
                <a16:creationId xmlns:a16="http://schemas.microsoft.com/office/drawing/2014/main" id="{E9B52348-5217-C948-A97A-6B17030BCF34}"/>
              </a:ext>
            </a:extLst>
          </p:cNvPr>
          <p:cNvPicPr>
            <a:picLocks noChangeAspect="1"/>
          </p:cNvPicPr>
          <p:nvPr userDrawn="1"/>
        </p:nvPicPr>
        <p:blipFill>
          <a:blip r:embed="rId4"/>
          <a:stretch>
            <a:fillRect/>
          </a:stretch>
        </p:blipFill>
        <p:spPr>
          <a:xfrm>
            <a:off x="133350" y="107472"/>
            <a:ext cx="1866310" cy="475909"/>
          </a:xfrm>
          <a:prstGeom prst="rect">
            <a:avLst/>
          </a:prstGeom>
        </p:spPr>
      </p:pic>
    </p:spTree>
    <p:extLst>
      <p:ext uri="{BB962C8B-B14F-4D97-AF65-F5344CB8AC3E}">
        <p14:creationId xmlns:p14="http://schemas.microsoft.com/office/powerpoint/2010/main" val="2521916183"/>
      </p:ext>
    </p:extLst>
  </p:cSld>
  <p:clrMapOvr>
    <a:masterClrMapping/>
  </p:clrMapOvr>
  <p:hf hdr="0" ftr="0" dt="0"/>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タイトル スライド（文字オレンジ_2行）">
    <p:bg>
      <p:bgPr>
        <a:solidFill>
          <a:schemeClr val="bg1">
            <a:lumMod val="10000"/>
          </a:schemeClr>
        </a:solidFill>
        <a:effectLst/>
      </p:bgPr>
    </p:bg>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29852E55-E1C6-4A8C-8B1F-08362F0BF19B}"/>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rcRect/>
          <a:stretch/>
        </p:blipFill>
        <p:spPr>
          <a:xfrm>
            <a:off x="4966823" y="51683"/>
            <a:ext cx="4176000" cy="5089203"/>
          </a:xfrm>
          <a:prstGeom prst="rect">
            <a:avLst/>
          </a:prstGeom>
        </p:spPr>
      </p:pic>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itle 1">
            <a:extLst>
              <a:ext uri="{FF2B5EF4-FFF2-40B4-BE49-F238E27FC236}">
                <a16:creationId xmlns:a16="http://schemas.microsoft.com/office/drawing/2014/main" id="{1CD3F244-9DF2-4A4C-9965-97241C604501}"/>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rgbClr val="D16C15"/>
                </a:solidFill>
                <a:latin typeface="Arial" panose="020B0604020202020204" pitchFamily="34" charset="0"/>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sp>
        <p:nvSpPr>
          <p:cNvPr id="11" name="コンテンツ プレースホルダー 7">
            <a:extLst>
              <a:ext uri="{FF2B5EF4-FFF2-40B4-BE49-F238E27FC236}">
                <a16:creationId xmlns:a16="http://schemas.microsoft.com/office/drawing/2014/main" id="{56C2D7A5-94EE-4E12-A625-0B0C39643671}"/>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8" name="コンテンツ プレースホルダー 7">
            <a:extLst>
              <a:ext uri="{FF2B5EF4-FFF2-40B4-BE49-F238E27FC236}">
                <a16:creationId xmlns:a16="http://schemas.microsoft.com/office/drawing/2014/main" id="{34C08197-F71A-4EDB-95D9-523937B29153}"/>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9" name="コンテンツ プレースホルダー 7">
            <a:extLst>
              <a:ext uri="{FF2B5EF4-FFF2-40B4-BE49-F238E27FC236}">
                <a16:creationId xmlns:a16="http://schemas.microsoft.com/office/drawing/2014/main" id="{0577A710-CD96-468E-889A-3B15E47F80D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pic>
        <p:nvPicPr>
          <p:cNvPr id="22" name="Picture 21" descr="Logo&#10;&#10;Description automatically generated with medium confidence">
            <a:extLst>
              <a:ext uri="{FF2B5EF4-FFF2-40B4-BE49-F238E27FC236}">
                <a16:creationId xmlns:a16="http://schemas.microsoft.com/office/drawing/2014/main" id="{59A809DA-14FD-9940-8B05-D25A7925A81D}"/>
              </a:ext>
            </a:extLst>
          </p:cNvPr>
          <p:cNvPicPr>
            <a:picLocks noChangeAspect="1"/>
          </p:cNvPicPr>
          <p:nvPr userDrawn="1"/>
        </p:nvPicPr>
        <p:blipFill>
          <a:blip r:embed="rId4"/>
          <a:stretch>
            <a:fillRect/>
          </a:stretch>
        </p:blipFill>
        <p:spPr>
          <a:xfrm>
            <a:off x="133350" y="107472"/>
            <a:ext cx="1866310" cy="475909"/>
          </a:xfrm>
          <a:prstGeom prst="rect">
            <a:avLst/>
          </a:prstGeom>
        </p:spPr>
      </p:pic>
    </p:spTree>
    <p:extLst>
      <p:ext uri="{BB962C8B-B14F-4D97-AF65-F5344CB8AC3E}">
        <p14:creationId xmlns:p14="http://schemas.microsoft.com/office/powerpoint/2010/main" val="1896366519"/>
      </p:ext>
    </p:extLst>
  </p:cSld>
  <p:clrMapOvr>
    <a:masterClrMapping/>
  </p:clrMapOvr>
  <p:hf hdr="0" ftr="0" dt="0"/>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タイトルとコンテンツ（文字オレンジ）">
    <p:bg>
      <p:bgPr>
        <a:solidFill>
          <a:schemeClr val="bg1">
            <a:lumMod val="10000"/>
          </a:schemeClr>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lumMod val="90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lumMod val="90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lumMod val="90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lumMod val="90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lumMod val="90000"/>
                  </a:schemeClr>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3" name="Picture 12" descr="Logo&#10;&#10;Description automatically generated with medium confidence">
            <a:extLst>
              <a:ext uri="{FF2B5EF4-FFF2-40B4-BE49-F238E27FC236}">
                <a16:creationId xmlns:a16="http://schemas.microsoft.com/office/drawing/2014/main" id="{05F01A37-32FA-5E44-8DA9-74CA91663E47}"/>
              </a:ext>
            </a:extLst>
          </p:cNvPr>
          <p:cNvPicPr>
            <a:picLocks noChangeAspect="1"/>
          </p:cNvPicPr>
          <p:nvPr userDrawn="1"/>
        </p:nvPicPr>
        <p:blipFill>
          <a:blip r:embed="rId2"/>
          <a:stretch>
            <a:fillRect/>
          </a:stretch>
        </p:blipFill>
        <p:spPr>
          <a:xfrm>
            <a:off x="7690339" y="135627"/>
            <a:ext cx="1384023" cy="352927"/>
          </a:xfrm>
          <a:prstGeom prst="rect">
            <a:avLst/>
          </a:prstGeom>
        </p:spPr>
      </p:pic>
    </p:spTree>
    <p:extLst>
      <p:ext uri="{BB962C8B-B14F-4D97-AF65-F5344CB8AC3E}">
        <p14:creationId xmlns:p14="http://schemas.microsoft.com/office/powerpoint/2010/main" val="93869454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chemeClr val="bg1">
            <a:lumMod val="10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887723-53CE-1411-2633-1519F4C63541}"/>
              </a:ext>
            </a:extLst>
          </p:cNvPr>
          <p:cNvSpPr>
            <a:spLocks noGrp="1"/>
          </p:cNvSpPr>
          <p:nvPr>
            <p:ph type="title"/>
          </p:nvPr>
        </p:nvSpPr>
        <p:spPr>
          <a:xfrm>
            <a:off x="457200" y="2143125"/>
            <a:ext cx="8229600" cy="857250"/>
          </a:xfrm>
        </p:spPr>
        <p:txBody>
          <a:bodyPr/>
          <a:lstStyle>
            <a:lvl1pPr>
              <a:defRPr>
                <a:solidFill>
                  <a:schemeClr val="bg1"/>
                </a:solidFill>
              </a:defRPr>
            </a:lvl1pPr>
          </a:lstStyle>
          <a:p>
            <a:r>
              <a:rPr kumimoji="1" lang="ja-JP" altLang="en-US" dirty="0"/>
              <a:t>マスター タイトルの書式設定</a:t>
            </a:r>
          </a:p>
        </p:txBody>
      </p:sp>
    </p:spTree>
    <p:extLst>
      <p:ext uri="{BB962C8B-B14F-4D97-AF65-F5344CB8AC3E}">
        <p14:creationId xmlns:p14="http://schemas.microsoft.com/office/powerpoint/2010/main" val="2217163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タイトルとコンテンツ（文字オレンジ）">
    <p:bg>
      <p:bgPr>
        <a:solidFill>
          <a:schemeClr val="tx1"/>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6" name="Picture 15" descr="A picture containing text, clipart&#10;&#10;Description automatically generated">
            <a:extLst>
              <a:ext uri="{FF2B5EF4-FFF2-40B4-BE49-F238E27FC236}">
                <a16:creationId xmlns:a16="http://schemas.microsoft.com/office/drawing/2014/main" id="{B7973E74-9CC1-604B-8BB1-F3FC3F61084B}"/>
              </a:ext>
            </a:extLst>
          </p:cNvPr>
          <p:cNvPicPr>
            <a:picLocks noChangeAspect="1"/>
          </p:cNvPicPr>
          <p:nvPr userDrawn="1"/>
        </p:nvPicPr>
        <p:blipFill>
          <a:blip r:embed="rId2"/>
          <a:stretch>
            <a:fillRect/>
          </a:stretch>
        </p:blipFill>
        <p:spPr>
          <a:xfrm>
            <a:off x="7680696" y="134689"/>
            <a:ext cx="1393666" cy="356779"/>
          </a:xfrm>
          <a:prstGeom prst="rect">
            <a:avLst/>
          </a:prstGeom>
        </p:spPr>
      </p:pic>
    </p:spTree>
    <p:extLst>
      <p:ext uri="{BB962C8B-B14F-4D97-AF65-F5344CB8AC3E}">
        <p14:creationId xmlns:p14="http://schemas.microsoft.com/office/powerpoint/2010/main" val="1998821993"/>
      </p:ext>
    </p:extLst>
  </p:cSld>
  <p:clrMapOvr>
    <a:masterClrMapping/>
  </p:clrMapOvr>
  <p:hf hdr="0" ftr="0" dt="0"/>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白紙（タイトルとコンテンツなし）">
    <p:bg>
      <p:bgPr>
        <a:solidFill>
          <a:schemeClr val="bg1">
            <a:lumMod val="10000"/>
          </a:schemeClr>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7" name="Picture 6" descr="Logo&#10;&#10;Description automatically generated with medium confidence">
            <a:extLst>
              <a:ext uri="{FF2B5EF4-FFF2-40B4-BE49-F238E27FC236}">
                <a16:creationId xmlns:a16="http://schemas.microsoft.com/office/drawing/2014/main" id="{7725FD75-D238-DC4D-A11D-1032C5B56190}"/>
              </a:ext>
            </a:extLst>
          </p:cNvPr>
          <p:cNvPicPr>
            <a:picLocks noChangeAspect="1"/>
          </p:cNvPicPr>
          <p:nvPr userDrawn="1"/>
        </p:nvPicPr>
        <p:blipFill>
          <a:blip r:embed="rId2"/>
          <a:stretch>
            <a:fillRect/>
          </a:stretch>
        </p:blipFill>
        <p:spPr>
          <a:xfrm>
            <a:off x="7690339" y="135627"/>
            <a:ext cx="1384023" cy="352927"/>
          </a:xfrm>
          <a:prstGeom prst="rect">
            <a:avLst/>
          </a:prstGeom>
        </p:spPr>
      </p:pic>
    </p:spTree>
    <p:extLst>
      <p:ext uri="{BB962C8B-B14F-4D97-AF65-F5344CB8AC3E}">
        <p14:creationId xmlns:p14="http://schemas.microsoft.com/office/powerpoint/2010/main" val="997592726"/>
      </p:ext>
    </p:extLst>
  </p:cSld>
  <p:clrMapOvr>
    <a:masterClrMapping/>
  </p:clrMapOvr>
  <p:hf hdr="0" ftr="0" dt="0"/>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8" name="Picture 7" descr="A picture containing text, clipart&#10;&#10;Description automatically generated">
            <a:extLst>
              <a:ext uri="{FF2B5EF4-FFF2-40B4-BE49-F238E27FC236}">
                <a16:creationId xmlns:a16="http://schemas.microsoft.com/office/drawing/2014/main" id="{B21CB54A-EFB8-DF40-8D22-07865F4EE2E9}"/>
              </a:ext>
            </a:extLst>
          </p:cNvPr>
          <p:cNvPicPr>
            <a:picLocks noChangeAspect="1"/>
          </p:cNvPicPr>
          <p:nvPr userDrawn="1"/>
        </p:nvPicPr>
        <p:blipFill>
          <a:blip r:embed="rId2"/>
          <a:stretch>
            <a:fillRect/>
          </a:stretch>
        </p:blipFill>
        <p:spPr>
          <a:xfrm>
            <a:off x="7680696" y="134689"/>
            <a:ext cx="1393666" cy="356779"/>
          </a:xfrm>
          <a:prstGeom prst="rect">
            <a:avLst/>
          </a:prstGeom>
        </p:spPr>
      </p:pic>
    </p:spTree>
    <p:extLst>
      <p:ext uri="{BB962C8B-B14F-4D97-AF65-F5344CB8AC3E}">
        <p14:creationId xmlns:p14="http://schemas.microsoft.com/office/powerpoint/2010/main" val="313735914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Finish">
    <p:bg>
      <p:bgPr>
        <a:solidFill>
          <a:schemeClr val="bg1">
            <a:lumMod val="10000"/>
          </a:schemeClr>
        </a:solidFill>
        <a:effectLst/>
      </p:bgPr>
    </p:bg>
    <p:spTree>
      <p:nvGrpSpPr>
        <p:cNvPr id="1" name=""/>
        <p:cNvGrpSpPr/>
        <p:nvPr/>
      </p:nvGrpSpPr>
      <p:grpSpPr>
        <a:xfrm>
          <a:off x="0" y="0"/>
          <a:ext cx="0" cy="0"/>
          <a:chOff x="0" y="0"/>
          <a:chExt cx="0" cy="0"/>
        </a:xfrm>
      </p:grpSpPr>
      <p:pic>
        <p:nvPicPr>
          <p:cNvPr id="6" name="図 13">
            <a:extLst>
              <a:ext uri="{FF2B5EF4-FFF2-40B4-BE49-F238E27FC236}">
                <a16:creationId xmlns:a16="http://schemas.microsoft.com/office/drawing/2014/main" id="{AFDBD9A3-976C-2D46-A39E-A324B524CB0E}"/>
              </a:ext>
            </a:extLst>
          </p:cNvPr>
          <p:cNvPicPr>
            <a:picLocks noChangeAspect="1"/>
          </p:cNvPicPr>
          <p:nvPr userDrawn="1"/>
        </p:nvPicPr>
        <p:blipFill>
          <a:blip r:embed="rId2"/>
          <a:srcRect/>
          <a:stretch/>
        </p:blipFill>
        <p:spPr>
          <a:xfrm>
            <a:off x="4966823" y="51683"/>
            <a:ext cx="4176000" cy="5089203"/>
          </a:xfrm>
          <a:prstGeom prst="rect">
            <a:avLst/>
          </a:prstGeom>
        </p:spPr>
      </p:pic>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3" name="Picture 2">
            <a:extLst>
              <a:ext uri="{FF2B5EF4-FFF2-40B4-BE49-F238E27FC236}">
                <a16:creationId xmlns:a16="http://schemas.microsoft.com/office/drawing/2014/main" id="{40F575F4-BA53-474F-8DE8-8F1A82432E9B}"/>
              </a:ext>
            </a:extLst>
          </p:cNvPr>
          <p:cNvPicPr>
            <a:picLocks noChangeAspect="1"/>
          </p:cNvPicPr>
          <p:nvPr userDrawn="1"/>
        </p:nvPicPr>
        <p:blipFill>
          <a:blip r:embed="rId3"/>
          <a:stretch>
            <a:fillRect/>
          </a:stretch>
        </p:blipFill>
        <p:spPr>
          <a:xfrm>
            <a:off x="1008185" y="2128249"/>
            <a:ext cx="2540000" cy="647700"/>
          </a:xfrm>
          <a:prstGeom prst="rect">
            <a:avLst/>
          </a:prstGeom>
        </p:spPr>
      </p:pic>
    </p:spTree>
    <p:extLst>
      <p:ext uri="{BB962C8B-B14F-4D97-AF65-F5344CB8AC3E}">
        <p14:creationId xmlns:p14="http://schemas.microsoft.com/office/powerpoint/2010/main" val="839745424"/>
      </p:ext>
    </p:extLst>
  </p:cSld>
  <p:clrMapOvr>
    <a:masterClrMapping/>
  </p:clrMapOvr>
  <p:hf hdr="0" ftr="0" dt="0"/>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タイトルとコンテンツ">
    <p:bg>
      <p:bgPr>
        <a:solidFill>
          <a:schemeClr val="bg1">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0000"/>
                    <a:lumOff val="40000"/>
                  </a:schemeClr>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36376F9-80D6-4A22-8BF0-0C49F094DC1D}" type="datetimeFigureOut">
              <a:rPr kumimoji="1" lang="ja-JP" altLang="en-US" smtClean="0"/>
              <a:t>2025/8/6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FF5BD7-2773-4FDC-A261-60CC925982B9}" type="slidenum">
              <a:rPr kumimoji="1" lang="ja-JP" altLang="en-US" smtClean="0"/>
              <a:t>‹#›</a:t>
            </a:fld>
            <a:endParaRPr kumimoji="1" lang="ja-JP" altLang="en-US"/>
          </a:p>
        </p:txBody>
      </p:sp>
    </p:spTree>
    <p:extLst>
      <p:ext uri="{BB962C8B-B14F-4D97-AF65-F5344CB8AC3E}">
        <p14:creationId xmlns:p14="http://schemas.microsoft.com/office/powerpoint/2010/main" val="428935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白紙">
    <p:bg>
      <p:bgPr>
        <a:solidFill>
          <a:schemeClr val="bg1">
            <a:lumMod val="1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226EDD-FE8B-41CB-8527-9D0AC57B0A72}" type="datetimeFigureOut">
              <a:rPr kumimoji="1" lang="ja-JP" altLang="en-US" smtClean="0"/>
              <a:t>2025/8/6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1AC8B35-55A2-481E-A32E-9F47C9E66AAC}" type="slidenum">
              <a:rPr kumimoji="1" lang="ja-JP" altLang="en-US" smtClean="0"/>
              <a:t>‹#›</a:t>
            </a:fld>
            <a:endParaRPr kumimoji="1" lang="ja-JP" altLang="en-US"/>
          </a:p>
        </p:txBody>
      </p:sp>
    </p:spTree>
    <p:extLst>
      <p:ext uri="{BB962C8B-B14F-4D97-AF65-F5344CB8AC3E}">
        <p14:creationId xmlns:p14="http://schemas.microsoft.com/office/powerpoint/2010/main" val="802526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1" r:id="rId3"/>
    <p:sldLayoutId id="2147483697" r:id="rId4"/>
    <p:sldLayoutId id="2147483696" r:id="rId5"/>
    <p:sldLayoutId id="2147483692" r:id="rId6"/>
    <p:sldLayoutId id="2147483694" r:id="rId7"/>
    <p:sldLayoutId id="2147483691" r:id="rId8"/>
    <p:sldLayoutId id="2147483698" r:id="rId9"/>
    <p:sldLayoutId id="2147483699" r:id="rId10"/>
  </p:sldLayoutIdLst>
  <p:hf hdr="0" ftr="0" dt="0"/>
  <p:txStyles>
    <p:titleStyle>
      <a:lvl1pPr algn="ctr" defTabSz="342900" rtl="0" eaLnBrk="1" fontAlgn="base" hangingPunct="1">
        <a:spcBef>
          <a:spcPct val="0"/>
        </a:spcBef>
        <a:spcAft>
          <a:spcPct val="0"/>
        </a:spcAft>
        <a:defRPr kumimoji="1" sz="2700" b="1" kern="1200">
          <a:solidFill>
            <a:srgbClr val="412283"/>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7.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61.jpg"/></Relationships>
</file>

<file path=ppt/slides/_rels/slide43.xml.rels><?xml version="1.0" encoding="UTF-8" standalone="yes"?>
<Relationships xmlns="http://schemas.openxmlformats.org/package/2006/relationships"><Relationship Id="rId8" Type="http://schemas.openxmlformats.org/officeDocument/2006/relationships/image" Target="../media/image590.png"/><Relationship Id="rId3" Type="http://schemas.openxmlformats.org/officeDocument/2006/relationships/image" Target="../media/image540.png"/><Relationship Id="rId7"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560.png"/><Relationship Id="rId4" Type="http://schemas.openxmlformats.org/officeDocument/2006/relationships/image" Target="../media/image550.png"/><Relationship Id="rId9"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44.jpg"/><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4.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74.png"/><Relationship Id="rId4" Type="http://schemas.openxmlformats.org/officeDocument/2006/relationships/image" Target="../media/image73.jpg"/></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79.jpg"/><Relationship Id="rId5" Type="http://schemas.openxmlformats.org/officeDocument/2006/relationships/image" Target="../media/image72.jpg"/><Relationship Id="rId4" Type="http://schemas.openxmlformats.org/officeDocument/2006/relationships/image" Target="../media/image78.jpg"/></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xml"/><Relationship Id="rId4" Type="http://schemas.openxmlformats.org/officeDocument/2006/relationships/image" Target="../media/image82.svg"/></Relationships>
</file>

<file path=ppt/slides/_rels/slide61.xml.rels><?xml version="1.0" encoding="UTF-8" standalone="yes"?>
<Relationships xmlns="http://schemas.openxmlformats.org/package/2006/relationships"><Relationship Id="rId8" Type="http://schemas.openxmlformats.org/officeDocument/2006/relationships/image" Target="../media/image790.png"/><Relationship Id="rId3" Type="http://schemas.openxmlformats.org/officeDocument/2006/relationships/image" Target="../media/image650.png"/><Relationship Id="rId7" Type="http://schemas.openxmlformats.org/officeDocument/2006/relationships/image" Target="../media/image84.sv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670.png"/><Relationship Id="rId10" Type="http://schemas.openxmlformats.org/officeDocument/2006/relationships/image" Target="../media/image810.png"/><Relationship Id="rId4" Type="http://schemas.openxmlformats.org/officeDocument/2006/relationships/image" Target="../media/image660.png"/><Relationship Id="rId9" Type="http://schemas.openxmlformats.org/officeDocument/2006/relationships/image" Target="../media/image800.png"/></Relationships>
</file>

<file path=ppt/slides/_rels/slide62.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5.png"/><Relationship Id="rId7" Type="http://schemas.openxmlformats.org/officeDocument/2006/relationships/image" Target="../media/image83.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6.svg"/></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slides/_rels/slide6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96.jpg"/><Relationship Id="rId5" Type="http://schemas.openxmlformats.org/officeDocument/2006/relationships/image" Target="../media/image95.jpg"/><Relationship Id="rId4" Type="http://schemas.openxmlformats.org/officeDocument/2006/relationships/image" Target="../media/image9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10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4847D5-7723-2B06-1D45-848E0AE72DC4}"/>
              </a:ext>
            </a:extLst>
          </p:cNvPr>
          <p:cNvSpPr>
            <a:spLocks noGrp="1"/>
          </p:cNvSpPr>
          <p:nvPr>
            <p:ph type="ctrTitle"/>
          </p:nvPr>
        </p:nvSpPr>
        <p:spPr>
          <a:xfrm>
            <a:off x="197582" y="1816783"/>
            <a:ext cx="6860443" cy="647393"/>
          </a:xfrm>
        </p:spPr>
        <p:txBody>
          <a:bodyPr/>
          <a:lstStyle/>
          <a:p>
            <a:r>
              <a:rPr kumimoji="1" lang="ja-JP" altLang="en-US" dirty="0"/>
              <a:t>リアルタイムレイトレーシングを用いた</a:t>
            </a:r>
            <a:br>
              <a:rPr kumimoji="1" lang="en-US" altLang="ja-JP" dirty="0"/>
            </a:br>
            <a:r>
              <a:rPr kumimoji="1" lang="en-US" altLang="ja-JP" dirty="0"/>
              <a:t>NPR</a:t>
            </a:r>
            <a:r>
              <a:rPr kumimoji="1" lang="ja-JP" altLang="en-US" dirty="0"/>
              <a:t>ペイント風レンダリング</a:t>
            </a:r>
          </a:p>
        </p:txBody>
      </p:sp>
      <p:sp>
        <p:nvSpPr>
          <p:cNvPr id="3" name="字幕 2">
            <a:extLst>
              <a:ext uri="{FF2B5EF4-FFF2-40B4-BE49-F238E27FC236}">
                <a16:creationId xmlns:a16="http://schemas.microsoft.com/office/drawing/2014/main" id="{A35C00C3-10DD-C27D-0E1A-7E70DCF32520}"/>
              </a:ext>
            </a:extLst>
          </p:cNvPr>
          <p:cNvSpPr>
            <a:spLocks noGrp="1"/>
          </p:cNvSpPr>
          <p:nvPr>
            <p:ph type="subTitle" idx="1"/>
          </p:nvPr>
        </p:nvSpPr>
        <p:spPr/>
        <p:txBody>
          <a:bodyPr>
            <a:normAutofit fontScale="92500" lnSpcReduction="20000"/>
          </a:bodyPr>
          <a:lstStyle/>
          <a:p>
            <a:r>
              <a:rPr kumimoji="1" lang="en-US" altLang="ja-JP" dirty="0">
                <a:solidFill>
                  <a:schemeClr val="bg1"/>
                </a:solidFill>
              </a:rPr>
              <a:t>CEDEC2025</a:t>
            </a:r>
            <a:endParaRPr kumimoji="1" lang="ja-JP" altLang="en-US" dirty="0">
              <a:solidFill>
                <a:schemeClr val="bg1"/>
              </a:solidFill>
            </a:endParaRPr>
          </a:p>
        </p:txBody>
      </p:sp>
      <p:sp>
        <p:nvSpPr>
          <p:cNvPr id="4" name="コンテンツ プレースホルダー 3">
            <a:extLst>
              <a:ext uri="{FF2B5EF4-FFF2-40B4-BE49-F238E27FC236}">
                <a16:creationId xmlns:a16="http://schemas.microsoft.com/office/drawing/2014/main" id="{92CA2194-24C0-4A14-31CD-F5A4A799AA6D}"/>
              </a:ext>
            </a:extLst>
          </p:cNvPr>
          <p:cNvSpPr>
            <a:spLocks noGrp="1"/>
          </p:cNvSpPr>
          <p:nvPr>
            <p:ph sz="quarter" idx="10"/>
          </p:nvPr>
        </p:nvSpPr>
        <p:spPr/>
        <p:txBody>
          <a:bodyPr/>
          <a:lstStyle/>
          <a:p>
            <a:r>
              <a:rPr kumimoji="1" lang="ja-JP" altLang="en-US" dirty="0">
                <a:solidFill>
                  <a:schemeClr val="bg1"/>
                </a:solidFill>
              </a:rPr>
              <a:t>シリコンスタジオ株式会社</a:t>
            </a:r>
            <a:endParaRPr kumimoji="1" lang="en-US" altLang="ja-JP" dirty="0">
              <a:solidFill>
                <a:schemeClr val="bg1"/>
              </a:solidFill>
            </a:endParaRPr>
          </a:p>
          <a:p>
            <a:r>
              <a:rPr lang="ja-JP" altLang="en-US" dirty="0">
                <a:solidFill>
                  <a:schemeClr val="bg1"/>
                </a:solidFill>
              </a:rPr>
              <a:t>研究開発室</a:t>
            </a:r>
            <a:endParaRPr lang="en-US" altLang="ja-JP" dirty="0">
              <a:solidFill>
                <a:schemeClr val="bg1"/>
              </a:solidFill>
            </a:endParaRPr>
          </a:p>
          <a:p>
            <a:r>
              <a:rPr kumimoji="1" lang="ja-JP" altLang="en-US" dirty="0">
                <a:solidFill>
                  <a:schemeClr val="bg1"/>
                </a:solidFill>
              </a:rPr>
              <a:t>山廣　美奈子</a:t>
            </a:r>
          </a:p>
        </p:txBody>
      </p:sp>
      <p:pic>
        <p:nvPicPr>
          <p:cNvPr id="14" name="コンテンツ プレースホルダー 13" descr="アイコン が含まれている画像&#10;&#10;AI によって生成されたコンテンツは間違っている可能性があります。">
            <a:extLst>
              <a:ext uri="{FF2B5EF4-FFF2-40B4-BE49-F238E27FC236}">
                <a16:creationId xmlns:a16="http://schemas.microsoft.com/office/drawing/2014/main" id="{C54728F5-205F-8BD7-A486-F7453F726F80}"/>
              </a:ext>
            </a:extLst>
          </p:cNvPr>
          <p:cNvPicPr>
            <a:picLocks noGrp="1" noChangeAspect="1"/>
          </p:cNvPicPr>
          <p:nvPr>
            <p:ph sz="quarter" idx="11"/>
          </p:nvPr>
        </p:nvPicPr>
        <p:blipFill>
          <a:blip r:embed="rId3"/>
          <a:stretch>
            <a:fillRect/>
          </a:stretch>
        </p:blipFill>
        <p:spPr>
          <a:xfrm>
            <a:off x="2053351" y="3935413"/>
            <a:ext cx="946547" cy="823085"/>
          </a:xfrm>
        </p:spPr>
      </p:pic>
      <p:pic>
        <p:nvPicPr>
          <p:cNvPr id="16" name="コンテンツ プレースホルダー 15" descr="挿絵, 食品 が含まれている画像&#10;&#10;AI によって生成されたコンテンツは間違っている可能性があります。">
            <a:extLst>
              <a:ext uri="{FF2B5EF4-FFF2-40B4-BE49-F238E27FC236}">
                <a16:creationId xmlns:a16="http://schemas.microsoft.com/office/drawing/2014/main" id="{F5CCBA0E-D278-514C-FFF4-04BD18865605}"/>
              </a:ext>
            </a:extLst>
          </p:cNvPr>
          <p:cNvPicPr>
            <a:picLocks noGrp="1" noChangeAspect="1"/>
          </p:cNvPicPr>
          <p:nvPr>
            <p:ph sz="quarter" idx="12"/>
          </p:nvPr>
        </p:nvPicPr>
        <p:blipFill>
          <a:blip r:embed="rId4"/>
          <a:stretch>
            <a:fillRect/>
          </a:stretch>
        </p:blipFill>
        <p:spPr>
          <a:xfrm>
            <a:off x="3316770" y="3844641"/>
            <a:ext cx="1056054" cy="880045"/>
          </a:xfrm>
        </p:spPr>
      </p:pic>
    </p:spTree>
    <p:extLst>
      <p:ext uri="{BB962C8B-B14F-4D97-AF65-F5344CB8AC3E}">
        <p14:creationId xmlns:p14="http://schemas.microsoft.com/office/powerpoint/2010/main" val="348926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9DE278B9-A913-48B8-CB95-8E825842AE4D}"/>
              </a:ext>
            </a:extLst>
          </p:cNvPr>
          <p:cNvSpPr>
            <a:spLocks noGrp="1"/>
          </p:cNvSpPr>
          <p:nvPr>
            <p:ph type="title"/>
          </p:nvPr>
        </p:nvSpPr>
        <p:spPr/>
        <p:txBody>
          <a:bodyPr/>
          <a:lstStyle/>
          <a:p>
            <a:r>
              <a:rPr lang="ja-JP" altLang="en-US" dirty="0"/>
              <a:t>はじめに</a:t>
            </a:r>
          </a:p>
        </p:txBody>
      </p:sp>
      <p:sp>
        <p:nvSpPr>
          <p:cNvPr id="8" name="コンテンツ プレースホルダー 7">
            <a:extLst>
              <a:ext uri="{FF2B5EF4-FFF2-40B4-BE49-F238E27FC236}">
                <a16:creationId xmlns:a16="http://schemas.microsoft.com/office/drawing/2014/main" id="{61EC7135-DC56-D4AB-7A0C-47F3F4AC1173}"/>
              </a:ext>
            </a:extLst>
          </p:cNvPr>
          <p:cNvSpPr>
            <a:spLocks noGrp="1"/>
          </p:cNvSpPr>
          <p:nvPr>
            <p:ph idx="1"/>
          </p:nvPr>
        </p:nvSpPr>
        <p:spPr/>
        <p:txBody>
          <a:bodyPr/>
          <a:lstStyle/>
          <a:p>
            <a:pPr marL="0" indent="0">
              <a:buNone/>
            </a:pPr>
            <a:r>
              <a:rPr lang="ja-JP" altLang="en-US" dirty="0"/>
              <a:t>講演者紹介</a:t>
            </a:r>
            <a:endParaRPr lang="en-US" altLang="ja-JP" dirty="0"/>
          </a:p>
          <a:p>
            <a:pPr marL="0" indent="0">
              <a:buNone/>
            </a:pPr>
            <a:r>
              <a:rPr lang="ja-JP" altLang="en-US"/>
              <a:t>シリコンスタジオ株式会社研究開発室</a:t>
            </a:r>
            <a:endParaRPr lang="en-US" altLang="ja-JP"/>
          </a:p>
          <a:p>
            <a:pPr marL="0" indent="0">
              <a:buNone/>
            </a:pPr>
            <a:r>
              <a:rPr lang="ja-JP" altLang="en-US"/>
              <a:t>山</a:t>
            </a:r>
            <a:r>
              <a:rPr lang="ja-JP" altLang="en-US" dirty="0"/>
              <a:t>廣　美奈子</a:t>
            </a:r>
            <a:endParaRPr lang="en-US" altLang="ja-JP" dirty="0"/>
          </a:p>
          <a:p>
            <a:pPr marL="0" indent="0">
              <a:buNone/>
            </a:pPr>
            <a:endParaRPr lang="en-US" altLang="ja-JP"/>
          </a:p>
          <a:p>
            <a:pPr marL="0" indent="0">
              <a:buNone/>
            </a:pPr>
            <a:r>
              <a:rPr lang="ja-JP" altLang="en-US"/>
              <a:t>幼い頃から絵を描くのが好きでした</a:t>
            </a:r>
            <a:endParaRPr lang="en-US" altLang="ja-JP"/>
          </a:p>
          <a:p>
            <a:pPr marL="0" indent="0">
              <a:buNone/>
            </a:pPr>
            <a:r>
              <a:rPr lang="ja-JP" altLang="en-US"/>
              <a:t>複素数で回転できることに感銘を受け数学に興味が進み</a:t>
            </a:r>
            <a:endParaRPr lang="en-US" altLang="ja-JP"/>
          </a:p>
          <a:p>
            <a:pPr marL="0" indent="0">
              <a:buNone/>
            </a:pPr>
            <a:r>
              <a:rPr lang="ja-JP" altLang="en-US"/>
              <a:t>大学院から現在に至るまでリアルタイム</a:t>
            </a:r>
            <a:r>
              <a:rPr lang="en-US" altLang="ja-JP"/>
              <a:t>3DCG</a:t>
            </a:r>
            <a:r>
              <a:rPr lang="ja-JP" altLang="en-US"/>
              <a:t>に携わっています</a:t>
            </a:r>
            <a:endParaRPr lang="en-US" altLang="ja-JP" dirty="0"/>
          </a:p>
        </p:txBody>
      </p:sp>
      <p:pic>
        <p:nvPicPr>
          <p:cNvPr id="3" name="図 2" descr="草, 座る, 電車, グリーン が含まれている画像&#10;&#10;AI によって生成されたコンテンツは間違っている可能性があります。">
            <a:extLst>
              <a:ext uri="{FF2B5EF4-FFF2-40B4-BE49-F238E27FC236}">
                <a16:creationId xmlns:a16="http://schemas.microsoft.com/office/drawing/2014/main" id="{2D18DD4B-D893-B279-CF49-307ACCC1C07C}"/>
              </a:ext>
            </a:extLst>
          </p:cNvPr>
          <p:cNvPicPr>
            <a:picLocks noChangeAspect="1"/>
          </p:cNvPicPr>
          <p:nvPr/>
        </p:nvPicPr>
        <p:blipFill>
          <a:blip r:embed="rId3"/>
          <a:stretch>
            <a:fillRect/>
          </a:stretch>
        </p:blipFill>
        <p:spPr>
          <a:xfrm>
            <a:off x="4881381" y="1121224"/>
            <a:ext cx="1217668" cy="1450816"/>
          </a:xfrm>
          <a:prstGeom prst="rect">
            <a:avLst/>
          </a:prstGeom>
        </p:spPr>
      </p:pic>
      <p:sp>
        <p:nvSpPr>
          <p:cNvPr id="6" name="テキスト ボックス 5">
            <a:extLst>
              <a:ext uri="{FF2B5EF4-FFF2-40B4-BE49-F238E27FC236}">
                <a16:creationId xmlns:a16="http://schemas.microsoft.com/office/drawing/2014/main" id="{5D53CF12-5B44-D9E7-7944-C184ECB5469F}"/>
              </a:ext>
            </a:extLst>
          </p:cNvPr>
          <p:cNvSpPr txBox="1"/>
          <p:nvPr/>
        </p:nvSpPr>
        <p:spPr>
          <a:xfrm>
            <a:off x="5044419" y="2535238"/>
            <a:ext cx="891591" cy="338554"/>
          </a:xfrm>
          <a:prstGeom prst="rect">
            <a:avLst/>
          </a:prstGeom>
          <a:noFill/>
        </p:spPr>
        <p:txBody>
          <a:bodyPr wrap="none" rtlCol="0">
            <a:spAutoFit/>
          </a:bodyPr>
          <a:lstStyle/>
          <a:p>
            <a:r>
              <a:rPr kumimoji="1" lang="en-US" altLang="ja-JP" sz="1600">
                <a:solidFill>
                  <a:schemeClr val="bg1"/>
                </a:solidFill>
              </a:rPr>
              <a:t>Age</a:t>
            </a:r>
            <a:r>
              <a:rPr kumimoji="1" lang="ja-JP" altLang="en-US" sz="1600">
                <a:solidFill>
                  <a:schemeClr val="bg1"/>
                </a:solidFill>
              </a:rPr>
              <a:t> </a:t>
            </a:r>
            <a:r>
              <a:rPr kumimoji="1" lang="en-US" altLang="ja-JP" sz="1600">
                <a:solidFill>
                  <a:schemeClr val="bg1"/>
                </a:solidFill>
              </a:rPr>
              <a:t>11</a:t>
            </a:r>
            <a:endParaRPr kumimoji="1" lang="ja-JP" altLang="en-US" sz="1600">
              <a:solidFill>
                <a:schemeClr val="bg1"/>
              </a:solidFill>
            </a:endParaRPr>
          </a:p>
        </p:txBody>
      </p:sp>
      <p:sp>
        <p:nvSpPr>
          <p:cNvPr id="9" name="テキスト ボックス 8">
            <a:extLst>
              <a:ext uri="{FF2B5EF4-FFF2-40B4-BE49-F238E27FC236}">
                <a16:creationId xmlns:a16="http://schemas.microsoft.com/office/drawing/2014/main" id="{03AF23A2-0425-1E4A-4942-487A3725B93D}"/>
              </a:ext>
            </a:extLst>
          </p:cNvPr>
          <p:cNvSpPr txBox="1"/>
          <p:nvPr/>
        </p:nvSpPr>
        <p:spPr>
          <a:xfrm>
            <a:off x="8135575" y="2535238"/>
            <a:ext cx="891591" cy="338554"/>
          </a:xfrm>
          <a:prstGeom prst="rect">
            <a:avLst/>
          </a:prstGeom>
          <a:noFill/>
        </p:spPr>
        <p:txBody>
          <a:bodyPr wrap="none" rtlCol="0">
            <a:spAutoFit/>
          </a:bodyPr>
          <a:lstStyle/>
          <a:p>
            <a:r>
              <a:rPr kumimoji="1" lang="en-US" altLang="ja-JP" sz="1600">
                <a:solidFill>
                  <a:schemeClr val="bg1"/>
                </a:solidFill>
              </a:rPr>
              <a:t>Age 17</a:t>
            </a:r>
            <a:endParaRPr kumimoji="1" lang="ja-JP" altLang="en-US" sz="1600">
              <a:solidFill>
                <a:schemeClr val="bg1"/>
              </a:solidFill>
            </a:endParaRPr>
          </a:p>
        </p:txBody>
      </p:sp>
      <p:pic>
        <p:nvPicPr>
          <p:cNvPr id="11" name="図 10" descr="テーブル, 屋内, カップ, コーヒー が含まれている画像&#10;&#10;AI によって生成されたコンテンツは間違っている可能性があります。">
            <a:extLst>
              <a:ext uri="{FF2B5EF4-FFF2-40B4-BE49-F238E27FC236}">
                <a16:creationId xmlns:a16="http://schemas.microsoft.com/office/drawing/2014/main" id="{D89B3DE4-FDE0-FD26-31E8-24F46A3F8C01}"/>
              </a:ext>
            </a:extLst>
          </p:cNvPr>
          <p:cNvPicPr>
            <a:picLocks noChangeAspect="1"/>
          </p:cNvPicPr>
          <p:nvPr/>
        </p:nvPicPr>
        <p:blipFill>
          <a:blip r:embed="rId4"/>
          <a:stretch>
            <a:fillRect/>
          </a:stretch>
        </p:blipFill>
        <p:spPr>
          <a:xfrm>
            <a:off x="6252156" y="1121224"/>
            <a:ext cx="1545268" cy="1293322"/>
          </a:xfrm>
          <a:prstGeom prst="rect">
            <a:avLst/>
          </a:prstGeom>
        </p:spPr>
      </p:pic>
      <p:sp>
        <p:nvSpPr>
          <p:cNvPr id="12" name="テキスト ボックス 11">
            <a:extLst>
              <a:ext uri="{FF2B5EF4-FFF2-40B4-BE49-F238E27FC236}">
                <a16:creationId xmlns:a16="http://schemas.microsoft.com/office/drawing/2014/main" id="{E4009409-8869-2EB7-E302-0F86E264C672}"/>
              </a:ext>
            </a:extLst>
          </p:cNvPr>
          <p:cNvSpPr txBox="1"/>
          <p:nvPr/>
        </p:nvSpPr>
        <p:spPr>
          <a:xfrm>
            <a:off x="6589997" y="2535238"/>
            <a:ext cx="891591" cy="338554"/>
          </a:xfrm>
          <a:prstGeom prst="rect">
            <a:avLst/>
          </a:prstGeom>
          <a:noFill/>
        </p:spPr>
        <p:txBody>
          <a:bodyPr wrap="none" rtlCol="0">
            <a:spAutoFit/>
          </a:bodyPr>
          <a:lstStyle/>
          <a:p>
            <a:r>
              <a:rPr kumimoji="1" lang="en-US" altLang="ja-JP" sz="1600">
                <a:solidFill>
                  <a:schemeClr val="bg1"/>
                </a:solidFill>
              </a:rPr>
              <a:t>Age 12</a:t>
            </a:r>
            <a:endParaRPr kumimoji="1" lang="ja-JP" altLang="en-US" sz="1600">
              <a:solidFill>
                <a:schemeClr val="bg1"/>
              </a:solidFill>
            </a:endParaRPr>
          </a:p>
        </p:txBody>
      </p:sp>
      <p:pic>
        <p:nvPicPr>
          <p:cNvPr id="15" name="図 14" descr="人, 男, 記号, テーブル が含まれている画像&#10;&#10;AI によって生成されたコンテンツは間違っている可能性があります。">
            <a:extLst>
              <a:ext uri="{FF2B5EF4-FFF2-40B4-BE49-F238E27FC236}">
                <a16:creationId xmlns:a16="http://schemas.microsoft.com/office/drawing/2014/main" id="{CB79F330-661B-267A-DDF5-6CC2D38FC8CC}"/>
              </a:ext>
            </a:extLst>
          </p:cNvPr>
          <p:cNvPicPr>
            <a:picLocks noChangeAspect="1"/>
          </p:cNvPicPr>
          <p:nvPr/>
        </p:nvPicPr>
        <p:blipFill>
          <a:blip r:embed="rId5"/>
          <a:srcRect l="1" t="3911" r="8834" b="40089"/>
          <a:stretch/>
        </p:blipFill>
        <p:spPr>
          <a:xfrm>
            <a:off x="7950532" y="1121224"/>
            <a:ext cx="1184324" cy="1293322"/>
          </a:xfrm>
          <a:prstGeom prst="rect">
            <a:avLst/>
          </a:prstGeom>
        </p:spPr>
      </p:pic>
    </p:spTree>
    <p:extLst>
      <p:ext uri="{BB962C8B-B14F-4D97-AF65-F5344CB8AC3E}">
        <p14:creationId xmlns:p14="http://schemas.microsoft.com/office/powerpoint/2010/main" val="3299237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BF18CAFF-ACE6-CFAA-6379-01667D6C1308}"/>
              </a:ext>
            </a:extLst>
          </p:cNvPr>
          <p:cNvSpPr>
            <a:spLocks noGrp="1"/>
          </p:cNvSpPr>
          <p:nvPr>
            <p:ph type="title"/>
          </p:nvPr>
        </p:nvSpPr>
        <p:spPr/>
        <p:txBody>
          <a:bodyPr/>
          <a:lstStyle/>
          <a:p>
            <a:r>
              <a:rPr lang="en-US" altLang="ja-JP" dirty="0"/>
              <a:t>NPR</a:t>
            </a:r>
            <a:r>
              <a:rPr lang="ja-JP" altLang="en-US" dirty="0"/>
              <a:t>とはなにか？</a:t>
            </a:r>
          </a:p>
        </p:txBody>
      </p:sp>
      <p:sp>
        <p:nvSpPr>
          <p:cNvPr id="8" name="コンテンツ プレースホルダー 7">
            <a:extLst>
              <a:ext uri="{FF2B5EF4-FFF2-40B4-BE49-F238E27FC236}">
                <a16:creationId xmlns:a16="http://schemas.microsoft.com/office/drawing/2014/main" id="{A49D240A-B778-6A79-1B64-6B8386C6306E}"/>
              </a:ext>
            </a:extLst>
          </p:cNvPr>
          <p:cNvSpPr>
            <a:spLocks noGrp="1"/>
          </p:cNvSpPr>
          <p:nvPr>
            <p:ph idx="1"/>
          </p:nvPr>
        </p:nvSpPr>
        <p:spPr>
          <a:xfrm>
            <a:off x="457200" y="1885677"/>
            <a:ext cx="8229600" cy="2721637"/>
          </a:xfrm>
        </p:spPr>
        <p:txBody>
          <a:bodyPr/>
          <a:lstStyle/>
          <a:p>
            <a:pPr marL="0" indent="0" algn="ctr">
              <a:buNone/>
            </a:pPr>
            <a:r>
              <a:rPr lang="en-US" altLang="ja-JP" sz="3200">
                <a:solidFill>
                  <a:schemeClr val="bg1"/>
                </a:solidFill>
              </a:rPr>
              <a:t>Non Photorealistic Rendering</a:t>
            </a:r>
          </a:p>
          <a:p>
            <a:pPr marL="0" indent="0" algn="ctr">
              <a:buNone/>
            </a:pPr>
            <a:r>
              <a:rPr lang="ja-JP" altLang="en-US" sz="3200">
                <a:solidFill>
                  <a:schemeClr val="bg1"/>
                </a:solidFill>
              </a:rPr>
              <a:t>何が写真と違う？</a:t>
            </a:r>
            <a:endParaRPr lang="en-US" altLang="ja-JP" sz="3200">
              <a:solidFill>
                <a:schemeClr val="bg1"/>
              </a:solidFill>
            </a:endParaRPr>
          </a:p>
        </p:txBody>
      </p:sp>
    </p:spTree>
    <p:extLst>
      <p:ext uri="{BB962C8B-B14F-4D97-AF65-F5344CB8AC3E}">
        <p14:creationId xmlns:p14="http://schemas.microsoft.com/office/powerpoint/2010/main" val="854223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9B7F53-7009-6A1C-6681-7BC19D0AC35B}"/>
              </a:ext>
            </a:extLst>
          </p:cNvPr>
          <p:cNvSpPr>
            <a:spLocks noGrp="1"/>
          </p:cNvSpPr>
          <p:nvPr>
            <p:ph type="title"/>
          </p:nvPr>
        </p:nvSpPr>
        <p:spPr/>
        <p:txBody>
          <a:bodyPr/>
          <a:lstStyle/>
          <a:p>
            <a:r>
              <a:rPr lang="ja-JP" altLang="en-US"/>
              <a:t>①何かを抽象化する</a:t>
            </a:r>
            <a:endParaRPr kumimoji="1" lang="ja-JP" altLang="en-US" dirty="0"/>
          </a:p>
        </p:txBody>
      </p:sp>
      <p:pic>
        <p:nvPicPr>
          <p:cNvPr id="8" name="図 7">
            <a:extLst>
              <a:ext uri="{FF2B5EF4-FFF2-40B4-BE49-F238E27FC236}">
                <a16:creationId xmlns:a16="http://schemas.microsoft.com/office/drawing/2014/main" id="{EE482252-074D-96A3-F19B-330B3F2EE067}"/>
              </a:ext>
            </a:extLst>
          </p:cNvPr>
          <p:cNvPicPr>
            <a:picLocks noChangeAspect="1"/>
          </p:cNvPicPr>
          <p:nvPr/>
        </p:nvPicPr>
        <p:blipFill>
          <a:blip r:embed="rId3"/>
          <a:srcRect/>
          <a:stretch/>
        </p:blipFill>
        <p:spPr>
          <a:xfrm>
            <a:off x="5309083" y="1454156"/>
            <a:ext cx="2684674" cy="2684674"/>
          </a:xfrm>
          <a:prstGeom prst="rect">
            <a:avLst/>
          </a:prstGeom>
        </p:spPr>
      </p:pic>
      <p:pic>
        <p:nvPicPr>
          <p:cNvPr id="10" name="図 9" descr="ピンクのカップケーキ&#10;&#10;AI によって生成されたコンテンツは間違っている可能性があります。">
            <a:extLst>
              <a:ext uri="{FF2B5EF4-FFF2-40B4-BE49-F238E27FC236}">
                <a16:creationId xmlns:a16="http://schemas.microsoft.com/office/drawing/2014/main" id="{B069F119-0C50-04D9-EEF4-420CF8691341}"/>
              </a:ext>
            </a:extLst>
          </p:cNvPr>
          <p:cNvPicPr>
            <a:picLocks noChangeAspect="1"/>
          </p:cNvPicPr>
          <p:nvPr/>
        </p:nvPicPr>
        <p:blipFill>
          <a:blip r:embed="rId4"/>
          <a:stretch>
            <a:fillRect/>
          </a:stretch>
        </p:blipFill>
        <p:spPr>
          <a:xfrm>
            <a:off x="1150244" y="1454157"/>
            <a:ext cx="2684673" cy="2684673"/>
          </a:xfrm>
          <a:prstGeom prst="rect">
            <a:avLst/>
          </a:prstGeom>
        </p:spPr>
      </p:pic>
      <p:sp>
        <p:nvSpPr>
          <p:cNvPr id="12" name="矢印: 右 11">
            <a:extLst>
              <a:ext uri="{FF2B5EF4-FFF2-40B4-BE49-F238E27FC236}">
                <a16:creationId xmlns:a16="http://schemas.microsoft.com/office/drawing/2014/main" id="{E50CB7D4-64AF-1E53-C055-C84A1E7A254A}"/>
              </a:ext>
            </a:extLst>
          </p:cNvPr>
          <p:cNvSpPr/>
          <p:nvPr/>
        </p:nvSpPr>
        <p:spPr>
          <a:xfrm>
            <a:off x="4200023" y="2237407"/>
            <a:ext cx="743953" cy="668686"/>
          </a:xfrm>
          <a:prstGeom prst="rightArrow">
            <a:avLst/>
          </a:prstGeom>
          <a:solidFill>
            <a:schemeClr val="accent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7AB83E8-9791-46C4-A7F3-E612036294C8}"/>
              </a:ext>
            </a:extLst>
          </p:cNvPr>
          <p:cNvSpPr txBox="1"/>
          <p:nvPr/>
        </p:nvSpPr>
        <p:spPr>
          <a:xfrm>
            <a:off x="5598979" y="4253203"/>
            <a:ext cx="2262158" cy="369332"/>
          </a:xfrm>
          <a:prstGeom prst="rect">
            <a:avLst/>
          </a:prstGeom>
          <a:noFill/>
        </p:spPr>
        <p:txBody>
          <a:bodyPr wrap="none" rtlCol="0">
            <a:spAutoFit/>
          </a:bodyPr>
          <a:lstStyle/>
          <a:p>
            <a:r>
              <a:rPr kumimoji="1" lang="ja-JP" altLang="en-US" dirty="0">
                <a:solidFill>
                  <a:schemeClr val="bg1"/>
                </a:solidFill>
              </a:rPr>
              <a:t>セルシェーディング</a:t>
            </a:r>
          </a:p>
        </p:txBody>
      </p:sp>
      <p:sp>
        <p:nvSpPr>
          <p:cNvPr id="14" name="テキスト ボックス 13">
            <a:extLst>
              <a:ext uri="{FF2B5EF4-FFF2-40B4-BE49-F238E27FC236}">
                <a16:creationId xmlns:a16="http://schemas.microsoft.com/office/drawing/2014/main" id="{8F595E2F-F716-6EE8-9489-0CC753D2411A}"/>
              </a:ext>
            </a:extLst>
          </p:cNvPr>
          <p:cNvSpPr txBox="1"/>
          <p:nvPr/>
        </p:nvSpPr>
        <p:spPr>
          <a:xfrm>
            <a:off x="1457541" y="4253203"/>
            <a:ext cx="2262158" cy="369332"/>
          </a:xfrm>
          <a:prstGeom prst="rect">
            <a:avLst/>
          </a:prstGeom>
          <a:noFill/>
        </p:spPr>
        <p:txBody>
          <a:bodyPr wrap="none" rtlCol="0">
            <a:spAutoFit/>
          </a:bodyPr>
          <a:lstStyle/>
          <a:p>
            <a:r>
              <a:rPr kumimoji="1" lang="ja-JP" altLang="en-US">
                <a:solidFill>
                  <a:schemeClr val="bg1"/>
                </a:solidFill>
              </a:rPr>
              <a:t>写実的レンダリング</a:t>
            </a:r>
            <a:endParaRPr kumimoji="1" lang="ja-JP" altLang="en-US" dirty="0">
              <a:solidFill>
                <a:schemeClr val="bg1"/>
              </a:solidFill>
            </a:endParaRPr>
          </a:p>
        </p:txBody>
      </p:sp>
    </p:spTree>
    <p:extLst>
      <p:ext uri="{BB962C8B-B14F-4D97-AF65-F5344CB8AC3E}">
        <p14:creationId xmlns:p14="http://schemas.microsoft.com/office/powerpoint/2010/main" val="393548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9B7F53-7009-6A1C-6681-7BC19D0AC35B}"/>
              </a:ext>
            </a:extLst>
          </p:cNvPr>
          <p:cNvSpPr>
            <a:spLocks noGrp="1"/>
          </p:cNvSpPr>
          <p:nvPr>
            <p:ph type="title"/>
          </p:nvPr>
        </p:nvSpPr>
        <p:spPr/>
        <p:txBody>
          <a:bodyPr/>
          <a:lstStyle/>
          <a:p>
            <a:r>
              <a:rPr lang="ja-JP" altLang="en-US"/>
              <a:t>②何かを</a:t>
            </a:r>
            <a:r>
              <a:rPr kumimoji="1" lang="ja-JP" altLang="en-US"/>
              <a:t>誇張する</a:t>
            </a:r>
            <a:endParaRPr kumimoji="1" lang="ja-JP" altLang="en-US" dirty="0"/>
          </a:p>
        </p:txBody>
      </p:sp>
      <p:pic>
        <p:nvPicPr>
          <p:cNvPr id="8" name="図 7">
            <a:extLst>
              <a:ext uri="{FF2B5EF4-FFF2-40B4-BE49-F238E27FC236}">
                <a16:creationId xmlns:a16="http://schemas.microsoft.com/office/drawing/2014/main" id="{EE482252-074D-96A3-F19B-330B3F2EE067}"/>
              </a:ext>
            </a:extLst>
          </p:cNvPr>
          <p:cNvPicPr>
            <a:picLocks noChangeAspect="1"/>
          </p:cNvPicPr>
          <p:nvPr/>
        </p:nvPicPr>
        <p:blipFill>
          <a:blip r:embed="rId3"/>
          <a:srcRect/>
          <a:stretch/>
        </p:blipFill>
        <p:spPr>
          <a:xfrm>
            <a:off x="5309083" y="1454156"/>
            <a:ext cx="2684674" cy="2684674"/>
          </a:xfrm>
          <a:prstGeom prst="rect">
            <a:avLst/>
          </a:prstGeom>
        </p:spPr>
      </p:pic>
      <p:pic>
        <p:nvPicPr>
          <p:cNvPr id="10" name="図 9" descr="ピンクのカップケーキ&#10;&#10;AI によって生成されたコンテンツは間違っている可能性があります。">
            <a:extLst>
              <a:ext uri="{FF2B5EF4-FFF2-40B4-BE49-F238E27FC236}">
                <a16:creationId xmlns:a16="http://schemas.microsoft.com/office/drawing/2014/main" id="{B069F119-0C50-04D9-EEF4-420CF8691341}"/>
              </a:ext>
            </a:extLst>
          </p:cNvPr>
          <p:cNvPicPr>
            <a:picLocks noChangeAspect="1"/>
          </p:cNvPicPr>
          <p:nvPr/>
        </p:nvPicPr>
        <p:blipFill>
          <a:blip r:embed="rId4"/>
          <a:stretch>
            <a:fillRect/>
          </a:stretch>
        </p:blipFill>
        <p:spPr>
          <a:xfrm>
            <a:off x="1150244" y="1454157"/>
            <a:ext cx="2684673" cy="2684673"/>
          </a:xfrm>
          <a:prstGeom prst="rect">
            <a:avLst/>
          </a:prstGeom>
        </p:spPr>
      </p:pic>
      <p:sp>
        <p:nvSpPr>
          <p:cNvPr id="13" name="テキスト ボックス 12">
            <a:extLst>
              <a:ext uri="{FF2B5EF4-FFF2-40B4-BE49-F238E27FC236}">
                <a16:creationId xmlns:a16="http://schemas.microsoft.com/office/drawing/2014/main" id="{F7AB83E8-9791-46C4-A7F3-E612036294C8}"/>
              </a:ext>
            </a:extLst>
          </p:cNvPr>
          <p:cNvSpPr txBox="1"/>
          <p:nvPr/>
        </p:nvSpPr>
        <p:spPr>
          <a:xfrm>
            <a:off x="5598979" y="4253203"/>
            <a:ext cx="2262158" cy="369332"/>
          </a:xfrm>
          <a:prstGeom prst="rect">
            <a:avLst/>
          </a:prstGeom>
          <a:noFill/>
        </p:spPr>
        <p:txBody>
          <a:bodyPr wrap="none" rtlCol="0">
            <a:spAutoFit/>
          </a:bodyPr>
          <a:lstStyle/>
          <a:p>
            <a:r>
              <a:rPr kumimoji="1" lang="ja-JP" altLang="en-US">
                <a:solidFill>
                  <a:schemeClr val="bg1"/>
                </a:solidFill>
              </a:rPr>
              <a:t>セルシェーディング</a:t>
            </a:r>
            <a:endParaRPr kumimoji="1" lang="ja-JP" altLang="en-US" dirty="0">
              <a:solidFill>
                <a:schemeClr val="bg1"/>
              </a:solidFill>
            </a:endParaRPr>
          </a:p>
        </p:txBody>
      </p:sp>
      <p:sp>
        <p:nvSpPr>
          <p:cNvPr id="14" name="テキスト ボックス 13">
            <a:extLst>
              <a:ext uri="{FF2B5EF4-FFF2-40B4-BE49-F238E27FC236}">
                <a16:creationId xmlns:a16="http://schemas.microsoft.com/office/drawing/2014/main" id="{8F595E2F-F716-6EE8-9489-0CC753D2411A}"/>
              </a:ext>
            </a:extLst>
          </p:cNvPr>
          <p:cNvSpPr txBox="1"/>
          <p:nvPr/>
        </p:nvSpPr>
        <p:spPr>
          <a:xfrm>
            <a:off x="1457541" y="4253203"/>
            <a:ext cx="2262158" cy="369332"/>
          </a:xfrm>
          <a:prstGeom prst="rect">
            <a:avLst/>
          </a:prstGeom>
          <a:noFill/>
        </p:spPr>
        <p:txBody>
          <a:bodyPr wrap="none" rtlCol="0">
            <a:spAutoFit/>
          </a:bodyPr>
          <a:lstStyle/>
          <a:p>
            <a:r>
              <a:rPr kumimoji="1" lang="ja-JP" altLang="en-US">
                <a:solidFill>
                  <a:schemeClr val="bg1"/>
                </a:solidFill>
              </a:rPr>
              <a:t>写実的レンダリング</a:t>
            </a:r>
            <a:endParaRPr kumimoji="1" lang="ja-JP" altLang="en-US" dirty="0">
              <a:solidFill>
                <a:schemeClr val="bg1"/>
              </a:solidFill>
            </a:endParaRPr>
          </a:p>
        </p:txBody>
      </p:sp>
      <p:sp>
        <p:nvSpPr>
          <p:cNvPr id="6" name="テキスト ボックス 5">
            <a:extLst>
              <a:ext uri="{FF2B5EF4-FFF2-40B4-BE49-F238E27FC236}">
                <a16:creationId xmlns:a16="http://schemas.microsoft.com/office/drawing/2014/main" id="{F77DC62F-7230-9456-9F88-7AD594F9D1D1}"/>
              </a:ext>
            </a:extLst>
          </p:cNvPr>
          <p:cNvSpPr txBox="1"/>
          <p:nvPr/>
        </p:nvSpPr>
        <p:spPr>
          <a:xfrm>
            <a:off x="5751173" y="1084824"/>
            <a:ext cx="1800493" cy="369332"/>
          </a:xfrm>
          <a:prstGeom prst="rect">
            <a:avLst/>
          </a:prstGeom>
          <a:noFill/>
        </p:spPr>
        <p:txBody>
          <a:bodyPr wrap="none" rtlCol="0">
            <a:spAutoFit/>
          </a:bodyPr>
          <a:lstStyle/>
          <a:p>
            <a:r>
              <a:rPr kumimoji="1" lang="ja-JP" altLang="en-US">
                <a:solidFill>
                  <a:schemeClr val="bg1"/>
                </a:solidFill>
              </a:rPr>
              <a:t>輪郭を誇張する</a:t>
            </a:r>
          </a:p>
        </p:txBody>
      </p:sp>
      <p:sp>
        <p:nvSpPr>
          <p:cNvPr id="3" name="矢印: 右 2">
            <a:extLst>
              <a:ext uri="{FF2B5EF4-FFF2-40B4-BE49-F238E27FC236}">
                <a16:creationId xmlns:a16="http://schemas.microsoft.com/office/drawing/2014/main" id="{D1FBB663-0D4B-AF5F-C4BB-8A348E23AA8B}"/>
              </a:ext>
            </a:extLst>
          </p:cNvPr>
          <p:cNvSpPr/>
          <p:nvPr/>
        </p:nvSpPr>
        <p:spPr>
          <a:xfrm>
            <a:off x="4200023" y="2237407"/>
            <a:ext cx="743953" cy="668686"/>
          </a:xfrm>
          <a:prstGeom prst="rightArrow">
            <a:avLst/>
          </a:prstGeom>
          <a:solidFill>
            <a:schemeClr val="accent2"/>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874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2A55D4-B3B5-4296-D814-5568E7379A5A}"/>
              </a:ext>
            </a:extLst>
          </p:cNvPr>
          <p:cNvSpPr>
            <a:spLocks noGrp="1"/>
          </p:cNvSpPr>
          <p:nvPr>
            <p:ph type="title"/>
          </p:nvPr>
        </p:nvSpPr>
        <p:spPr/>
        <p:txBody>
          <a:bodyPr/>
          <a:lstStyle/>
          <a:p>
            <a:r>
              <a:rPr kumimoji="1" lang="en-US" altLang="ja-JP"/>
              <a:t>NPR</a:t>
            </a:r>
            <a:r>
              <a:rPr kumimoji="1" lang="ja-JP" altLang="en-US"/>
              <a:t>って</a:t>
            </a:r>
            <a:r>
              <a:rPr lang="ja-JP" altLang="en-US"/>
              <a:t>需要あるの？</a:t>
            </a:r>
            <a:endParaRPr kumimoji="1" lang="ja-JP" altLang="en-US"/>
          </a:p>
        </p:txBody>
      </p:sp>
      <p:sp>
        <p:nvSpPr>
          <p:cNvPr id="3" name="コンテンツ プレースホルダー 2">
            <a:extLst>
              <a:ext uri="{FF2B5EF4-FFF2-40B4-BE49-F238E27FC236}">
                <a16:creationId xmlns:a16="http://schemas.microsoft.com/office/drawing/2014/main" id="{4F43D9F1-C739-CD40-A7F8-E5656FC6F28D}"/>
              </a:ext>
            </a:extLst>
          </p:cNvPr>
          <p:cNvSpPr>
            <a:spLocks noGrp="1"/>
          </p:cNvSpPr>
          <p:nvPr>
            <p:ph idx="1"/>
          </p:nvPr>
        </p:nvSpPr>
        <p:spPr>
          <a:xfrm>
            <a:off x="457200" y="1884784"/>
            <a:ext cx="8229600" cy="2764334"/>
          </a:xfrm>
        </p:spPr>
        <p:txBody>
          <a:bodyPr/>
          <a:lstStyle/>
          <a:p>
            <a:r>
              <a:rPr kumimoji="1" lang="ja-JP" altLang="en-US"/>
              <a:t>視認性を上げてゲーム</a:t>
            </a:r>
            <a:r>
              <a:rPr lang="ja-JP" altLang="en-US"/>
              <a:t>をプレイしやすくする</a:t>
            </a:r>
            <a:endParaRPr lang="en-US" altLang="ja-JP"/>
          </a:p>
          <a:p>
            <a:r>
              <a:rPr lang="ja-JP" altLang="en-US"/>
              <a:t>写実的レンダリングが普及した昨今新しいルックが求められる</a:t>
            </a:r>
            <a:endParaRPr lang="en-US" altLang="ja-JP"/>
          </a:p>
          <a:p>
            <a:r>
              <a:rPr kumimoji="1" lang="ja-JP" altLang="en-US"/>
              <a:t>非言語コミュニケーションツールの一つ</a:t>
            </a:r>
            <a:endParaRPr kumimoji="1" lang="en-US" altLang="ja-JP"/>
          </a:p>
          <a:p>
            <a:r>
              <a:rPr lang="ja-JP" altLang="en-US"/>
              <a:t>文化の保存</a:t>
            </a:r>
            <a:endParaRPr kumimoji="1" lang="en-US" altLang="ja-JP"/>
          </a:p>
        </p:txBody>
      </p:sp>
    </p:spTree>
    <p:extLst>
      <p:ext uri="{BB962C8B-B14F-4D97-AF65-F5344CB8AC3E}">
        <p14:creationId xmlns:p14="http://schemas.microsoft.com/office/powerpoint/2010/main" val="131052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D9CA23-E6D5-112D-17DC-7764474D85CD}"/>
              </a:ext>
            </a:extLst>
          </p:cNvPr>
          <p:cNvSpPr>
            <a:spLocks noGrp="1"/>
          </p:cNvSpPr>
          <p:nvPr>
            <p:ph type="title"/>
          </p:nvPr>
        </p:nvSpPr>
        <p:spPr/>
        <p:txBody>
          <a:bodyPr/>
          <a:lstStyle/>
          <a:p>
            <a:r>
              <a:rPr kumimoji="1" lang="en-US" altLang="ja-JP"/>
              <a:t>NPR </a:t>
            </a:r>
            <a:r>
              <a:rPr kumimoji="1" lang="ja-JP" altLang="en-US"/>
              <a:t>何をどう抽象化・誇張するべきか</a:t>
            </a:r>
            <a:endParaRPr kumimoji="1" lang="ja-JP" altLang="en-US" dirty="0"/>
          </a:p>
        </p:txBody>
      </p:sp>
      <p:sp>
        <p:nvSpPr>
          <p:cNvPr id="3" name="コンテンツ プレースホルダー 2">
            <a:extLst>
              <a:ext uri="{FF2B5EF4-FFF2-40B4-BE49-F238E27FC236}">
                <a16:creationId xmlns:a16="http://schemas.microsoft.com/office/drawing/2014/main" id="{E7883762-5199-D885-E228-5A55517FB081}"/>
              </a:ext>
            </a:extLst>
          </p:cNvPr>
          <p:cNvSpPr>
            <a:spLocks noGrp="1"/>
          </p:cNvSpPr>
          <p:nvPr>
            <p:ph idx="1"/>
          </p:nvPr>
        </p:nvSpPr>
        <p:spPr>
          <a:xfrm>
            <a:off x="457200" y="2090056"/>
            <a:ext cx="8229600" cy="2717555"/>
          </a:xfrm>
        </p:spPr>
        <p:txBody>
          <a:bodyPr/>
          <a:lstStyle/>
          <a:p>
            <a:r>
              <a:rPr lang="ja-JP" altLang="en-US"/>
              <a:t>それを知るためにはもの</a:t>
            </a:r>
            <a:r>
              <a:rPr lang="ja-JP" altLang="en-US" dirty="0"/>
              <a:t>ごとの</a:t>
            </a:r>
            <a:r>
              <a:rPr lang="ja-JP" altLang="en-US"/>
              <a:t>認識方法を知る必要がある。</a:t>
            </a:r>
            <a:endParaRPr lang="en-US" altLang="ja-JP"/>
          </a:p>
          <a:p>
            <a:r>
              <a:rPr kumimoji="1" lang="ja-JP" altLang="en-US"/>
              <a:t>ものごとの認識方法は個人によって異なる</a:t>
            </a:r>
            <a:endParaRPr kumimoji="1" lang="en-US" altLang="ja-JP"/>
          </a:p>
        </p:txBody>
      </p:sp>
    </p:spTree>
    <p:extLst>
      <p:ext uri="{BB962C8B-B14F-4D97-AF65-F5344CB8AC3E}">
        <p14:creationId xmlns:p14="http://schemas.microsoft.com/office/powerpoint/2010/main" val="22665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C6B6D4-2076-A310-B1A8-A9CF0CC211A0}"/>
              </a:ext>
            </a:extLst>
          </p:cNvPr>
          <p:cNvSpPr>
            <a:spLocks noGrp="1"/>
          </p:cNvSpPr>
          <p:nvPr>
            <p:ph type="title"/>
          </p:nvPr>
        </p:nvSpPr>
        <p:spPr/>
        <p:txBody>
          <a:bodyPr/>
          <a:lstStyle/>
          <a:p>
            <a:r>
              <a:rPr kumimoji="1" lang="ja-JP" altLang="en-US" dirty="0"/>
              <a:t>西洋的思考方法 </a:t>
            </a:r>
            <a:r>
              <a:rPr kumimoji="1" lang="en-US" altLang="ja-JP" dirty="0"/>
              <a:t>vs </a:t>
            </a:r>
            <a:r>
              <a:rPr kumimoji="1" lang="ja-JP" altLang="en-US" dirty="0"/>
              <a:t>東洋的思考方法</a:t>
            </a:r>
          </a:p>
        </p:txBody>
      </p:sp>
      <p:pic>
        <p:nvPicPr>
          <p:cNvPr id="9" name="コンテンツ プレースホルダー 8" descr="グリーン, 魚, 鳥, テーブル が含まれている画像&#10;&#10;AI によって生成されたコンテンツは間違っている可能性があります。">
            <a:extLst>
              <a:ext uri="{FF2B5EF4-FFF2-40B4-BE49-F238E27FC236}">
                <a16:creationId xmlns:a16="http://schemas.microsoft.com/office/drawing/2014/main" id="{2D067BDA-ECAA-324A-EF34-E127C0B4AEB1}"/>
              </a:ext>
            </a:extLst>
          </p:cNvPr>
          <p:cNvPicPr>
            <a:picLocks noGrp="1" noChangeAspect="1"/>
          </p:cNvPicPr>
          <p:nvPr>
            <p:ph idx="1"/>
          </p:nvPr>
        </p:nvPicPr>
        <p:blipFill>
          <a:blip r:embed="rId3"/>
          <a:stretch>
            <a:fillRect/>
          </a:stretch>
        </p:blipFill>
        <p:spPr>
          <a:xfrm>
            <a:off x="2381252" y="991825"/>
            <a:ext cx="4338719" cy="3224867"/>
          </a:xfrm>
        </p:spPr>
      </p:pic>
      <p:sp>
        <p:nvSpPr>
          <p:cNvPr id="7" name="テキスト ボックス 6">
            <a:extLst>
              <a:ext uri="{FF2B5EF4-FFF2-40B4-BE49-F238E27FC236}">
                <a16:creationId xmlns:a16="http://schemas.microsoft.com/office/drawing/2014/main" id="{76517154-BCFD-61D3-A0B1-FCC6679D63D6}"/>
              </a:ext>
            </a:extLst>
          </p:cNvPr>
          <p:cNvSpPr txBox="1"/>
          <p:nvPr/>
        </p:nvSpPr>
        <p:spPr>
          <a:xfrm>
            <a:off x="2381252" y="4216692"/>
            <a:ext cx="4801214" cy="369332"/>
          </a:xfrm>
          <a:prstGeom prst="rect">
            <a:avLst/>
          </a:prstGeom>
          <a:noFill/>
        </p:spPr>
        <p:txBody>
          <a:bodyPr wrap="square">
            <a:spAutoFit/>
          </a:bodyPr>
          <a:lstStyle/>
          <a:p>
            <a:r>
              <a:rPr lang="ja-JP" altLang="en-US">
                <a:solidFill>
                  <a:schemeClr val="bg1"/>
                </a:solidFill>
              </a:rPr>
              <a:t>画像参照元</a:t>
            </a:r>
            <a:r>
              <a:rPr lang="en-US" altLang="ja-JP">
                <a:solidFill>
                  <a:schemeClr val="bg1"/>
                </a:solidFill>
              </a:rPr>
              <a:t>[Nisbett et al 2003]</a:t>
            </a:r>
            <a:endParaRPr lang="ja-JP" altLang="en-US" dirty="0">
              <a:solidFill>
                <a:schemeClr val="bg1"/>
              </a:solidFill>
            </a:endParaRPr>
          </a:p>
        </p:txBody>
      </p:sp>
      <p:sp>
        <p:nvSpPr>
          <p:cNvPr id="10" name="テキスト ボックス 9">
            <a:extLst>
              <a:ext uri="{FF2B5EF4-FFF2-40B4-BE49-F238E27FC236}">
                <a16:creationId xmlns:a16="http://schemas.microsoft.com/office/drawing/2014/main" id="{B5136A36-AD52-9918-FCFD-1C26F787659A}"/>
              </a:ext>
            </a:extLst>
          </p:cNvPr>
          <p:cNvSpPr txBox="1"/>
          <p:nvPr/>
        </p:nvSpPr>
        <p:spPr>
          <a:xfrm>
            <a:off x="2402175" y="651748"/>
            <a:ext cx="4339650" cy="369332"/>
          </a:xfrm>
          <a:prstGeom prst="rect">
            <a:avLst/>
          </a:prstGeom>
          <a:noFill/>
        </p:spPr>
        <p:txBody>
          <a:bodyPr wrap="none" rtlCol="0">
            <a:spAutoFit/>
          </a:bodyPr>
          <a:lstStyle/>
          <a:p>
            <a:r>
              <a:rPr kumimoji="1" lang="ja-JP" altLang="en-US" dirty="0">
                <a:solidFill>
                  <a:schemeClr val="bg1"/>
                </a:solidFill>
              </a:rPr>
              <a:t>この絵について言葉で説明してください</a:t>
            </a:r>
          </a:p>
        </p:txBody>
      </p:sp>
    </p:spTree>
    <p:extLst>
      <p:ext uri="{BB962C8B-B14F-4D97-AF65-F5344CB8AC3E}">
        <p14:creationId xmlns:p14="http://schemas.microsoft.com/office/powerpoint/2010/main" val="90866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7F2BC63-B6E7-42A1-6925-F81F64DECF92}"/>
              </a:ext>
            </a:extLst>
          </p:cNvPr>
          <p:cNvSpPr>
            <a:spLocks noGrp="1"/>
          </p:cNvSpPr>
          <p:nvPr>
            <p:ph type="title"/>
          </p:nvPr>
        </p:nvSpPr>
        <p:spPr>
          <a:xfrm>
            <a:off x="354564" y="2143125"/>
            <a:ext cx="8229600" cy="857250"/>
          </a:xfrm>
        </p:spPr>
        <p:txBody>
          <a:bodyPr wrap="square" anchor="ctr">
            <a:normAutofit/>
          </a:bodyPr>
          <a:lstStyle/>
          <a:p>
            <a:r>
              <a:rPr lang="ja-JP" altLang="en-US">
                <a:solidFill>
                  <a:schemeClr val="bg1"/>
                </a:solidFill>
              </a:rPr>
              <a:t>先ほどの絵には何がありましたか？</a:t>
            </a:r>
          </a:p>
        </p:txBody>
      </p:sp>
    </p:spTree>
    <p:extLst>
      <p:ext uri="{BB962C8B-B14F-4D97-AF65-F5344CB8AC3E}">
        <p14:creationId xmlns:p14="http://schemas.microsoft.com/office/powerpoint/2010/main" val="2894245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97CFF-BC20-DAB1-98B8-C158D2583000}"/>
              </a:ext>
            </a:extLst>
          </p:cNvPr>
          <p:cNvSpPr>
            <a:spLocks noGrp="1"/>
          </p:cNvSpPr>
          <p:nvPr>
            <p:ph type="title"/>
          </p:nvPr>
        </p:nvSpPr>
        <p:spPr/>
        <p:txBody>
          <a:bodyPr/>
          <a:lstStyle/>
          <a:p>
            <a:r>
              <a:rPr kumimoji="1" lang="ja-JP" altLang="en-US" dirty="0"/>
              <a:t>西洋的思考方法 </a:t>
            </a:r>
            <a:r>
              <a:rPr lang="ja-JP" altLang="en-US" dirty="0"/>
              <a:t>と</a:t>
            </a:r>
            <a:r>
              <a:rPr kumimoji="1" lang="en-US" altLang="ja-JP" dirty="0"/>
              <a:t> </a:t>
            </a:r>
            <a:r>
              <a:rPr kumimoji="1" lang="ja-JP" altLang="en-US" dirty="0"/>
              <a:t>東洋的思考方法の違い</a:t>
            </a:r>
          </a:p>
        </p:txBody>
      </p:sp>
      <p:grpSp>
        <p:nvGrpSpPr>
          <p:cNvPr id="5" name="グループ化 4">
            <a:extLst>
              <a:ext uri="{FF2B5EF4-FFF2-40B4-BE49-F238E27FC236}">
                <a16:creationId xmlns:a16="http://schemas.microsoft.com/office/drawing/2014/main" id="{217C5CB2-81E6-B0D3-A259-718883A0FE00}"/>
              </a:ext>
            </a:extLst>
          </p:cNvPr>
          <p:cNvGrpSpPr/>
          <p:nvPr/>
        </p:nvGrpSpPr>
        <p:grpSpPr>
          <a:xfrm>
            <a:off x="305733" y="785812"/>
            <a:ext cx="8532534" cy="3863306"/>
            <a:chOff x="305733" y="785812"/>
            <a:chExt cx="8532534" cy="3863306"/>
          </a:xfrm>
        </p:grpSpPr>
        <p:sp>
          <p:nvSpPr>
            <p:cNvPr id="6" name="フリーフォーム: 図形 5">
              <a:extLst>
                <a:ext uri="{FF2B5EF4-FFF2-40B4-BE49-F238E27FC236}">
                  <a16:creationId xmlns:a16="http://schemas.microsoft.com/office/drawing/2014/main" id="{68278A29-3A28-710F-B5E9-66FECC836D5D}"/>
                </a:ext>
              </a:extLst>
            </p:cNvPr>
            <p:cNvSpPr/>
            <p:nvPr/>
          </p:nvSpPr>
          <p:spPr>
            <a:xfrm>
              <a:off x="305733" y="785812"/>
              <a:ext cx="3351867" cy="3863306"/>
            </a:xfrm>
            <a:custGeom>
              <a:avLst/>
              <a:gdLst>
                <a:gd name="connsiteX0" fmla="*/ 0 w 3427660"/>
                <a:gd name="connsiteY0" fmla="*/ 205660 h 2056596"/>
                <a:gd name="connsiteX1" fmla="*/ 205660 w 3427660"/>
                <a:gd name="connsiteY1" fmla="*/ 0 h 2056596"/>
                <a:gd name="connsiteX2" fmla="*/ 3222000 w 3427660"/>
                <a:gd name="connsiteY2" fmla="*/ 0 h 2056596"/>
                <a:gd name="connsiteX3" fmla="*/ 3427660 w 3427660"/>
                <a:gd name="connsiteY3" fmla="*/ 205660 h 2056596"/>
                <a:gd name="connsiteX4" fmla="*/ 3427660 w 3427660"/>
                <a:gd name="connsiteY4" fmla="*/ 1850936 h 2056596"/>
                <a:gd name="connsiteX5" fmla="*/ 3222000 w 3427660"/>
                <a:gd name="connsiteY5" fmla="*/ 2056596 h 2056596"/>
                <a:gd name="connsiteX6" fmla="*/ 205660 w 3427660"/>
                <a:gd name="connsiteY6" fmla="*/ 2056596 h 2056596"/>
                <a:gd name="connsiteX7" fmla="*/ 0 w 3427660"/>
                <a:gd name="connsiteY7" fmla="*/ 1850936 h 2056596"/>
                <a:gd name="connsiteX8" fmla="*/ 0 w 3427660"/>
                <a:gd name="connsiteY8" fmla="*/ 205660 h 205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660" h="2056596">
                  <a:moveTo>
                    <a:pt x="0" y="205660"/>
                  </a:moveTo>
                  <a:cubicBezTo>
                    <a:pt x="0" y="92077"/>
                    <a:pt x="92077" y="0"/>
                    <a:pt x="205660" y="0"/>
                  </a:cubicBezTo>
                  <a:lnTo>
                    <a:pt x="3222000" y="0"/>
                  </a:lnTo>
                  <a:cubicBezTo>
                    <a:pt x="3335583" y="0"/>
                    <a:pt x="3427660" y="92077"/>
                    <a:pt x="3427660" y="205660"/>
                  </a:cubicBezTo>
                  <a:lnTo>
                    <a:pt x="3427660" y="1850936"/>
                  </a:lnTo>
                  <a:cubicBezTo>
                    <a:pt x="3427660" y="1964519"/>
                    <a:pt x="3335583" y="2056596"/>
                    <a:pt x="3222000" y="2056596"/>
                  </a:cubicBezTo>
                  <a:lnTo>
                    <a:pt x="205660" y="2056596"/>
                  </a:lnTo>
                  <a:cubicBezTo>
                    <a:pt x="92077" y="2056596"/>
                    <a:pt x="0" y="1964519"/>
                    <a:pt x="0" y="1850936"/>
                  </a:cubicBezTo>
                  <a:lnTo>
                    <a:pt x="0" y="20566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926" tIns="246926" rIns="246926" bIns="246926" numCol="1" spcCol="1270" anchor="ctr" anchorCtr="0">
              <a:noAutofit/>
            </a:bodyPr>
            <a:lstStyle/>
            <a:p>
              <a:pPr marL="0" lvl="0" indent="0" algn="ctr" defTabSz="2178050">
                <a:lnSpc>
                  <a:spcPct val="90000"/>
                </a:lnSpc>
                <a:spcBef>
                  <a:spcPct val="0"/>
                </a:spcBef>
                <a:spcAft>
                  <a:spcPct val="35000"/>
                </a:spcAft>
                <a:buNone/>
              </a:pPr>
              <a:endParaRPr kumimoji="1" lang="en-US" altLang="ja-JP"/>
            </a:p>
            <a:p>
              <a:pPr marL="0" lvl="0" indent="0" algn="ctr" defTabSz="2178050">
                <a:lnSpc>
                  <a:spcPct val="90000"/>
                </a:lnSpc>
                <a:spcBef>
                  <a:spcPct val="0"/>
                </a:spcBef>
                <a:spcAft>
                  <a:spcPct val="35000"/>
                </a:spcAft>
                <a:buNone/>
              </a:pPr>
              <a:endParaRPr kumimoji="1" lang="en-US" altLang="ja-JP"/>
            </a:p>
            <a:p>
              <a:pPr marL="0" lvl="0" indent="0" algn="ctr" defTabSz="2178050">
                <a:lnSpc>
                  <a:spcPct val="90000"/>
                </a:lnSpc>
                <a:spcBef>
                  <a:spcPct val="0"/>
                </a:spcBef>
                <a:spcAft>
                  <a:spcPct val="35000"/>
                </a:spcAft>
                <a:buNone/>
              </a:pPr>
              <a:r>
                <a:rPr kumimoji="1" lang="ja-JP" altLang="en-US" b="1"/>
                <a:t>西洋的</a:t>
              </a:r>
              <a:r>
                <a:rPr kumimoji="1" lang="ja-JP" altLang="en-US" b="1" dirty="0"/>
                <a:t>思考方法</a:t>
              </a:r>
              <a:endParaRPr kumimoji="1" lang="en-US" altLang="ja-JP" b="1" dirty="0"/>
            </a:p>
            <a:p>
              <a:pPr marL="0" lvl="0" indent="0" algn="ctr" defTabSz="2178050">
                <a:lnSpc>
                  <a:spcPct val="90000"/>
                </a:lnSpc>
                <a:spcBef>
                  <a:spcPct val="0"/>
                </a:spcBef>
                <a:spcAft>
                  <a:spcPct val="35000"/>
                </a:spcAft>
                <a:buNone/>
              </a:pPr>
              <a:r>
                <a:rPr kumimoji="1" lang="ja-JP" altLang="en-US" dirty="0"/>
                <a:t>個々に</a:t>
              </a:r>
              <a:r>
                <a:rPr kumimoji="1" lang="ja-JP" altLang="en-US"/>
                <a:t>独立する</a:t>
              </a:r>
              <a:endParaRPr kumimoji="1" lang="en-US" altLang="ja-JP"/>
            </a:p>
            <a:p>
              <a:pPr marL="0" lvl="0" indent="0" algn="ctr" defTabSz="2178050">
                <a:lnSpc>
                  <a:spcPct val="90000"/>
                </a:lnSpc>
                <a:spcBef>
                  <a:spcPct val="0"/>
                </a:spcBef>
                <a:spcAft>
                  <a:spcPct val="35000"/>
                </a:spcAft>
                <a:buNone/>
              </a:pPr>
              <a:r>
                <a:rPr kumimoji="1" lang="ja-JP" altLang="en-US"/>
                <a:t>オブジェクトが</a:t>
              </a:r>
              <a:endParaRPr kumimoji="1" lang="en-US" altLang="ja-JP"/>
            </a:p>
            <a:p>
              <a:pPr marL="0" lvl="0" indent="0" algn="ctr" defTabSz="2178050">
                <a:lnSpc>
                  <a:spcPct val="90000"/>
                </a:lnSpc>
                <a:spcBef>
                  <a:spcPct val="0"/>
                </a:spcBef>
                <a:spcAft>
                  <a:spcPct val="35000"/>
                </a:spcAft>
                <a:buNone/>
              </a:pPr>
              <a:r>
                <a:rPr kumimoji="1" lang="ja-JP" altLang="en-US"/>
                <a:t>組み合わさって</a:t>
              </a:r>
              <a:endParaRPr kumimoji="1" lang="en-US" altLang="ja-JP"/>
            </a:p>
            <a:p>
              <a:pPr marL="0" lvl="0" indent="0" algn="ctr" defTabSz="2178050">
                <a:lnSpc>
                  <a:spcPct val="90000"/>
                </a:lnSpc>
                <a:spcBef>
                  <a:spcPct val="0"/>
                </a:spcBef>
                <a:spcAft>
                  <a:spcPct val="35000"/>
                </a:spcAft>
                <a:buNone/>
              </a:pPr>
              <a:r>
                <a:rPr kumimoji="1" lang="ja-JP" altLang="en-US"/>
                <a:t>全体</a:t>
              </a:r>
              <a:r>
                <a:rPr kumimoji="1" lang="ja-JP" altLang="en-US" dirty="0"/>
                <a:t>が構成される</a:t>
              </a:r>
              <a:endParaRPr kumimoji="1" lang="en-US" altLang="ja-JP" dirty="0"/>
            </a:p>
          </p:txBody>
        </p:sp>
        <p:sp>
          <p:nvSpPr>
            <p:cNvPr id="7" name="矢印: 左右 6">
              <a:extLst>
                <a:ext uri="{FF2B5EF4-FFF2-40B4-BE49-F238E27FC236}">
                  <a16:creationId xmlns:a16="http://schemas.microsoft.com/office/drawing/2014/main" id="{752771D1-5F27-9FD2-838A-4A2C35955EC5}"/>
                </a:ext>
              </a:extLst>
            </p:cNvPr>
            <p:cNvSpPr/>
            <p:nvPr/>
          </p:nvSpPr>
          <p:spPr>
            <a:xfrm>
              <a:off x="3772033" y="2146720"/>
              <a:ext cx="1412197" cy="850059"/>
            </a:xfrm>
            <a:prstGeom prst="leftRightArrow">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70012" rIns="217999" bIns="170012" numCol="1" spcCol="1270" anchor="ctr" anchorCtr="0">
              <a:noAutofit/>
            </a:bodyPr>
            <a:lstStyle/>
            <a:p>
              <a:pPr marL="0" lvl="0" indent="0" algn="ctr" defTabSz="1600200">
                <a:lnSpc>
                  <a:spcPct val="90000"/>
                </a:lnSpc>
                <a:spcBef>
                  <a:spcPct val="0"/>
                </a:spcBef>
                <a:spcAft>
                  <a:spcPct val="35000"/>
                </a:spcAft>
                <a:buNone/>
              </a:pPr>
              <a:endParaRPr kumimoji="1" lang="ja-JP" altLang="en-US" sz="3600" kern="1200"/>
            </a:p>
          </p:txBody>
        </p:sp>
        <p:sp>
          <p:nvSpPr>
            <p:cNvPr id="8" name="フリーフォーム: 図形 7">
              <a:extLst>
                <a:ext uri="{FF2B5EF4-FFF2-40B4-BE49-F238E27FC236}">
                  <a16:creationId xmlns:a16="http://schemas.microsoft.com/office/drawing/2014/main" id="{470CC4C5-FB1D-242B-1B34-948A149F2917}"/>
                </a:ext>
              </a:extLst>
            </p:cNvPr>
            <p:cNvSpPr/>
            <p:nvPr/>
          </p:nvSpPr>
          <p:spPr>
            <a:xfrm>
              <a:off x="5298663" y="785812"/>
              <a:ext cx="3539604" cy="3863306"/>
            </a:xfrm>
            <a:custGeom>
              <a:avLst/>
              <a:gdLst>
                <a:gd name="connsiteX0" fmla="*/ 0 w 3427660"/>
                <a:gd name="connsiteY0" fmla="*/ 205660 h 2056596"/>
                <a:gd name="connsiteX1" fmla="*/ 205660 w 3427660"/>
                <a:gd name="connsiteY1" fmla="*/ 0 h 2056596"/>
                <a:gd name="connsiteX2" fmla="*/ 3222000 w 3427660"/>
                <a:gd name="connsiteY2" fmla="*/ 0 h 2056596"/>
                <a:gd name="connsiteX3" fmla="*/ 3427660 w 3427660"/>
                <a:gd name="connsiteY3" fmla="*/ 205660 h 2056596"/>
                <a:gd name="connsiteX4" fmla="*/ 3427660 w 3427660"/>
                <a:gd name="connsiteY4" fmla="*/ 1850936 h 2056596"/>
                <a:gd name="connsiteX5" fmla="*/ 3222000 w 3427660"/>
                <a:gd name="connsiteY5" fmla="*/ 2056596 h 2056596"/>
                <a:gd name="connsiteX6" fmla="*/ 205660 w 3427660"/>
                <a:gd name="connsiteY6" fmla="*/ 2056596 h 2056596"/>
                <a:gd name="connsiteX7" fmla="*/ 0 w 3427660"/>
                <a:gd name="connsiteY7" fmla="*/ 1850936 h 2056596"/>
                <a:gd name="connsiteX8" fmla="*/ 0 w 3427660"/>
                <a:gd name="connsiteY8" fmla="*/ 205660 h 205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660" h="2056596">
                  <a:moveTo>
                    <a:pt x="0" y="205660"/>
                  </a:moveTo>
                  <a:cubicBezTo>
                    <a:pt x="0" y="92077"/>
                    <a:pt x="92077" y="0"/>
                    <a:pt x="205660" y="0"/>
                  </a:cubicBezTo>
                  <a:lnTo>
                    <a:pt x="3222000" y="0"/>
                  </a:lnTo>
                  <a:cubicBezTo>
                    <a:pt x="3335583" y="0"/>
                    <a:pt x="3427660" y="92077"/>
                    <a:pt x="3427660" y="205660"/>
                  </a:cubicBezTo>
                  <a:lnTo>
                    <a:pt x="3427660" y="1850936"/>
                  </a:lnTo>
                  <a:cubicBezTo>
                    <a:pt x="3427660" y="1964519"/>
                    <a:pt x="3335583" y="2056596"/>
                    <a:pt x="3222000" y="2056596"/>
                  </a:cubicBezTo>
                  <a:lnTo>
                    <a:pt x="205660" y="2056596"/>
                  </a:lnTo>
                  <a:cubicBezTo>
                    <a:pt x="92077" y="2056596"/>
                    <a:pt x="0" y="1964519"/>
                    <a:pt x="0" y="1850936"/>
                  </a:cubicBezTo>
                  <a:lnTo>
                    <a:pt x="0" y="205660"/>
                  </a:lnTo>
                  <a:close/>
                </a:path>
              </a:pathLst>
            </a:cu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926" tIns="246926" rIns="246926" bIns="246926" numCol="1" spcCol="1270" anchor="ctr" anchorCtr="0">
              <a:noAutofit/>
            </a:bodyPr>
            <a:lstStyle/>
            <a:p>
              <a:pPr marL="0" lvl="0" indent="0" algn="ctr" defTabSz="2178050">
                <a:lnSpc>
                  <a:spcPct val="90000"/>
                </a:lnSpc>
                <a:spcBef>
                  <a:spcPct val="0"/>
                </a:spcBef>
                <a:spcAft>
                  <a:spcPct val="35000"/>
                </a:spcAft>
                <a:buNone/>
              </a:pPr>
              <a:endParaRPr kumimoji="1" lang="en-US" altLang="ja-JP"/>
            </a:p>
            <a:p>
              <a:pPr marL="0" lvl="0" indent="0" algn="ctr" defTabSz="2178050">
                <a:lnSpc>
                  <a:spcPct val="90000"/>
                </a:lnSpc>
                <a:spcBef>
                  <a:spcPct val="0"/>
                </a:spcBef>
                <a:spcAft>
                  <a:spcPct val="35000"/>
                </a:spcAft>
                <a:buNone/>
              </a:pPr>
              <a:r>
                <a:rPr kumimoji="1" lang="ja-JP" altLang="en-US" b="1" kern="1200"/>
                <a:t>東洋的</a:t>
              </a:r>
              <a:r>
                <a:rPr kumimoji="1" lang="ja-JP" altLang="en-US" b="1" kern="1200" dirty="0"/>
                <a:t>思考方法</a:t>
              </a:r>
              <a:endParaRPr kumimoji="1" lang="en-US" altLang="ja-JP" b="1" kern="1200" dirty="0"/>
            </a:p>
            <a:p>
              <a:pPr marL="0" lvl="0" indent="0" algn="ctr" defTabSz="2178050">
                <a:lnSpc>
                  <a:spcPct val="90000"/>
                </a:lnSpc>
                <a:spcBef>
                  <a:spcPct val="0"/>
                </a:spcBef>
                <a:spcAft>
                  <a:spcPct val="35000"/>
                </a:spcAft>
                <a:buNone/>
              </a:pPr>
              <a:r>
                <a:rPr kumimoji="1" lang="ja-JP" altLang="en-US" dirty="0"/>
                <a:t>全体から細部を詰める</a:t>
              </a:r>
              <a:endParaRPr kumimoji="1" lang="en-US" altLang="ja-JP" dirty="0"/>
            </a:p>
            <a:p>
              <a:pPr marL="0" lvl="0" indent="0" algn="ctr" defTabSz="2178050">
                <a:lnSpc>
                  <a:spcPct val="90000"/>
                </a:lnSpc>
                <a:spcBef>
                  <a:spcPct val="0"/>
                </a:spcBef>
                <a:spcAft>
                  <a:spcPct val="35000"/>
                </a:spcAft>
                <a:buNone/>
              </a:pPr>
              <a:r>
                <a:rPr kumimoji="1" lang="ja-JP" altLang="en-US" kern="1200" dirty="0"/>
                <a:t>オブジェクト同士は</a:t>
              </a:r>
              <a:r>
                <a:rPr kumimoji="1" lang="ja-JP" altLang="en-US" kern="1200"/>
                <a:t>相互に</a:t>
              </a:r>
              <a:endParaRPr kumimoji="1" lang="en-US" altLang="ja-JP" kern="1200"/>
            </a:p>
            <a:p>
              <a:pPr marL="0" lvl="0" indent="0" algn="ctr" defTabSz="2178050">
                <a:lnSpc>
                  <a:spcPct val="90000"/>
                </a:lnSpc>
                <a:spcBef>
                  <a:spcPct val="0"/>
                </a:spcBef>
                <a:spcAft>
                  <a:spcPct val="35000"/>
                </a:spcAft>
                <a:buNone/>
              </a:pPr>
              <a:r>
                <a:rPr kumimoji="1" lang="ja-JP" altLang="en-US" kern="1200"/>
                <a:t>作用</a:t>
              </a:r>
              <a:r>
                <a:rPr kumimoji="1" lang="ja-JP" altLang="en-US" kern="1200" dirty="0"/>
                <a:t>する</a:t>
              </a:r>
            </a:p>
          </p:txBody>
        </p:sp>
      </p:grpSp>
      <p:pic>
        <p:nvPicPr>
          <p:cNvPr id="10" name="図 9" descr="アイコン&#10;&#10;AI によって生成されたコンテンツは間違っている可能性があります。">
            <a:extLst>
              <a:ext uri="{FF2B5EF4-FFF2-40B4-BE49-F238E27FC236}">
                <a16:creationId xmlns:a16="http://schemas.microsoft.com/office/drawing/2014/main" id="{C5566657-B7AE-FE6F-58C2-EEB29EDE75EA}"/>
              </a:ext>
            </a:extLst>
          </p:cNvPr>
          <p:cNvPicPr>
            <a:picLocks noChangeAspect="1"/>
          </p:cNvPicPr>
          <p:nvPr/>
        </p:nvPicPr>
        <p:blipFill>
          <a:blip r:embed="rId3"/>
          <a:stretch>
            <a:fillRect/>
          </a:stretch>
        </p:blipFill>
        <p:spPr>
          <a:xfrm>
            <a:off x="5567748" y="617084"/>
            <a:ext cx="3001433" cy="1688306"/>
          </a:xfrm>
          <a:prstGeom prst="rect">
            <a:avLst/>
          </a:prstGeom>
        </p:spPr>
      </p:pic>
      <p:pic>
        <p:nvPicPr>
          <p:cNvPr id="4" name="グラフィックス 3">
            <a:extLst>
              <a:ext uri="{FF2B5EF4-FFF2-40B4-BE49-F238E27FC236}">
                <a16:creationId xmlns:a16="http://schemas.microsoft.com/office/drawing/2014/main" id="{E4BDA3B6-D7DC-0E38-EA5E-FD3CE5D59D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947" y="666967"/>
            <a:ext cx="3001000" cy="1688063"/>
          </a:xfrm>
          <a:prstGeom prst="rect">
            <a:avLst/>
          </a:prstGeom>
        </p:spPr>
      </p:pic>
      <p:sp>
        <p:nvSpPr>
          <p:cNvPr id="9" name="テキスト ボックス 8">
            <a:extLst>
              <a:ext uri="{FF2B5EF4-FFF2-40B4-BE49-F238E27FC236}">
                <a16:creationId xmlns:a16="http://schemas.microsoft.com/office/drawing/2014/main" id="{9D60777D-8582-64A3-337B-75DCBDF8A73C}"/>
              </a:ext>
            </a:extLst>
          </p:cNvPr>
          <p:cNvSpPr txBox="1"/>
          <p:nvPr/>
        </p:nvSpPr>
        <p:spPr>
          <a:xfrm>
            <a:off x="420180" y="4649118"/>
            <a:ext cx="3122971" cy="230832"/>
          </a:xfrm>
          <a:prstGeom prst="rect">
            <a:avLst/>
          </a:prstGeom>
          <a:noFill/>
        </p:spPr>
        <p:txBody>
          <a:bodyPr wrap="none" rtlCol="0">
            <a:spAutoFit/>
          </a:bodyPr>
          <a:lstStyle/>
          <a:p>
            <a:r>
              <a:rPr kumimoji="1" lang="en-US" altLang="ja-JP" sz="900">
                <a:solidFill>
                  <a:schemeClr val="bg1"/>
                </a:solidFill>
              </a:rPr>
              <a:t>Model “Chess Set” by Riley Queen(Poly Haven/CC0)</a:t>
            </a:r>
            <a:endParaRPr kumimoji="1" lang="ja-JP" altLang="en-US" sz="900">
              <a:solidFill>
                <a:schemeClr val="bg1"/>
              </a:solidFill>
            </a:endParaRPr>
          </a:p>
        </p:txBody>
      </p:sp>
      <p:sp>
        <p:nvSpPr>
          <p:cNvPr id="12" name="テキスト ボックス 11">
            <a:extLst>
              <a:ext uri="{FF2B5EF4-FFF2-40B4-BE49-F238E27FC236}">
                <a16:creationId xmlns:a16="http://schemas.microsoft.com/office/drawing/2014/main" id="{3B95B91F-0C34-0F43-0BE9-651C06898574}"/>
              </a:ext>
            </a:extLst>
          </p:cNvPr>
          <p:cNvSpPr txBox="1"/>
          <p:nvPr/>
        </p:nvSpPr>
        <p:spPr>
          <a:xfrm>
            <a:off x="6159385" y="4649118"/>
            <a:ext cx="1654620" cy="307777"/>
          </a:xfrm>
          <a:prstGeom prst="rect">
            <a:avLst/>
          </a:prstGeom>
          <a:noFill/>
        </p:spPr>
        <p:txBody>
          <a:bodyPr wrap="none" rtlCol="0">
            <a:spAutoFit/>
          </a:bodyPr>
          <a:lstStyle/>
          <a:p>
            <a:r>
              <a:rPr kumimoji="1" lang="ja-JP" altLang="en-US" sz="1400">
                <a:solidFill>
                  <a:schemeClr val="bg1"/>
                </a:solidFill>
              </a:rPr>
              <a:t>引用元</a:t>
            </a:r>
            <a:r>
              <a:rPr kumimoji="1" lang="en-US" altLang="ja-JP" sz="1400">
                <a:solidFill>
                  <a:schemeClr val="bg1"/>
                </a:solidFill>
              </a:rPr>
              <a:t>[</a:t>
            </a:r>
            <a:r>
              <a:rPr kumimoji="1" lang="ja-JP" altLang="en-US" sz="1400">
                <a:solidFill>
                  <a:schemeClr val="bg1"/>
                </a:solidFill>
              </a:rPr>
              <a:t>増田 </a:t>
            </a:r>
            <a:r>
              <a:rPr kumimoji="1" lang="en-US" altLang="ja-JP" sz="1400">
                <a:solidFill>
                  <a:schemeClr val="bg1"/>
                </a:solidFill>
              </a:rPr>
              <a:t>2010]</a:t>
            </a:r>
            <a:endParaRPr kumimoji="1" lang="ja-JP" altLang="en-US" sz="1400">
              <a:solidFill>
                <a:schemeClr val="bg1"/>
              </a:solidFill>
            </a:endParaRPr>
          </a:p>
        </p:txBody>
      </p:sp>
    </p:spTree>
    <p:extLst>
      <p:ext uri="{BB962C8B-B14F-4D97-AF65-F5344CB8AC3E}">
        <p14:creationId xmlns:p14="http://schemas.microsoft.com/office/powerpoint/2010/main" val="3826492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9455736E-2D75-E072-1B8D-4D4712BCFB19}"/>
              </a:ext>
            </a:extLst>
          </p:cNvPr>
          <p:cNvSpPr>
            <a:spLocks noGrp="1"/>
          </p:cNvSpPr>
          <p:nvPr>
            <p:ph type="title"/>
          </p:nvPr>
        </p:nvSpPr>
        <p:spPr>
          <a:xfrm>
            <a:off x="485336" y="2154995"/>
            <a:ext cx="8447649" cy="857250"/>
          </a:xfrm>
        </p:spPr>
        <p:txBody>
          <a:bodyPr/>
          <a:lstStyle/>
          <a:p>
            <a:r>
              <a:rPr lang="en-US" altLang="ja-JP"/>
              <a:t>CG</a:t>
            </a:r>
            <a:r>
              <a:rPr lang="ja-JP" altLang="en-US"/>
              <a:t>のシェーディングと西洋的思考方法は似ている</a:t>
            </a:r>
          </a:p>
        </p:txBody>
      </p:sp>
    </p:spTree>
    <p:extLst>
      <p:ext uri="{BB962C8B-B14F-4D97-AF65-F5344CB8AC3E}">
        <p14:creationId xmlns:p14="http://schemas.microsoft.com/office/powerpoint/2010/main" val="1634785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C16071-AA3F-6843-9790-5D40AFCD20E1}"/>
              </a:ext>
            </a:extLst>
          </p:cNvPr>
          <p:cNvSpPr>
            <a:spLocks noGrp="1"/>
          </p:cNvSpPr>
          <p:nvPr>
            <p:ph type="title"/>
          </p:nvPr>
        </p:nvSpPr>
        <p:spPr/>
        <p:txBody>
          <a:bodyPr>
            <a:normAutofit/>
          </a:bodyPr>
          <a:lstStyle/>
          <a:p>
            <a:r>
              <a:rPr lang="ja-JP" altLang="en-US"/>
              <a:t>シェーディング</a:t>
            </a:r>
            <a:r>
              <a:rPr kumimoji="1" lang="ja-JP" altLang="en-US"/>
              <a:t>で使う独立した要素達</a:t>
            </a:r>
            <a:endParaRPr kumimoji="1" lang="ja-JP" altLang="en-US" dirty="0"/>
          </a:p>
        </p:txBody>
      </p:sp>
      <p:grpSp>
        <p:nvGrpSpPr>
          <p:cNvPr id="20" name="グループ化 19">
            <a:extLst>
              <a:ext uri="{FF2B5EF4-FFF2-40B4-BE49-F238E27FC236}">
                <a16:creationId xmlns:a16="http://schemas.microsoft.com/office/drawing/2014/main" id="{D726574F-2F91-DE98-9F5B-D0981B81ABD8}"/>
              </a:ext>
            </a:extLst>
          </p:cNvPr>
          <p:cNvGrpSpPr/>
          <p:nvPr/>
        </p:nvGrpSpPr>
        <p:grpSpPr>
          <a:xfrm>
            <a:off x="1721127" y="784004"/>
            <a:ext cx="1824698" cy="1964647"/>
            <a:chOff x="3291744" y="1022047"/>
            <a:chExt cx="2795108" cy="3009486"/>
          </a:xfrm>
        </p:grpSpPr>
        <p:sp>
          <p:nvSpPr>
            <p:cNvPr id="5" name="テキスト ボックス 4">
              <a:extLst>
                <a:ext uri="{FF2B5EF4-FFF2-40B4-BE49-F238E27FC236}">
                  <a16:creationId xmlns:a16="http://schemas.microsoft.com/office/drawing/2014/main" id="{85CBFE69-CB91-280C-3702-2EEA6AFE7D25}"/>
                </a:ext>
              </a:extLst>
            </p:cNvPr>
            <p:cNvSpPr txBox="1"/>
            <p:nvPr/>
          </p:nvSpPr>
          <p:spPr>
            <a:xfrm>
              <a:off x="3291744" y="3465784"/>
              <a:ext cx="2795108" cy="565749"/>
            </a:xfrm>
            <a:prstGeom prst="rect">
              <a:avLst/>
            </a:prstGeom>
            <a:noFill/>
          </p:spPr>
          <p:txBody>
            <a:bodyPr wrap="square" rtlCol="0">
              <a:spAutoFit/>
            </a:bodyPr>
            <a:lstStyle/>
            <a:p>
              <a:r>
                <a:rPr kumimoji="1" lang="ja-JP" altLang="en-US" dirty="0">
                  <a:solidFill>
                    <a:schemeClr val="bg1"/>
                  </a:solidFill>
                </a:rPr>
                <a:t>素材の</a:t>
              </a:r>
              <a:r>
                <a:rPr kumimoji="1" lang="ja-JP" altLang="en-US">
                  <a:solidFill>
                    <a:schemeClr val="bg1"/>
                  </a:solidFill>
                </a:rPr>
                <a:t>反射特性</a:t>
              </a:r>
              <a:endParaRPr kumimoji="1" lang="ja-JP" altLang="en-US" dirty="0">
                <a:solidFill>
                  <a:schemeClr val="bg1"/>
                </a:solidFill>
              </a:endParaRPr>
            </a:p>
          </p:txBody>
        </p:sp>
        <p:sp>
          <p:nvSpPr>
            <p:cNvPr id="6" name="楕円 5">
              <a:extLst>
                <a:ext uri="{FF2B5EF4-FFF2-40B4-BE49-F238E27FC236}">
                  <a16:creationId xmlns:a16="http://schemas.microsoft.com/office/drawing/2014/main" id="{D1BD6961-AF61-6DF5-C50E-012AE48BEC2F}"/>
                </a:ext>
              </a:extLst>
            </p:cNvPr>
            <p:cNvSpPr/>
            <p:nvPr/>
          </p:nvSpPr>
          <p:spPr>
            <a:xfrm>
              <a:off x="3725456" y="1507975"/>
              <a:ext cx="1800493" cy="1835446"/>
            </a:xfrm>
            <a:prstGeom prst="ellipse">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endParaRPr>
            </a:p>
          </p:txBody>
        </p:sp>
        <p:sp>
          <p:nvSpPr>
            <p:cNvPr id="11" name="テキスト ボックス 10">
              <a:extLst>
                <a:ext uri="{FF2B5EF4-FFF2-40B4-BE49-F238E27FC236}">
                  <a16:creationId xmlns:a16="http://schemas.microsoft.com/office/drawing/2014/main" id="{7369D33A-2ED9-BD6F-8BDC-AEE54AF9CDFA}"/>
                </a:ext>
              </a:extLst>
            </p:cNvPr>
            <p:cNvSpPr txBox="1"/>
            <p:nvPr/>
          </p:nvSpPr>
          <p:spPr>
            <a:xfrm>
              <a:off x="3770972" y="1022047"/>
              <a:ext cx="1836652" cy="565750"/>
            </a:xfrm>
            <a:prstGeom prst="rect">
              <a:avLst/>
            </a:prstGeom>
            <a:noFill/>
          </p:spPr>
          <p:txBody>
            <a:bodyPr wrap="square" rtlCol="0">
              <a:spAutoFit/>
            </a:bodyPr>
            <a:lstStyle/>
            <a:p>
              <a:r>
                <a:rPr kumimoji="1" lang="en-US" altLang="ja-JP" dirty="0">
                  <a:solidFill>
                    <a:schemeClr val="bg1"/>
                  </a:solidFill>
                </a:rPr>
                <a:t>Material</a:t>
              </a:r>
              <a:endParaRPr kumimoji="1" lang="ja-JP" altLang="en-US" dirty="0">
                <a:solidFill>
                  <a:schemeClr val="bg1"/>
                </a:solidFill>
              </a:endParaRPr>
            </a:p>
          </p:txBody>
        </p:sp>
      </p:grpSp>
      <p:grpSp>
        <p:nvGrpSpPr>
          <p:cNvPr id="7" name="グループ化 6">
            <a:extLst>
              <a:ext uri="{FF2B5EF4-FFF2-40B4-BE49-F238E27FC236}">
                <a16:creationId xmlns:a16="http://schemas.microsoft.com/office/drawing/2014/main" id="{D9F52BA3-7A1E-519C-1615-6D35C7D2890A}"/>
              </a:ext>
            </a:extLst>
          </p:cNvPr>
          <p:cNvGrpSpPr/>
          <p:nvPr/>
        </p:nvGrpSpPr>
        <p:grpSpPr>
          <a:xfrm>
            <a:off x="3518631" y="3300321"/>
            <a:ext cx="893193" cy="1284918"/>
            <a:chOff x="6655123" y="1602445"/>
            <a:chExt cx="893193" cy="1284918"/>
          </a:xfrm>
        </p:grpSpPr>
        <p:sp>
          <p:nvSpPr>
            <p:cNvPr id="8" name="テキスト ボックス 7">
              <a:extLst>
                <a:ext uri="{FF2B5EF4-FFF2-40B4-BE49-F238E27FC236}">
                  <a16:creationId xmlns:a16="http://schemas.microsoft.com/office/drawing/2014/main" id="{FF82CD80-4697-125C-5997-A00AE1BB27FA}"/>
                </a:ext>
              </a:extLst>
            </p:cNvPr>
            <p:cNvSpPr txBox="1"/>
            <p:nvPr/>
          </p:nvSpPr>
          <p:spPr>
            <a:xfrm rot="10800000">
              <a:off x="6655123" y="1964033"/>
              <a:ext cx="893193" cy="923330"/>
            </a:xfrm>
            <a:prstGeom prst="rect">
              <a:avLst/>
            </a:prstGeom>
            <a:noFill/>
          </p:spPr>
          <p:txBody>
            <a:bodyPr wrap="none" rtlCol="0">
              <a:spAutoFit/>
            </a:bodyPr>
            <a:lstStyle/>
            <a:p>
              <a:r>
                <a:rPr kumimoji="1" lang="ja-JP" altLang="en-US" sz="5400" dirty="0"/>
                <a:t>💡</a:t>
              </a:r>
            </a:p>
          </p:txBody>
        </p:sp>
        <p:sp>
          <p:nvSpPr>
            <p:cNvPr id="12" name="テキスト ボックス 11">
              <a:extLst>
                <a:ext uri="{FF2B5EF4-FFF2-40B4-BE49-F238E27FC236}">
                  <a16:creationId xmlns:a16="http://schemas.microsoft.com/office/drawing/2014/main" id="{BB1B2408-F7B7-8F27-9440-0433D79C2807}"/>
                </a:ext>
              </a:extLst>
            </p:cNvPr>
            <p:cNvSpPr txBox="1"/>
            <p:nvPr/>
          </p:nvSpPr>
          <p:spPr>
            <a:xfrm>
              <a:off x="6744890" y="1602445"/>
              <a:ext cx="713657" cy="369332"/>
            </a:xfrm>
            <a:prstGeom prst="rect">
              <a:avLst/>
            </a:prstGeom>
            <a:noFill/>
          </p:spPr>
          <p:txBody>
            <a:bodyPr wrap="none" rtlCol="0">
              <a:spAutoFit/>
            </a:bodyPr>
            <a:lstStyle/>
            <a:p>
              <a:r>
                <a:rPr kumimoji="1" lang="en-US" altLang="ja-JP" dirty="0">
                  <a:solidFill>
                    <a:schemeClr val="bg1"/>
                  </a:solidFill>
                </a:rPr>
                <a:t>Light</a:t>
              </a:r>
              <a:endParaRPr kumimoji="1" lang="ja-JP" altLang="en-US" dirty="0">
                <a:solidFill>
                  <a:schemeClr val="bg1"/>
                </a:solidFill>
              </a:endParaRPr>
            </a:p>
          </p:txBody>
        </p:sp>
      </p:grpSp>
      <p:grpSp>
        <p:nvGrpSpPr>
          <p:cNvPr id="21" name="グループ化 20">
            <a:extLst>
              <a:ext uri="{FF2B5EF4-FFF2-40B4-BE49-F238E27FC236}">
                <a16:creationId xmlns:a16="http://schemas.microsoft.com/office/drawing/2014/main" id="{208767D6-3817-9BFC-D9B8-2EF157D21823}"/>
              </a:ext>
            </a:extLst>
          </p:cNvPr>
          <p:cNvGrpSpPr/>
          <p:nvPr/>
        </p:nvGrpSpPr>
        <p:grpSpPr>
          <a:xfrm>
            <a:off x="284124" y="2915572"/>
            <a:ext cx="2638901" cy="1914611"/>
            <a:chOff x="0" y="963135"/>
            <a:chExt cx="3956476" cy="2982013"/>
          </a:xfrm>
        </p:grpSpPr>
        <p:sp>
          <p:nvSpPr>
            <p:cNvPr id="3" name="テキスト ボックス 2">
              <a:extLst>
                <a:ext uri="{FF2B5EF4-FFF2-40B4-BE49-F238E27FC236}">
                  <a16:creationId xmlns:a16="http://schemas.microsoft.com/office/drawing/2014/main" id="{69F76897-E40F-CDBA-D86E-6B87FB4ED259}"/>
                </a:ext>
              </a:extLst>
            </p:cNvPr>
            <p:cNvSpPr txBox="1"/>
            <p:nvPr/>
          </p:nvSpPr>
          <p:spPr>
            <a:xfrm>
              <a:off x="975399" y="963135"/>
              <a:ext cx="2101839" cy="577137"/>
            </a:xfrm>
            <a:prstGeom prst="rect">
              <a:avLst/>
            </a:prstGeom>
            <a:noFill/>
          </p:spPr>
          <p:txBody>
            <a:bodyPr wrap="square" rtlCol="0">
              <a:spAutoFit/>
            </a:bodyPr>
            <a:lstStyle/>
            <a:p>
              <a:r>
                <a:rPr kumimoji="1" lang="en-US" altLang="ja-JP">
                  <a:solidFill>
                    <a:schemeClr val="bg1"/>
                  </a:solidFill>
                </a:rPr>
                <a:t>Geometry</a:t>
              </a:r>
              <a:endParaRPr kumimoji="1" lang="ja-JP" altLang="en-US" dirty="0">
                <a:solidFill>
                  <a:schemeClr val="bg1"/>
                </a:solidFill>
              </a:endParaRPr>
            </a:p>
          </p:txBody>
        </p:sp>
        <p:pic>
          <p:nvPicPr>
            <p:cNvPr id="18" name="グラフィックス 17">
              <a:extLst>
                <a:ext uri="{FF2B5EF4-FFF2-40B4-BE49-F238E27FC236}">
                  <a16:creationId xmlns:a16="http://schemas.microsoft.com/office/drawing/2014/main" id="{2977B11C-F999-C1B4-B3E6-710C54E58E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338129"/>
              <a:ext cx="3956476" cy="2225518"/>
            </a:xfrm>
            <a:prstGeom prst="rect">
              <a:avLst/>
            </a:prstGeom>
          </p:spPr>
        </p:pic>
        <p:sp>
          <p:nvSpPr>
            <p:cNvPr id="19" name="テキスト ボックス 18">
              <a:extLst>
                <a:ext uri="{FF2B5EF4-FFF2-40B4-BE49-F238E27FC236}">
                  <a16:creationId xmlns:a16="http://schemas.microsoft.com/office/drawing/2014/main" id="{F8AC315D-8158-B85A-48E8-5E2248D0548A}"/>
                </a:ext>
              </a:extLst>
            </p:cNvPr>
            <p:cNvSpPr txBox="1"/>
            <p:nvPr/>
          </p:nvSpPr>
          <p:spPr>
            <a:xfrm>
              <a:off x="1398018" y="3369912"/>
              <a:ext cx="975021" cy="575236"/>
            </a:xfrm>
            <a:prstGeom prst="rect">
              <a:avLst/>
            </a:prstGeom>
            <a:noFill/>
          </p:spPr>
          <p:txBody>
            <a:bodyPr wrap="square" rtlCol="0">
              <a:spAutoFit/>
            </a:bodyPr>
            <a:lstStyle/>
            <a:p>
              <a:r>
                <a:rPr kumimoji="1" lang="ja-JP" altLang="en-US">
                  <a:solidFill>
                    <a:schemeClr val="bg1"/>
                  </a:solidFill>
                </a:rPr>
                <a:t>形状</a:t>
              </a:r>
              <a:endParaRPr kumimoji="1" lang="ja-JP" altLang="en-US" dirty="0">
                <a:solidFill>
                  <a:schemeClr val="bg1"/>
                </a:solidFill>
              </a:endParaRPr>
            </a:p>
          </p:txBody>
        </p:sp>
      </p:grpSp>
      <p:pic>
        <p:nvPicPr>
          <p:cNvPr id="4" name="コンテンツ プレースホルダー 3">
            <a:extLst>
              <a:ext uri="{FF2B5EF4-FFF2-40B4-BE49-F238E27FC236}">
                <a16:creationId xmlns:a16="http://schemas.microsoft.com/office/drawing/2014/main" id="{9ED5292F-D266-1EE4-BF26-97BD1988FAD3}"/>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204858" y="1254369"/>
            <a:ext cx="2520457" cy="2613625"/>
          </a:xfrm>
        </p:spPr>
      </p:pic>
      <p:sp>
        <p:nvSpPr>
          <p:cNvPr id="9" name="テキスト ボックス 8">
            <a:extLst>
              <a:ext uri="{FF2B5EF4-FFF2-40B4-BE49-F238E27FC236}">
                <a16:creationId xmlns:a16="http://schemas.microsoft.com/office/drawing/2014/main" id="{44E5722A-B4B4-592D-1EFC-51F56A6ED116}"/>
              </a:ext>
            </a:extLst>
          </p:cNvPr>
          <p:cNvSpPr txBox="1"/>
          <p:nvPr/>
        </p:nvSpPr>
        <p:spPr>
          <a:xfrm>
            <a:off x="6334007" y="3848944"/>
            <a:ext cx="2262158" cy="369332"/>
          </a:xfrm>
          <a:prstGeom prst="rect">
            <a:avLst/>
          </a:prstGeom>
          <a:noFill/>
        </p:spPr>
        <p:txBody>
          <a:bodyPr wrap="none" rtlCol="0">
            <a:spAutoFit/>
          </a:bodyPr>
          <a:lstStyle/>
          <a:p>
            <a:r>
              <a:rPr kumimoji="1" lang="ja-JP" altLang="en-US">
                <a:solidFill>
                  <a:schemeClr val="bg1"/>
                </a:solidFill>
              </a:rPr>
              <a:t>シェーディング結果</a:t>
            </a:r>
          </a:p>
        </p:txBody>
      </p:sp>
      <p:sp>
        <p:nvSpPr>
          <p:cNvPr id="10" name="矢印: 右 9">
            <a:extLst>
              <a:ext uri="{FF2B5EF4-FFF2-40B4-BE49-F238E27FC236}">
                <a16:creationId xmlns:a16="http://schemas.microsoft.com/office/drawing/2014/main" id="{63567410-7A7A-EA20-EF2F-A28BCB650324}"/>
              </a:ext>
            </a:extLst>
          </p:cNvPr>
          <p:cNvSpPr/>
          <p:nvPr/>
        </p:nvSpPr>
        <p:spPr>
          <a:xfrm>
            <a:off x="4953000" y="2296622"/>
            <a:ext cx="1000125" cy="604868"/>
          </a:xfrm>
          <a:prstGeom prst="rightArrow">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936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5D49D65-4D62-CE57-09D4-36219A8C9FA3}"/>
              </a:ext>
            </a:extLst>
          </p:cNvPr>
          <p:cNvSpPr>
            <a:spLocks noGrp="1"/>
          </p:cNvSpPr>
          <p:nvPr>
            <p:ph idx="1"/>
          </p:nvPr>
        </p:nvSpPr>
        <p:spPr>
          <a:xfrm>
            <a:off x="4838590" y="2328773"/>
            <a:ext cx="4034118" cy="2458859"/>
          </a:xfrm>
        </p:spPr>
        <p:txBody>
          <a:bodyPr/>
          <a:lstStyle/>
          <a:p>
            <a:pPr marL="0" indent="0" algn="ctr">
              <a:buNone/>
            </a:pPr>
            <a:r>
              <a:rPr kumimoji="1" lang="ja-JP" altLang="en-US" dirty="0"/>
              <a:t>悲しいシーンに</a:t>
            </a:r>
            <a:r>
              <a:rPr kumimoji="1" lang="ja-JP" altLang="en-US"/>
              <a:t>したいから</a:t>
            </a:r>
            <a:endParaRPr kumimoji="1" lang="en-US" altLang="ja-JP"/>
          </a:p>
          <a:p>
            <a:pPr marL="0" indent="0" algn="ctr">
              <a:buNone/>
            </a:pPr>
            <a:r>
              <a:rPr kumimoji="1" lang="ja-JP" altLang="en-US"/>
              <a:t>青っぽい</a:t>
            </a:r>
            <a:r>
              <a:rPr kumimoji="1" lang="ja-JP" altLang="en-US" dirty="0"/>
              <a:t>画面</a:t>
            </a:r>
            <a:r>
              <a:rPr kumimoji="1" lang="ja-JP" altLang="en-US"/>
              <a:t>にしよう</a:t>
            </a:r>
            <a:endParaRPr kumimoji="1" lang="en-US" altLang="ja-JP" dirty="0"/>
          </a:p>
        </p:txBody>
      </p:sp>
      <p:pic>
        <p:nvPicPr>
          <p:cNvPr id="7" name="図 6">
            <a:extLst>
              <a:ext uri="{FF2B5EF4-FFF2-40B4-BE49-F238E27FC236}">
                <a16:creationId xmlns:a16="http://schemas.microsoft.com/office/drawing/2014/main" id="{5174E97A-F1A9-6170-A729-5438504F2483}"/>
              </a:ext>
            </a:extLst>
          </p:cNvPr>
          <p:cNvPicPr>
            <a:picLocks noChangeAspect="1"/>
          </p:cNvPicPr>
          <p:nvPr/>
        </p:nvPicPr>
        <p:blipFill>
          <a:blip r:embed="rId3"/>
          <a:srcRect l="14370" r="26093"/>
          <a:stretch/>
        </p:blipFill>
        <p:spPr>
          <a:xfrm>
            <a:off x="4916966" y="1028057"/>
            <a:ext cx="3709853" cy="3505089"/>
          </a:xfrm>
          <a:prstGeom prst="rect">
            <a:avLst/>
          </a:prstGeom>
        </p:spPr>
      </p:pic>
      <p:sp>
        <p:nvSpPr>
          <p:cNvPr id="2" name="タイトル 1">
            <a:extLst>
              <a:ext uri="{FF2B5EF4-FFF2-40B4-BE49-F238E27FC236}">
                <a16:creationId xmlns:a16="http://schemas.microsoft.com/office/drawing/2014/main" id="{61BDE04E-8B6C-4C8B-8B71-314ABC6AF419}"/>
              </a:ext>
            </a:extLst>
          </p:cNvPr>
          <p:cNvSpPr>
            <a:spLocks noGrp="1"/>
          </p:cNvSpPr>
          <p:nvPr>
            <p:ph type="title"/>
          </p:nvPr>
        </p:nvSpPr>
        <p:spPr/>
        <p:txBody>
          <a:bodyPr/>
          <a:lstStyle/>
          <a:p>
            <a:r>
              <a:rPr kumimoji="1" lang="ja-JP" altLang="en-US" dirty="0"/>
              <a:t>東洋的</a:t>
            </a:r>
            <a:r>
              <a:rPr kumimoji="1" lang="ja-JP" altLang="en-US"/>
              <a:t>思考方法 </a:t>
            </a:r>
            <a:r>
              <a:rPr lang="ja-JP" altLang="en-US"/>
              <a:t>で</a:t>
            </a:r>
            <a:r>
              <a:rPr kumimoji="1" lang="ja-JP" altLang="en-US"/>
              <a:t>レンダリング</a:t>
            </a:r>
            <a:r>
              <a:rPr lang="ja-JP" altLang="en-US"/>
              <a:t>するなら？</a:t>
            </a:r>
            <a:endParaRPr kumimoji="1" lang="ja-JP" altLang="en-US" dirty="0"/>
          </a:p>
        </p:txBody>
      </p:sp>
      <p:pic>
        <p:nvPicPr>
          <p:cNvPr id="5" name="図 4">
            <a:extLst>
              <a:ext uri="{FF2B5EF4-FFF2-40B4-BE49-F238E27FC236}">
                <a16:creationId xmlns:a16="http://schemas.microsoft.com/office/drawing/2014/main" id="{4A61DA98-3391-615E-72F1-38A61E1EEFA1}"/>
              </a:ext>
            </a:extLst>
          </p:cNvPr>
          <p:cNvPicPr>
            <a:picLocks noChangeAspect="1"/>
          </p:cNvPicPr>
          <p:nvPr/>
        </p:nvPicPr>
        <p:blipFill>
          <a:blip r:embed="rId4"/>
          <a:srcRect l="15571" r="24844"/>
          <a:stretch/>
        </p:blipFill>
        <p:spPr>
          <a:xfrm>
            <a:off x="305733" y="1030942"/>
            <a:ext cx="3709852" cy="3502204"/>
          </a:xfrm>
          <a:prstGeom prst="rect">
            <a:avLst/>
          </a:prstGeom>
        </p:spPr>
      </p:pic>
      <p:sp>
        <p:nvSpPr>
          <p:cNvPr id="8" name="矢印: 右 7">
            <a:extLst>
              <a:ext uri="{FF2B5EF4-FFF2-40B4-BE49-F238E27FC236}">
                <a16:creationId xmlns:a16="http://schemas.microsoft.com/office/drawing/2014/main" id="{89C5D3E6-8B28-1E9A-3BFF-06F32A671F62}"/>
              </a:ext>
            </a:extLst>
          </p:cNvPr>
          <p:cNvSpPr/>
          <p:nvPr/>
        </p:nvSpPr>
        <p:spPr>
          <a:xfrm>
            <a:off x="4119619" y="2571750"/>
            <a:ext cx="779930" cy="664509"/>
          </a:xfrm>
          <a:prstGeom prst="righ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91BCD9A-B358-9FEF-415C-554138702B84}"/>
              </a:ext>
            </a:extLst>
          </p:cNvPr>
          <p:cNvSpPr txBox="1"/>
          <p:nvPr/>
        </p:nvSpPr>
        <p:spPr>
          <a:xfrm>
            <a:off x="1560479" y="2598656"/>
            <a:ext cx="1569660" cy="369332"/>
          </a:xfrm>
          <a:prstGeom prst="rect">
            <a:avLst/>
          </a:prstGeom>
          <a:noFill/>
        </p:spPr>
        <p:txBody>
          <a:bodyPr wrap="none" rtlCol="0">
            <a:spAutoFit/>
          </a:bodyPr>
          <a:lstStyle/>
          <a:p>
            <a:r>
              <a:rPr kumimoji="1" lang="ja-JP" altLang="en-US">
                <a:solidFill>
                  <a:schemeClr val="bg1"/>
                </a:solidFill>
              </a:rPr>
              <a:t>悲しいシーン</a:t>
            </a:r>
          </a:p>
        </p:txBody>
      </p:sp>
    </p:spTree>
    <p:extLst>
      <p:ext uri="{BB962C8B-B14F-4D97-AF65-F5344CB8AC3E}">
        <p14:creationId xmlns:p14="http://schemas.microsoft.com/office/powerpoint/2010/main" val="415697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xit" presetSubtype="8" fill="hold" nodeType="withEffect">
                                  <p:stCondLst>
                                    <p:cond delay="0"/>
                                  </p:stCondLst>
                                  <p:childTnLst>
                                    <p:animEffect transition="out" filter="wipe(left)">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4F02113-6C51-671A-CDBE-0AAB5DDABC0D}"/>
              </a:ext>
            </a:extLst>
          </p:cNvPr>
          <p:cNvSpPr>
            <a:spLocks noGrp="1"/>
          </p:cNvSpPr>
          <p:nvPr>
            <p:ph type="title"/>
          </p:nvPr>
        </p:nvSpPr>
        <p:spPr>
          <a:xfrm>
            <a:off x="457200" y="2106613"/>
            <a:ext cx="8229600" cy="857250"/>
          </a:xfrm>
        </p:spPr>
        <p:txBody>
          <a:bodyPr/>
          <a:lstStyle/>
          <a:p>
            <a:r>
              <a:rPr lang="en-US" altLang="ja-JP">
                <a:solidFill>
                  <a:srgbClr val="D16C15"/>
                </a:solidFill>
              </a:rPr>
              <a:t>PBR(</a:t>
            </a:r>
            <a:r>
              <a:rPr lang="ja-JP" altLang="en-US">
                <a:solidFill>
                  <a:srgbClr val="D16C15"/>
                </a:solidFill>
              </a:rPr>
              <a:t>物理ベースレンダリング</a:t>
            </a:r>
            <a:r>
              <a:rPr lang="en-US" altLang="ja-JP">
                <a:solidFill>
                  <a:srgbClr val="D16C15"/>
                </a:solidFill>
              </a:rPr>
              <a:t>)</a:t>
            </a:r>
            <a:br>
              <a:rPr lang="en-US" altLang="ja-JP">
                <a:solidFill>
                  <a:srgbClr val="D16C15"/>
                </a:solidFill>
              </a:rPr>
            </a:br>
            <a:r>
              <a:rPr lang="ja-JP" altLang="en-US">
                <a:solidFill>
                  <a:srgbClr val="D16C15"/>
                </a:solidFill>
              </a:rPr>
              <a:t>に対する疑問</a:t>
            </a:r>
          </a:p>
        </p:txBody>
      </p:sp>
    </p:spTree>
    <p:extLst>
      <p:ext uri="{BB962C8B-B14F-4D97-AF65-F5344CB8AC3E}">
        <p14:creationId xmlns:p14="http://schemas.microsoft.com/office/powerpoint/2010/main" val="599733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10000"/>
          </a:schemeClr>
        </a:solidFill>
        <a:effectLst/>
      </p:bgPr>
    </p:bg>
    <p:spTree>
      <p:nvGrpSpPr>
        <p:cNvPr id="1" name=""/>
        <p:cNvGrpSpPr/>
        <p:nvPr/>
      </p:nvGrpSpPr>
      <p:grpSpPr>
        <a:xfrm>
          <a:off x="0" y="0"/>
          <a:ext cx="0" cy="0"/>
          <a:chOff x="0" y="0"/>
          <a:chExt cx="0" cy="0"/>
        </a:xfrm>
      </p:grpSpPr>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33" y="1976090"/>
            <a:ext cx="8563686" cy="1599001"/>
          </a:xfrm>
          <a:prstGeom prst="rect">
            <a:avLst/>
          </a:prstGeom>
        </p:spPr>
      </p:pic>
      <p:pic>
        <p:nvPicPr>
          <p:cNvPr id="11" name="図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8889" y="1136039"/>
            <a:ext cx="7024209" cy="848504"/>
          </a:xfrm>
          <a:prstGeom prst="rect">
            <a:avLst/>
          </a:prstGeom>
        </p:spPr>
      </p:pic>
      <p:sp>
        <p:nvSpPr>
          <p:cNvPr id="12" name="テキスト ボックス 11"/>
          <p:cNvSpPr txBox="1"/>
          <p:nvPr/>
        </p:nvSpPr>
        <p:spPr>
          <a:xfrm>
            <a:off x="60046" y="1312343"/>
            <a:ext cx="1800493" cy="646331"/>
          </a:xfrm>
          <a:prstGeom prst="rect">
            <a:avLst/>
          </a:prstGeom>
          <a:noFill/>
        </p:spPr>
        <p:txBody>
          <a:bodyPr wrap="none" rtlCol="0">
            <a:spAutoFit/>
          </a:bodyPr>
          <a:lstStyle/>
          <a:p>
            <a:r>
              <a:rPr kumimoji="1" lang="en-US" altLang="ja-JP" dirty="0">
                <a:solidFill>
                  <a:schemeClr val="bg1"/>
                </a:solidFill>
              </a:rPr>
              <a:t>Specular color</a:t>
            </a:r>
          </a:p>
          <a:p>
            <a:pPr algn="ctr"/>
            <a:r>
              <a:rPr kumimoji="1" lang="en-US" altLang="ja-JP" dirty="0">
                <a:solidFill>
                  <a:schemeClr val="bg1"/>
                </a:solidFill>
              </a:rPr>
              <a:t>(</a:t>
            </a:r>
            <a:r>
              <a:rPr kumimoji="1" lang="en-US" altLang="ja-JP" dirty="0" err="1">
                <a:solidFill>
                  <a:schemeClr val="bg1"/>
                </a:solidFill>
              </a:rPr>
              <a:t>r,g,b</a:t>
            </a:r>
            <a:r>
              <a:rPr kumimoji="1" lang="en-US" altLang="ja-JP" dirty="0">
                <a:solidFill>
                  <a:schemeClr val="bg1"/>
                </a:solidFill>
              </a:rPr>
              <a:t>)</a:t>
            </a:r>
            <a:endParaRPr kumimoji="1" lang="ja-JP" altLang="en-US" dirty="0">
              <a:solidFill>
                <a:schemeClr val="bg1"/>
              </a:solidFill>
            </a:endParaRPr>
          </a:p>
        </p:txBody>
      </p:sp>
      <p:pic>
        <p:nvPicPr>
          <p:cNvPr id="13" name="図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4772" y="3524358"/>
            <a:ext cx="7143495" cy="854401"/>
          </a:xfrm>
          <a:prstGeom prst="rect">
            <a:avLst/>
          </a:prstGeom>
        </p:spPr>
      </p:pic>
      <p:sp>
        <p:nvSpPr>
          <p:cNvPr id="14" name="テキスト ボックス 13"/>
          <p:cNvSpPr txBox="1"/>
          <p:nvPr/>
        </p:nvSpPr>
        <p:spPr>
          <a:xfrm>
            <a:off x="173273" y="3604481"/>
            <a:ext cx="1545616" cy="646331"/>
          </a:xfrm>
          <a:prstGeom prst="rect">
            <a:avLst/>
          </a:prstGeom>
          <a:noFill/>
        </p:spPr>
        <p:txBody>
          <a:bodyPr wrap="none" rtlCol="0">
            <a:spAutoFit/>
          </a:bodyPr>
          <a:lstStyle/>
          <a:p>
            <a:r>
              <a:rPr kumimoji="1" lang="en-US" altLang="ja-JP" dirty="0">
                <a:solidFill>
                  <a:schemeClr val="bg1"/>
                </a:solidFill>
              </a:rPr>
              <a:t>diffuse color</a:t>
            </a:r>
          </a:p>
          <a:p>
            <a:pPr algn="ctr"/>
            <a:r>
              <a:rPr kumimoji="1" lang="en-US" altLang="ja-JP" dirty="0">
                <a:solidFill>
                  <a:schemeClr val="bg1"/>
                </a:solidFill>
              </a:rPr>
              <a:t>(</a:t>
            </a:r>
            <a:r>
              <a:rPr kumimoji="1" lang="en-US" altLang="ja-JP" dirty="0" err="1">
                <a:solidFill>
                  <a:schemeClr val="bg1"/>
                </a:solidFill>
              </a:rPr>
              <a:t>r,g,b</a:t>
            </a:r>
            <a:r>
              <a:rPr kumimoji="1" lang="en-US" altLang="ja-JP" dirty="0">
                <a:solidFill>
                  <a:schemeClr val="bg1"/>
                </a:solidFill>
              </a:rPr>
              <a:t>)</a:t>
            </a:r>
            <a:endParaRPr kumimoji="1" lang="ja-JP" altLang="en-US" dirty="0">
              <a:solidFill>
                <a:schemeClr val="bg1"/>
              </a:solidFill>
            </a:endParaRPr>
          </a:p>
        </p:txBody>
      </p:sp>
      <p:sp>
        <p:nvSpPr>
          <p:cNvPr id="3" name="タイトル 2">
            <a:extLst>
              <a:ext uri="{FF2B5EF4-FFF2-40B4-BE49-F238E27FC236}">
                <a16:creationId xmlns:a16="http://schemas.microsoft.com/office/drawing/2014/main" id="{007B6981-D113-35A6-0299-E0DE2B0F7E78}"/>
              </a:ext>
            </a:extLst>
          </p:cNvPr>
          <p:cNvSpPr>
            <a:spLocks noGrp="1"/>
          </p:cNvSpPr>
          <p:nvPr>
            <p:ph type="title"/>
          </p:nvPr>
        </p:nvSpPr>
        <p:spPr/>
        <p:txBody>
          <a:bodyPr>
            <a:normAutofit/>
          </a:bodyPr>
          <a:lstStyle/>
          <a:p>
            <a:r>
              <a:rPr kumimoji="1" lang="en-US" altLang="ja-JP" sz="2400"/>
              <a:t>PBR</a:t>
            </a:r>
            <a:r>
              <a:rPr kumimoji="1" lang="ja-JP" altLang="en-US" sz="2400"/>
              <a:t>登場前のパラメータ</a:t>
            </a:r>
            <a:r>
              <a:rPr kumimoji="1" lang="en-US" altLang="ja-JP" sz="2400"/>
              <a:t>(Blinn-Phong</a:t>
            </a:r>
            <a:r>
              <a:rPr kumimoji="1" lang="ja-JP" altLang="en-US" sz="2400"/>
              <a:t>モデル</a:t>
            </a:r>
            <a:r>
              <a:rPr kumimoji="1" lang="en-US" altLang="ja-JP" sz="2400"/>
              <a:t>)</a:t>
            </a:r>
            <a:endParaRPr lang="ja-JP" altLang="en-US"/>
          </a:p>
        </p:txBody>
      </p:sp>
      <p:sp>
        <p:nvSpPr>
          <p:cNvPr id="2" name="テキスト ボックス 1">
            <a:extLst>
              <a:ext uri="{FF2B5EF4-FFF2-40B4-BE49-F238E27FC236}">
                <a16:creationId xmlns:a16="http://schemas.microsoft.com/office/drawing/2014/main" id="{41569BF3-9A87-8C5E-0276-A4F404F81C44}"/>
              </a:ext>
            </a:extLst>
          </p:cNvPr>
          <p:cNvSpPr txBox="1"/>
          <p:nvPr/>
        </p:nvSpPr>
        <p:spPr>
          <a:xfrm>
            <a:off x="3033758" y="4332905"/>
            <a:ext cx="3076483" cy="461665"/>
          </a:xfrm>
          <a:prstGeom prst="rect">
            <a:avLst/>
          </a:prstGeom>
          <a:noFill/>
        </p:spPr>
        <p:txBody>
          <a:bodyPr wrap="none" rtlCol="0">
            <a:spAutoFit/>
          </a:bodyPr>
          <a:lstStyle/>
          <a:p>
            <a:r>
              <a:rPr kumimoji="1" lang="en-US" altLang="ja-JP" sz="2400">
                <a:solidFill>
                  <a:schemeClr val="bg1"/>
                </a:solidFill>
              </a:rPr>
              <a:t>Empirical (</a:t>
            </a:r>
            <a:r>
              <a:rPr kumimoji="1" lang="ja-JP" altLang="en-US" sz="2400">
                <a:solidFill>
                  <a:schemeClr val="bg1"/>
                </a:solidFill>
              </a:rPr>
              <a:t>経験則的</a:t>
            </a:r>
            <a:r>
              <a:rPr kumimoji="1" lang="en-US" altLang="ja-JP" sz="2400">
                <a:solidFill>
                  <a:schemeClr val="bg1"/>
                </a:solidFill>
              </a:rPr>
              <a:t>)</a:t>
            </a:r>
            <a:endParaRPr kumimoji="1" lang="ja-JP" altLang="en-US" sz="2400">
              <a:solidFill>
                <a:schemeClr val="bg1"/>
              </a:solidFill>
            </a:endParaRPr>
          </a:p>
        </p:txBody>
      </p:sp>
    </p:spTree>
    <p:extLst>
      <p:ext uri="{BB962C8B-B14F-4D97-AF65-F5344CB8AC3E}">
        <p14:creationId xmlns:p14="http://schemas.microsoft.com/office/powerpoint/2010/main" val="268923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10000"/>
          </a:schemeClr>
        </a:solidFill>
        <a:effectLst/>
      </p:bgPr>
    </p:bg>
    <p:spTree>
      <p:nvGrpSpPr>
        <p:cNvPr id="1" name=""/>
        <p:cNvGrpSpPr/>
        <p:nvPr/>
      </p:nvGrpSpPr>
      <p:grpSpPr>
        <a:xfrm>
          <a:off x="0" y="0"/>
          <a:ext cx="0" cy="0"/>
          <a:chOff x="0" y="0"/>
          <a:chExt cx="0" cy="0"/>
        </a:xfrm>
      </p:grpSpPr>
      <p:sp>
        <p:nvSpPr>
          <p:cNvPr id="6" name="テキスト ボックス 5"/>
          <p:cNvSpPr txBox="1"/>
          <p:nvPr/>
        </p:nvSpPr>
        <p:spPr>
          <a:xfrm>
            <a:off x="126307" y="983695"/>
            <a:ext cx="1343638" cy="369332"/>
          </a:xfrm>
          <a:prstGeom prst="rect">
            <a:avLst/>
          </a:prstGeom>
          <a:noFill/>
        </p:spPr>
        <p:txBody>
          <a:bodyPr wrap="none" rtlCol="0">
            <a:spAutoFit/>
          </a:bodyPr>
          <a:lstStyle/>
          <a:p>
            <a:r>
              <a:rPr kumimoji="1" lang="en-US" altLang="ja-JP" dirty="0" err="1">
                <a:solidFill>
                  <a:schemeClr val="bg1"/>
                </a:solidFill>
              </a:rPr>
              <a:t>baseColor</a:t>
            </a:r>
            <a:endParaRPr kumimoji="1" lang="ja-JP" altLang="en-US" dirty="0">
              <a:solidFill>
                <a:schemeClr val="bg1"/>
              </a:solidFill>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6941" y="817532"/>
            <a:ext cx="7075183" cy="673827"/>
          </a:xfrm>
          <a:prstGeom prst="rect">
            <a:avLst/>
          </a:prstGeom>
        </p:spPr>
      </p:pic>
      <p:grpSp>
        <p:nvGrpSpPr>
          <p:cNvPr id="16" name="グループ化 15"/>
          <p:cNvGrpSpPr/>
          <p:nvPr/>
        </p:nvGrpSpPr>
        <p:grpSpPr>
          <a:xfrm>
            <a:off x="299026" y="4216683"/>
            <a:ext cx="8446552" cy="753791"/>
            <a:chOff x="272260" y="4921630"/>
            <a:chExt cx="11262069" cy="1005054"/>
          </a:xfrm>
        </p:grpSpPr>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8006" y="4921630"/>
              <a:ext cx="9726323" cy="1005054"/>
            </a:xfrm>
            <a:prstGeom prst="rect">
              <a:avLst/>
            </a:prstGeom>
          </p:spPr>
        </p:pic>
        <p:sp>
          <p:nvSpPr>
            <p:cNvPr id="9" name="テキスト ボックス 8"/>
            <p:cNvSpPr txBox="1"/>
            <p:nvPr/>
          </p:nvSpPr>
          <p:spPr>
            <a:xfrm>
              <a:off x="272260" y="5193324"/>
              <a:ext cx="1740220" cy="492442"/>
            </a:xfrm>
            <a:prstGeom prst="rect">
              <a:avLst/>
            </a:prstGeom>
            <a:noFill/>
          </p:spPr>
          <p:txBody>
            <a:bodyPr wrap="none" rtlCol="0">
              <a:spAutoFit/>
            </a:bodyPr>
            <a:lstStyle/>
            <a:p>
              <a:r>
                <a:rPr kumimoji="1" lang="en-US" altLang="ja-JP" dirty="0" err="1">
                  <a:solidFill>
                    <a:schemeClr val="bg1"/>
                  </a:solidFill>
                </a:rPr>
                <a:t>metalness</a:t>
              </a:r>
              <a:endParaRPr kumimoji="1" lang="ja-JP" altLang="en-US" dirty="0">
                <a:solidFill>
                  <a:schemeClr val="bg1"/>
                </a:solidFill>
              </a:endParaRPr>
            </a:p>
          </p:txBody>
        </p:sp>
      </p:grpSp>
      <p:sp>
        <p:nvSpPr>
          <p:cNvPr id="10" name="テキスト ボックス 9"/>
          <p:cNvSpPr txBox="1"/>
          <p:nvPr/>
        </p:nvSpPr>
        <p:spPr>
          <a:xfrm>
            <a:off x="221399" y="2327292"/>
            <a:ext cx="1120820" cy="369332"/>
          </a:xfrm>
          <a:prstGeom prst="rect">
            <a:avLst/>
          </a:prstGeom>
          <a:noFill/>
        </p:spPr>
        <p:txBody>
          <a:bodyPr wrap="none" rtlCol="0">
            <a:spAutoFit/>
          </a:bodyPr>
          <a:lstStyle/>
          <a:p>
            <a:r>
              <a:rPr kumimoji="1" lang="en-US" altLang="ja-JP" dirty="0">
                <a:solidFill>
                  <a:schemeClr val="bg1"/>
                </a:solidFill>
              </a:rPr>
              <a:t>shininess</a:t>
            </a:r>
            <a:endParaRPr kumimoji="1" lang="ja-JP" altLang="en-US" dirty="0">
              <a:solidFill>
                <a:schemeClr val="bg1"/>
              </a:solidFill>
            </a:endParaRPr>
          </a:p>
        </p:txBody>
      </p:sp>
      <p:pic>
        <p:nvPicPr>
          <p:cNvPr id="13" name="図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9216" y="2476730"/>
            <a:ext cx="7355147" cy="760032"/>
          </a:xfrm>
          <a:prstGeom prst="rect">
            <a:avLst/>
          </a:prstGeom>
        </p:spPr>
      </p:pic>
      <p:sp>
        <p:nvSpPr>
          <p:cNvPr id="14" name="テキスト ボックス 13"/>
          <p:cNvSpPr txBox="1"/>
          <p:nvPr/>
        </p:nvSpPr>
        <p:spPr>
          <a:xfrm>
            <a:off x="1331285" y="3135598"/>
            <a:ext cx="671979" cy="300082"/>
          </a:xfrm>
          <a:prstGeom prst="rect">
            <a:avLst/>
          </a:prstGeom>
          <a:noFill/>
        </p:spPr>
        <p:txBody>
          <a:bodyPr wrap="none" rtlCol="0">
            <a:spAutoFit/>
          </a:bodyPr>
          <a:lstStyle/>
          <a:p>
            <a:r>
              <a:rPr kumimoji="1" lang="en-US" altLang="ja-JP" sz="1350" dirty="0">
                <a:solidFill>
                  <a:schemeClr val="accent2">
                    <a:lumMod val="60000"/>
                    <a:lumOff val="40000"/>
                  </a:schemeClr>
                </a:solidFill>
              </a:rPr>
              <a:t>metal</a:t>
            </a:r>
            <a:endParaRPr kumimoji="1" lang="ja-JP" altLang="en-US" sz="1350" dirty="0">
              <a:solidFill>
                <a:schemeClr val="accent2">
                  <a:lumMod val="60000"/>
                  <a:lumOff val="40000"/>
                </a:schemeClr>
              </a:solidFill>
            </a:endParaRPr>
          </a:p>
        </p:txBody>
      </p:sp>
      <p:pic>
        <p:nvPicPr>
          <p:cNvPr id="15" name="図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1014" y="1738108"/>
            <a:ext cx="7332812" cy="757724"/>
          </a:xfrm>
          <a:prstGeom prst="rect">
            <a:avLst/>
          </a:prstGeom>
        </p:spPr>
      </p:pic>
      <p:sp>
        <p:nvSpPr>
          <p:cNvPr id="12" name="テキスト ボックス 11"/>
          <p:cNvSpPr txBox="1"/>
          <p:nvPr/>
        </p:nvSpPr>
        <p:spPr>
          <a:xfrm>
            <a:off x="1331284" y="2404137"/>
            <a:ext cx="731290" cy="300082"/>
          </a:xfrm>
          <a:prstGeom prst="rect">
            <a:avLst/>
          </a:prstGeom>
          <a:noFill/>
        </p:spPr>
        <p:txBody>
          <a:bodyPr wrap="none" rtlCol="0">
            <a:spAutoFit/>
          </a:bodyPr>
          <a:lstStyle/>
          <a:p>
            <a:r>
              <a:rPr kumimoji="1" lang="en-US" altLang="ja-JP" sz="1350" dirty="0">
                <a:solidFill>
                  <a:schemeClr val="accent2">
                    <a:lumMod val="60000"/>
                    <a:lumOff val="40000"/>
                  </a:schemeClr>
                </a:solidFill>
              </a:rPr>
              <a:t>plastic</a:t>
            </a:r>
            <a:endParaRPr kumimoji="1" lang="ja-JP" altLang="en-US" sz="1350" dirty="0">
              <a:solidFill>
                <a:schemeClr val="accent2">
                  <a:lumMod val="60000"/>
                  <a:lumOff val="40000"/>
                </a:schemeClr>
              </a:solidFill>
            </a:endParaRPr>
          </a:p>
        </p:txBody>
      </p:sp>
      <p:cxnSp>
        <p:nvCxnSpPr>
          <p:cNvPr id="17" name="直線矢印コネクタ 16"/>
          <p:cNvCxnSpPr/>
          <p:nvPr/>
        </p:nvCxnSpPr>
        <p:spPr>
          <a:xfrm>
            <a:off x="1431015" y="3669004"/>
            <a:ext cx="7021471" cy="26"/>
          </a:xfrm>
          <a:prstGeom prst="straightConnector1">
            <a:avLst/>
          </a:prstGeom>
          <a:ln w="76200">
            <a:gradFill>
              <a:gsLst>
                <a:gs pos="0">
                  <a:srgbClr val="000000"/>
                </a:gs>
                <a:gs pos="100000">
                  <a:schemeClr val="tx1"/>
                </a:gs>
              </a:gsLst>
              <a:lin ang="0" scaled="0"/>
            </a:gradFill>
            <a:tailEnd type="stealth" w="lg" len="lg"/>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1356004" y="3309354"/>
            <a:ext cx="548996" cy="300082"/>
          </a:xfrm>
          <a:prstGeom prst="rect">
            <a:avLst/>
          </a:prstGeom>
          <a:noFill/>
        </p:spPr>
        <p:txBody>
          <a:bodyPr wrap="square" rtlCol="0">
            <a:spAutoFit/>
          </a:bodyPr>
          <a:lstStyle/>
          <a:p>
            <a:r>
              <a:rPr kumimoji="1" lang="en-US" altLang="ja-JP" sz="1350" dirty="0">
                <a:solidFill>
                  <a:schemeClr val="bg1"/>
                </a:solidFill>
              </a:rPr>
              <a:t>0.0</a:t>
            </a:r>
            <a:endParaRPr kumimoji="1" lang="ja-JP" altLang="en-US" sz="1350" dirty="0">
              <a:solidFill>
                <a:schemeClr val="bg1"/>
              </a:solidFill>
            </a:endParaRPr>
          </a:p>
        </p:txBody>
      </p:sp>
      <p:sp>
        <p:nvSpPr>
          <p:cNvPr id="19" name="テキスト ボックス 18"/>
          <p:cNvSpPr txBox="1"/>
          <p:nvPr/>
        </p:nvSpPr>
        <p:spPr>
          <a:xfrm>
            <a:off x="8077438" y="3263802"/>
            <a:ext cx="594686" cy="300082"/>
          </a:xfrm>
          <a:prstGeom prst="rect">
            <a:avLst/>
          </a:prstGeom>
          <a:noFill/>
        </p:spPr>
        <p:txBody>
          <a:bodyPr wrap="square" rtlCol="0">
            <a:spAutoFit/>
          </a:bodyPr>
          <a:lstStyle/>
          <a:p>
            <a:r>
              <a:rPr kumimoji="1" lang="en-US" altLang="ja-JP" sz="1350" dirty="0">
                <a:solidFill>
                  <a:schemeClr val="bg1"/>
                </a:solidFill>
              </a:rPr>
              <a:t>1.0</a:t>
            </a:r>
            <a:endParaRPr kumimoji="1" lang="ja-JP" altLang="en-US" sz="1350" dirty="0">
              <a:solidFill>
                <a:schemeClr val="bg1"/>
              </a:solidFill>
            </a:endParaRPr>
          </a:p>
        </p:txBody>
      </p:sp>
      <p:cxnSp>
        <p:nvCxnSpPr>
          <p:cNvPr id="20" name="直線矢印コネクタ 19"/>
          <p:cNvCxnSpPr/>
          <p:nvPr/>
        </p:nvCxnSpPr>
        <p:spPr>
          <a:xfrm flipH="1">
            <a:off x="1431014" y="3867059"/>
            <a:ext cx="6871826" cy="22795"/>
          </a:xfrm>
          <a:prstGeom prst="straightConnector1">
            <a:avLst/>
          </a:prstGeom>
          <a:ln w="76200">
            <a:gradFill>
              <a:gsLst>
                <a:gs pos="0">
                  <a:srgbClr val="000000"/>
                </a:gs>
                <a:gs pos="100000">
                  <a:schemeClr val="tx1"/>
                </a:gs>
              </a:gsLst>
              <a:lin ang="0" scaled="0"/>
            </a:gradFill>
            <a:tailEnd type="stealth" w="lg" len="lg"/>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1315340" y="4003390"/>
            <a:ext cx="630262" cy="300082"/>
          </a:xfrm>
          <a:prstGeom prst="rect">
            <a:avLst/>
          </a:prstGeom>
          <a:noFill/>
        </p:spPr>
        <p:txBody>
          <a:bodyPr wrap="square" rtlCol="0">
            <a:spAutoFit/>
          </a:bodyPr>
          <a:lstStyle/>
          <a:p>
            <a:r>
              <a:rPr kumimoji="1" lang="en-US" altLang="ja-JP" sz="1350" dirty="0">
                <a:solidFill>
                  <a:schemeClr val="bg1"/>
                </a:solidFill>
              </a:rPr>
              <a:t>1.0</a:t>
            </a:r>
            <a:endParaRPr kumimoji="1" lang="ja-JP" altLang="en-US" sz="1350" dirty="0">
              <a:solidFill>
                <a:schemeClr val="bg1"/>
              </a:solidFill>
            </a:endParaRPr>
          </a:p>
        </p:txBody>
      </p:sp>
      <p:sp>
        <p:nvSpPr>
          <p:cNvPr id="5" name="テキスト ボックス 4"/>
          <p:cNvSpPr txBox="1"/>
          <p:nvPr/>
        </p:nvSpPr>
        <p:spPr>
          <a:xfrm>
            <a:off x="191229" y="3752313"/>
            <a:ext cx="1213794" cy="300082"/>
          </a:xfrm>
          <a:prstGeom prst="rect">
            <a:avLst/>
          </a:prstGeom>
          <a:noFill/>
        </p:spPr>
        <p:txBody>
          <a:bodyPr wrap="none" rtlCol="0">
            <a:spAutoFit/>
          </a:bodyPr>
          <a:lstStyle/>
          <a:p>
            <a:r>
              <a:rPr kumimoji="1" lang="en-US" altLang="ja-JP" sz="1350" dirty="0">
                <a:solidFill>
                  <a:schemeClr val="bg1"/>
                </a:solidFill>
              </a:rPr>
              <a:t>(Roughness)</a:t>
            </a:r>
            <a:endParaRPr kumimoji="1" lang="ja-JP" altLang="en-US" sz="1350" dirty="0">
              <a:solidFill>
                <a:schemeClr val="bg1"/>
              </a:solidFill>
            </a:endParaRPr>
          </a:p>
        </p:txBody>
      </p:sp>
      <p:sp>
        <p:nvSpPr>
          <p:cNvPr id="22" name="テキスト ボックス 21"/>
          <p:cNvSpPr txBox="1"/>
          <p:nvPr/>
        </p:nvSpPr>
        <p:spPr>
          <a:xfrm>
            <a:off x="8115316" y="3938388"/>
            <a:ext cx="630262" cy="300082"/>
          </a:xfrm>
          <a:prstGeom prst="rect">
            <a:avLst/>
          </a:prstGeom>
          <a:noFill/>
        </p:spPr>
        <p:txBody>
          <a:bodyPr wrap="square" rtlCol="0">
            <a:spAutoFit/>
          </a:bodyPr>
          <a:lstStyle/>
          <a:p>
            <a:r>
              <a:rPr kumimoji="1" lang="en-US" altLang="ja-JP" sz="1350" dirty="0">
                <a:solidFill>
                  <a:schemeClr val="bg1"/>
                </a:solidFill>
              </a:rPr>
              <a:t>0.0</a:t>
            </a:r>
            <a:endParaRPr kumimoji="1" lang="ja-JP" altLang="en-US" sz="1350" dirty="0">
              <a:solidFill>
                <a:schemeClr val="bg1"/>
              </a:solidFill>
            </a:endParaRPr>
          </a:p>
        </p:txBody>
      </p:sp>
      <p:sp>
        <p:nvSpPr>
          <p:cNvPr id="3" name="タイトル 2">
            <a:extLst>
              <a:ext uri="{FF2B5EF4-FFF2-40B4-BE49-F238E27FC236}">
                <a16:creationId xmlns:a16="http://schemas.microsoft.com/office/drawing/2014/main" id="{DA498E5C-2A85-467C-AD04-00067A661925}"/>
              </a:ext>
            </a:extLst>
          </p:cNvPr>
          <p:cNvSpPr>
            <a:spLocks noGrp="1"/>
          </p:cNvSpPr>
          <p:nvPr>
            <p:ph type="title"/>
          </p:nvPr>
        </p:nvSpPr>
        <p:spPr/>
        <p:txBody>
          <a:bodyPr>
            <a:normAutofit/>
          </a:bodyPr>
          <a:lstStyle/>
          <a:p>
            <a:r>
              <a:rPr kumimoji="1" lang="en-US" altLang="ja-JP" sz="2400"/>
              <a:t>PBR</a:t>
            </a:r>
            <a:r>
              <a:rPr kumimoji="1" lang="ja-JP" altLang="en-US" sz="2400"/>
              <a:t>のパラメータ</a:t>
            </a:r>
            <a:endParaRPr lang="ja-JP" altLang="en-US"/>
          </a:p>
        </p:txBody>
      </p:sp>
      <p:sp>
        <p:nvSpPr>
          <p:cNvPr id="4" name="テキスト ボックス 3">
            <a:extLst>
              <a:ext uri="{FF2B5EF4-FFF2-40B4-BE49-F238E27FC236}">
                <a16:creationId xmlns:a16="http://schemas.microsoft.com/office/drawing/2014/main" id="{0FA1FD71-25EE-C3F6-765C-42A0476FA046}"/>
              </a:ext>
            </a:extLst>
          </p:cNvPr>
          <p:cNvSpPr txBox="1"/>
          <p:nvPr/>
        </p:nvSpPr>
        <p:spPr>
          <a:xfrm>
            <a:off x="3168417" y="104127"/>
            <a:ext cx="1588897" cy="369332"/>
          </a:xfrm>
          <a:prstGeom prst="rect">
            <a:avLst/>
          </a:prstGeom>
          <a:noFill/>
        </p:spPr>
        <p:txBody>
          <a:bodyPr wrap="none" rtlCol="0">
            <a:spAutoFit/>
          </a:bodyPr>
          <a:lstStyle/>
          <a:p>
            <a:r>
              <a:rPr kumimoji="1" lang="en-US" altLang="ja-JP">
                <a:solidFill>
                  <a:schemeClr val="bg1"/>
                </a:solidFill>
              </a:rPr>
              <a:t>[Burley 2012]</a:t>
            </a:r>
            <a:endParaRPr kumimoji="1" lang="ja-JP" altLang="en-US">
              <a:solidFill>
                <a:schemeClr val="bg1"/>
              </a:solidFill>
            </a:endParaRPr>
          </a:p>
        </p:txBody>
      </p:sp>
    </p:spTree>
    <p:extLst>
      <p:ext uri="{BB962C8B-B14F-4D97-AF65-F5344CB8AC3E}">
        <p14:creationId xmlns:p14="http://schemas.microsoft.com/office/powerpoint/2010/main" val="1729965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テーブル, 屋内, 座る, フロント が含まれている画像&#10;&#10;AI によって生成されたコンテンツは間違っている可能性があります。">
            <a:extLst>
              <a:ext uri="{FF2B5EF4-FFF2-40B4-BE49-F238E27FC236}">
                <a16:creationId xmlns:a16="http://schemas.microsoft.com/office/drawing/2014/main" id="{B90F3951-49FF-B9F6-59D2-23B36E34406B}"/>
              </a:ext>
            </a:extLst>
          </p:cNvPr>
          <p:cNvPicPr>
            <a:picLocks noChangeAspect="1"/>
          </p:cNvPicPr>
          <p:nvPr/>
        </p:nvPicPr>
        <p:blipFill>
          <a:blip r:embed="rId3"/>
          <a:stretch>
            <a:fillRect/>
          </a:stretch>
        </p:blipFill>
        <p:spPr>
          <a:xfrm>
            <a:off x="4572000" y="0"/>
            <a:ext cx="4572000" cy="5143500"/>
          </a:xfrm>
          <a:prstGeom prst="rect">
            <a:avLst/>
          </a:prstGeom>
        </p:spPr>
      </p:pic>
      <p:pic>
        <p:nvPicPr>
          <p:cNvPr id="16" name="図 15" descr="テーブル, 座る, コーヒー, 小さい が含まれている画像&#10;&#10;AI によって生成されたコンテンツは間違っている可能性があります。">
            <a:extLst>
              <a:ext uri="{FF2B5EF4-FFF2-40B4-BE49-F238E27FC236}">
                <a16:creationId xmlns:a16="http://schemas.microsoft.com/office/drawing/2014/main" id="{65A90606-CB6C-B03B-0A6B-C1F792AACDC3}"/>
              </a:ext>
            </a:extLst>
          </p:cNvPr>
          <p:cNvPicPr>
            <a:picLocks noChangeAspect="1"/>
          </p:cNvPicPr>
          <p:nvPr/>
        </p:nvPicPr>
        <p:blipFill>
          <a:blip r:embed="rId4"/>
          <a:stretch>
            <a:fillRect/>
          </a:stretch>
        </p:blipFill>
        <p:spPr>
          <a:xfrm>
            <a:off x="0" y="0"/>
            <a:ext cx="4572000" cy="5143500"/>
          </a:xfrm>
          <a:prstGeom prst="rect">
            <a:avLst/>
          </a:prstGeom>
        </p:spPr>
      </p:pic>
      <p:sp>
        <p:nvSpPr>
          <p:cNvPr id="2" name="タイトル 1">
            <a:extLst>
              <a:ext uri="{FF2B5EF4-FFF2-40B4-BE49-F238E27FC236}">
                <a16:creationId xmlns:a16="http://schemas.microsoft.com/office/drawing/2014/main" id="{7EB8F312-0C6F-B6FD-524E-A874902347E5}"/>
              </a:ext>
            </a:extLst>
          </p:cNvPr>
          <p:cNvSpPr>
            <a:spLocks noGrp="1"/>
          </p:cNvSpPr>
          <p:nvPr>
            <p:ph type="title"/>
          </p:nvPr>
        </p:nvSpPr>
        <p:spPr>
          <a:xfrm>
            <a:off x="746408" y="319489"/>
            <a:ext cx="7314267" cy="881490"/>
          </a:xfrm>
          <a:solidFill>
            <a:schemeClr val="bg1">
              <a:lumMod val="10000"/>
            </a:schemeClr>
          </a:solidFill>
        </p:spPr>
        <p:txBody>
          <a:bodyPr>
            <a:normAutofit fontScale="90000"/>
          </a:bodyPr>
          <a:lstStyle/>
          <a:p>
            <a:r>
              <a:rPr kumimoji="1" lang="ja-JP" altLang="en-US">
                <a:solidFill>
                  <a:schemeClr val="tx1">
                    <a:lumMod val="20000"/>
                    <a:lumOff val="80000"/>
                  </a:schemeClr>
                </a:solidFill>
              </a:rPr>
              <a:t>マテリアルとライトを分けて考えるので違う環境で同じマテリアルを使いまわしてもシーンが破綻しない</a:t>
            </a:r>
          </a:p>
        </p:txBody>
      </p:sp>
      <p:sp>
        <p:nvSpPr>
          <p:cNvPr id="22" name="タイトル 1">
            <a:extLst>
              <a:ext uri="{FF2B5EF4-FFF2-40B4-BE49-F238E27FC236}">
                <a16:creationId xmlns:a16="http://schemas.microsoft.com/office/drawing/2014/main" id="{42237197-A885-6E79-58B8-F33692309BAA}"/>
              </a:ext>
            </a:extLst>
          </p:cNvPr>
          <p:cNvSpPr txBox="1">
            <a:spLocks/>
          </p:cNvSpPr>
          <p:nvPr/>
        </p:nvSpPr>
        <p:spPr bwMode="auto">
          <a:xfrm>
            <a:off x="1217118" y="3947163"/>
            <a:ext cx="7314267" cy="881490"/>
          </a:xfrm>
          <a:prstGeom prst="rect">
            <a:avLst/>
          </a:prstGeom>
          <a:solidFill>
            <a:schemeClr val="bg1">
              <a:lumMod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342900" rtl="0" eaLnBrk="1" fontAlgn="base" hangingPunct="1">
              <a:spcBef>
                <a:spcPct val="0"/>
              </a:spcBef>
              <a:spcAft>
                <a:spcPct val="0"/>
              </a:spcAft>
              <a:defRPr kumimoji="1" sz="2400" b="1" kern="12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a:lstStyle>
          <a:p>
            <a:r>
              <a:rPr lang="ja-JP" altLang="en-US">
                <a:solidFill>
                  <a:schemeClr val="tx1">
                    <a:lumMod val="20000"/>
                    <a:lumOff val="80000"/>
                  </a:schemeClr>
                </a:solidFill>
              </a:rPr>
              <a:t>複数のアーティストでも同じ品質を保ちやすい</a:t>
            </a:r>
          </a:p>
        </p:txBody>
      </p:sp>
      <p:sp>
        <p:nvSpPr>
          <p:cNvPr id="3" name="タイトル 1">
            <a:extLst>
              <a:ext uri="{FF2B5EF4-FFF2-40B4-BE49-F238E27FC236}">
                <a16:creationId xmlns:a16="http://schemas.microsoft.com/office/drawing/2014/main" id="{BB5C2399-296A-C40B-2445-5CD8E542DB91}"/>
              </a:ext>
            </a:extLst>
          </p:cNvPr>
          <p:cNvSpPr txBox="1">
            <a:spLocks/>
          </p:cNvSpPr>
          <p:nvPr/>
        </p:nvSpPr>
        <p:spPr bwMode="auto">
          <a:xfrm>
            <a:off x="1217117" y="3934018"/>
            <a:ext cx="7314267" cy="881490"/>
          </a:xfrm>
          <a:prstGeom prst="rect">
            <a:avLst/>
          </a:prstGeom>
          <a:solidFill>
            <a:schemeClr val="bg1">
              <a:lumMod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342900" rtl="0" eaLnBrk="1" fontAlgn="base" hangingPunct="1">
              <a:spcBef>
                <a:spcPct val="0"/>
              </a:spcBef>
              <a:spcAft>
                <a:spcPct val="0"/>
              </a:spcAft>
              <a:defRPr kumimoji="1" sz="2400" b="1" kern="12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a:lstStyle>
          <a:p>
            <a:pPr algn="ctr"/>
            <a:r>
              <a:rPr lang="ja-JP" altLang="en-US">
                <a:solidFill>
                  <a:schemeClr val="tx1">
                    <a:lumMod val="20000"/>
                    <a:lumOff val="80000"/>
                  </a:schemeClr>
                </a:solidFill>
              </a:rPr>
              <a:t>違う作品でも似た見た目になりやすい</a:t>
            </a:r>
          </a:p>
        </p:txBody>
      </p:sp>
    </p:spTree>
    <p:extLst>
      <p:ext uri="{BB962C8B-B14F-4D97-AF65-F5344CB8AC3E}">
        <p14:creationId xmlns:p14="http://schemas.microsoft.com/office/powerpoint/2010/main" val="86026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9AB7165-75EC-14F7-2D06-671A1D01284D}"/>
              </a:ext>
            </a:extLst>
          </p:cNvPr>
          <p:cNvSpPr>
            <a:spLocks noGrp="1"/>
          </p:cNvSpPr>
          <p:nvPr>
            <p:ph type="title"/>
          </p:nvPr>
        </p:nvSpPr>
        <p:spPr/>
        <p:txBody>
          <a:bodyPr/>
          <a:lstStyle/>
          <a:p>
            <a:r>
              <a:rPr lang="ja-JP" altLang="en-US"/>
              <a:t>物理ベースレンダリングが「正しくない」事例</a:t>
            </a:r>
          </a:p>
        </p:txBody>
      </p:sp>
    </p:spTree>
    <p:extLst>
      <p:ext uri="{BB962C8B-B14F-4D97-AF65-F5344CB8AC3E}">
        <p14:creationId xmlns:p14="http://schemas.microsoft.com/office/powerpoint/2010/main" val="3540083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1" name="図 10" descr="水, 屋外のオブジェ, フロント, 座る が含まれている画像&#10;&#10;AI によって生成されたコンテンツは間違っている可能性があります。">
            <a:extLst>
              <a:ext uri="{FF2B5EF4-FFF2-40B4-BE49-F238E27FC236}">
                <a16:creationId xmlns:a16="http://schemas.microsoft.com/office/drawing/2014/main" id="{38460FC7-408D-A0FF-5680-869ACA8FBEE9}"/>
              </a:ext>
            </a:extLst>
          </p:cNvPr>
          <p:cNvPicPr>
            <a:picLocks noChangeAspect="1"/>
          </p:cNvPicPr>
          <p:nvPr/>
        </p:nvPicPr>
        <p:blipFill>
          <a:blip r:embed="rId3"/>
          <a:stretch>
            <a:fillRect/>
          </a:stretch>
        </p:blipFill>
        <p:spPr>
          <a:xfrm>
            <a:off x="56271" y="-274099"/>
            <a:ext cx="9144000" cy="5143500"/>
          </a:xfrm>
          <a:prstGeom prst="rect">
            <a:avLst/>
          </a:prstGeom>
        </p:spPr>
      </p:pic>
      <p:sp>
        <p:nvSpPr>
          <p:cNvPr id="2" name="タイトル 1">
            <a:extLst>
              <a:ext uri="{FF2B5EF4-FFF2-40B4-BE49-F238E27FC236}">
                <a16:creationId xmlns:a16="http://schemas.microsoft.com/office/drawing/2014/main" id="{078E8A85-075C-3193-A332-6A4F929D4BA0}"/>
              </a:ext>
            </a:extLst>
          </p:cNvPr>
          <p:cNvSpPr>
            <a:spLocks noGrp="1"/>
          </p:cNvSpPr>
          <p:nvPr>
            <p:ph type="title"/>
          </p:nvPr>
        </p:nvSpPr>
        <p:spPr/>
        <p:txBody>
          <a:bodyPr>
            <a:normAutofit fontScale="90000"/>
          </a:bodyPr>
          <a:lstStyle/>
          <a:p>
            <a:r>
              <a:rPr kumimoji="1" lang="ja-JP" altLang="en-US"/>
              <a:t>暗黒吸収体に吸い込まれたことになってる</a:t>
            </a:r>
            <a:br>
              <a:rPr kumimoji="1" lang="en-US" altLang="ja-JP"/>
            </a:br>
            <a:r>
              <a:rPr kumimoji="1" lang="ja-JP" altLang="en-US"/>
              <a:t>スポットライトの光</a:t>
            </a:r>
          </a:p>
        </p:txBody>
      </p:sp>
      <p:sp>
        <p:nvSpPr>
          <p:cNvPr id="3" name="コンテンツ プレースホルダー 2">
            <a:extLst>
              <a:ext uri="{FF2B5EF4-FFF2-40B4-BE49-F238E27FC236}">
                <a16:creationId xmlns:a16="http://schemas.microsoft.com/office/drawing/2014/main" id="{9804ACE9-37E4-86B9-C9CB-3FC3F3DCE34B}"/>
              </a:ext>
            </a:extLst>
          </p:cNvPr>
          <p:cNvSpPr>
            <a:spLocks noGrp="1"/>
          </p:cNvSpPr>
          <p:nvPr>
            <p:ph idx="1"/>
          </p:nvPr>
        </p:nvSpPr>
        <p:spPr>
          <a:xfrm>
            <a:off x="302456" y="824329"/>
            <a:ext cx="4023360" cy="4022238"/>
          </a:xfrm>
        </p:spPr>
        <p:txBody>
          <a:bodyPr/>
          <a:lstStyle/>
          <a:p>
            <a:pPr marL="0" indent="0">
              <a:buNone/>
            </a:pPr>
            <a:r>
              <a:rPr kumimoji="1" lang="ja-JP" altLang="en-US"/>
              <a:t>スポットライトの傘からの反射光は考慮されていない</a:t>
            </a:r>
            <a:endParaRPr kumimoji="1" lang="en-US" altLang="ja-JP"/>
          </a:p>
          <a:p>
            <a:pPr marL="0" indent="0">
              <a:buNone/>
            </a:pPr>
            <a:r>
              <a:rPr lang="ja-JP" altLang="en-US"/>
              <a:t>指定した角度以上の計算をしない</a:t>
            </a:r>
            <a:endParaRPr kumimoji="1" lang="en-US" altLang="ja-JP"/>
          </a:p>
        </p:txBody>
      </p:sp>
      <p:cxnSp>
        <p:nvCxnSpPr>
          <p:cNvPr id="13" name="直線コネクタ 12">
            <a:extLst>
              <a:ext uri="{FF2B5EF4-FFF2-40B4-BE49-F238E27FC236}">
                <a16:creationId xmlns:a16="http://schemas.microsoft.com/office/drawing/2014/main" id="{E67E8474-F1F0-F409-1A81-CFA90FDD9131}"/>
              </a:ext>
            </a:extLst>
          </p:cNvPr>
          <p:cNvCxnSpPr/>
          <p:nvPr/>
        </p:nvCxnSpPr>
        <p:spPr>
          <a:xfrm flipH="1">
            <a:off x="4572000" y="1779563"/>
            <a:ext cx="295422" cy="1997612"/>
          </a:xfrm>
          <a:prstGeom prst="line">
            <a:avLst/>
          </a:prstGeom>
          <a:ln>
            <a:solidFill>
              <a:schemeClr val="accent3">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CE375E20-B4D8-9945-CE1A-F784D2531B21}"/>
              </a:ext>
            </a:extLst>
          </p:cNvPr>
          <p:cNvCxnSpPr>
            <a:cxnSpLocks/>
          </p:cNvCxnSpPr>
          <p:nvPr/>
        </p:nvCxnSpPr>
        <p:spPr>
          <a:xfrm flipH="1">
            <a:off x="1392702" y="1355187"/>
            <a:ext cx="2717875" cy="2365718"/>
          </a:xfrm>
          <a:prstGeom prst="line">
            <a:avLst/>
          </a:prstGeom>
          <a:ln>
            <a:solidFill>
              <a:schemeClr val="accent3">
                <a:lumMod val="7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56BD43EC-0923-3EB7-3D5B-7E920F55E36B}"/>
              </a:ext>
            </a:extLst>
          </p:cNvPr>
          <p:cNvSpPr txBox="1"/>
          <p:nvPr/>
        </p:nvSpPr>
        <p:spPr>
          <a:xfrm>
            <a:off x="5925310" y="4167582"/>
            <a:ext cx="4635304" cy="276999"/>
          </a:xfrm>
          <a:prstGeom prst="rect">
            <a:avLst/>
          </a:prstGeom>
          <a:noFill/>
        </p:spPr>
        <p:txBody>
          <a:bodyPr wrap="square">
            <a:spAutoFit/>
          </a:bodyPr>
          <a:lstStyle/>
          <a:p>
            <a:pPr marL="0" indent="0">
              <a:buNone/>
            </a:pPr>
            <a:r>
              <a:rPr lang="ja-JP" altLang="en-US" sz="1200">
                <a:solidFill>
                  <a:schemeClr val="bg1">
                    <a:lumMod val="90000"/>
                  </a:schemeClr>
                </a:solidFill>
              </a:rPr>
              <a:t>＊パストレーサーはこの限りではない</a:t>
            </a:r>
            <a:endParaRPr kumimoji="1" lang="ja-JP" altLang="en-US" sz="1200">
              <a:solidFill>
                <a:schemeClr val="bg1">
                  <a:lumMod val="90000"/>
                </a:schemeClr>
              </a:solidFill>
            </a:endParaRPr>
          </a:p>
        </p:txBody>
      </p:sp>
    </p:spTree>
    <p:extLst>
      <p:ext uri="{BB962C8B-B14F-4D97-AF65-F5344CB8AC3E}">
        <p14:creationId xmlns:p14="http://schemas.microsoft.com/office/powerpoint/2010/main" val="205750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D7993B-FED7-5D32-9FF7-C806DD4E8B68}"/>
              </a:ext>
            </a:extLst>
          </p:cNvPr>
          <p:cNvSpPr>
            <a:spLocks noGrp="1"/>
          </p:cNvSpPr>
          <p:nvPr>
            <p:ph type="title"/>
          </p:nvPr>
        </p:nvSpPr>
        <p:spPr/>
        <p:txBody>
          <a:bodyPr/>
          <a:lstStyle/>
          <a:p>
            <a:r>
              <a:rPr lang="ja-JP" altLang="en-US"/>
              <a:t>物理量を感じて色覚となる</a:t>
            </a:r>
            <a:endParaRPr kumimoji="1" lang="ja-JP" altLang="en-US"/>
          </a:p>
        </p:txBody>
      </p:sp>
      <p:sp>
        <p:nvSpPr>
          <p:cNvPr id="7" name="テキスト ボックス 6">
            <a:extLst>
              <a:ext uri="{FF2B5EF4-FFF2-40B4-BE49-F238E27FC236}">
                <a16:creationId xmlns:a16="http://schemas.microsoft.com/office/drawing/2014/main" id="{E2246731-2C97-3BFC-C40F-55B776025871}"/>
              </a:ext>
            </a:extLst>
          </p:cNvPr>
          <p:cNvSpPr txBox="1"/>
          <p:nvPr/>
        </p:nvSpPr>
        <p:spPr>
          <a:xfrm>
            <a:off x="6653221" y="732101"/>
            <a:ext cx="1346844" cy="1107996"/>
          </a:xfrm>
          <a:prstGeom prst="rect">
            <a:avLst/>
          </a:prstGeom>
          <a:noFill/>
        </p:spPr>
        <p:txBody>
          <a:bodyPr wrap="none" rtlCol="0">
            <a:spAutoFit/>
          </a:bodyPr>
          <a:lstStyle/>
          <a:p>
            <a:r>
              <a:rPr kumimoji="1" lang="ja-JP" altLang="en-US" sz="6600"/>
              <a:t>🌞</a:t>
            </a:r>
          </a:p>
        </p:txBody>
      </p:sp>
      <p:cxnSp>
        <p:nvCxnSpPr>
          <p:cNvPr id="9" name="直線矢印コネクタ 8">
            <a:extLst>
              <a:ext uri="{FF2B5EF4-FFF2-40B4-BE49-F238E27FC236}">
                <a16:creationId xmlns:a16="http://schemas.microsoft.com/office/drawing/2014/main" id="{675B7197-8556-4C68-2DD0-8A117237CBA5}"/>
              </a:ext>
            </a:extLst>
          </p:cNvPr>
          <p:cNvCxnSpPr>
            <a:cxnSpLocks/>
          </p:cNvCxnSpPr>
          <p:nvPr/>
        </p:nvCxnSpPr>
        <p:spPr>
          <a:xfrm flipH="1">
            <a:off x="6141744" y="1802951"/>
            <a:ext cx="909773" cy="1404548"/>
          </a:xfrm>
          <a:prstGeom prst="straightConnector1">
            <a:avLst/>
          </a:prstGeom>
          <a:ln w="38100">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直線矢印コネクタ 11">
            <a:extLst>
              <a:ext uri="{FF2B5EF4-FFF2-40B4-BE49-F238E27FC236}">
                <a16:creationId xmlns:a16="http://schemas.microsoft.com/office/drawing/2014/main" id="{2FD3F0E4-7C6E-A7C3-4513-23DA87009072}"/>
              </a:ext>
            </a:extLst>
          </p:cNvPr>
          <p:cNvCxnSpPr>
            <a:cxnSpLocks/>
          </p:cNvCxnSpPr>
          <p:nvPr/>
        </p:nvCxnSpPr>
        <p:spPr>
          <a:xfrm flipH="1">
            <a:off x="6034554" y="1697358"/>
            <a:ext cx="950292" cy="1469982"/>
          </a:xfrm>
          <a:prstGeom prst="straightConnector1">
            <a:avLst/>
          </a:prstGeom>
          <a:ln w="38100">
            <a:solidFill>
              <a:srgbClr val="92D05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7D9F1FBE-D5F7-0E76-A586-22376EC28941}"/>
              </a:ext>
            </a:extLst>
          </p:cNvPr>
          <p:cNvCxnSpPr>
            <a:cxnSpLocks/>
          </p:cNvCxnSpPr>
          <p:nvPr/>
        </p:nvCxnSpPr>
        <p:spPr>
          <a:xfrm flipH="1">
            <a:off x="5897296" y="1610761"/>
            <a:ext cx="978287" cy="1469982"/>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直線矢印コネクタ 13">
            <a:extLst>
              <a:ext uri="{FF2B5EF4-FFF2-40B4-BE49-F238E27FC236}">
                <a16:creationId xmlns:a16="http://schemas.microsoft.com/office/drawing/2014/main" id="{6839798C-9FC0-E8E3-4101-FE9C656B1073}"/>
              </a:ext>
            </a:extLst>
          </p:cNvPr>
          <p:cNvCxnSpPr>
            <a:cxnSpLocks/>
            <a:endCxn id="10" idx="0"/>
          </p:cNvCxnSpPr>
          <p:nvPr/>
        </p:nvCxnSpPr>
        <p:spPr>
          <a:xfrm flipH="1">
            <a:off x="5617989" y="1421152"/>
            <a:ext cx="1013692" cy="1505763"/>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6BD1EB2D-C7E6-7801-F080-B844F0A9365C}"/>
              </a:ext>
            </a:extLst>
          </p:cNvPr>
          <p:cNvCxnSpPr>
            <a:cxnSpLocks/>
          </p:cNvCxnSpPr>
          <p:nvPr/>
        </p:nvCxnSpPr>
        <p:spPr>
          <a:xfrm flipH="1" flipV="1">
            <a:off x="3721786" y="2480929"/>
            <a:ext cx="1612321" cy="803244"/>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 name="直線矢印コネクタ 17">
            <a:extLst>
              <a:ext uri="{FF2B5EF4-FFF2-40B4-BE49-F238E27FC236}">
                <a16:creationId xmlns:a16="http://schemas.microsoft.com/office/drawing/2014/main" id="{C284D214-4772-543A-9B0F-EDA1E323E6A4}"/>
              </a:ext>
            </a:extLst>
          </p:cNvPr>
          <p:cNvCxnSpPr>
            <a:cxnSpLocks/>
          </p:cNvCxnSpPr>
          <p:nvPr/>
        </p:nvCxnSpPr>
        <p:spPr>
          <a:xfrm flipH="1" flipV="1">
            <a:off x="3611483" y="2685225"/>
            <a:ext cx="1616142" cy="785927"/>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直線矢印コネクタ 18">
            <a:extLst>
              <a:ext uri="{FF2B5EF4-FFF2-40B4-BE49-F238E27FC236}">
                <a16:creationId xmlns:a16="http://schemas.microsoft.com/office/drawing/2014/main" id="{CEC77838-D6A6-3928-B074-333151516B5A}"/>
              </a:ext>
            </a:extLst>
          </p:cNvPr>
          <p:cNvCxnSpPr>
            <a:cxnSpLocks/>
          </p:cNvCxnSpPr>
          <p:nvPr/>
        </p:nvCxnSpPr>
        <p:spPr>
          <a:xfrm flipH="1" flipV="1">
            <a:off x="3552210" y="2889521"/>
            <a:ext cx="1788329" cy="848761"/>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8594D758-F329-2F25-A0A6-AC70E41BD2F6}"/>
              </a:ext>
            </a:extLst>
          </p:cNvPr>
          <p:cNvSpPr txBox="1"/>
          <p:nvPr/>
        </p:nvSpPr>
        <p:spPr>
          <a:xfrm>
            <a:off x="5146168" y="4540683"/>
            <a:ext cx="3377722" cy="307777"/>
          </a:xfrm>
          <a:prstGeom prst="rect">
            <a:avLst/>
          </a:prstGeom>
          <a:noFill/>
        </p:spPr>
        <p:txBody>
          <a:bodyPr wrap="square">
            <a:spAutoFit/>
          </a:bodyPr>
          <a:lstStyle/>
          <a:p>
            <a:r>
              <a:rPr lang="en-US" altLang="ja-JP" sz="1400">
                <a:solidFill>
                  <a:schemeClr val="bg1">
                    <a:lumMod val="90000"/>
                  </a:schemeClr>
                </a:solidFill>
              </a:rPr>
              <a:t>[</a:t>
            </a:r>
            <a:r>
              <a:rPr lang="ja-JP" altLang="en-US" sz="1400">
                <a:solidFill>
                  <a:schemeClr val="bg1">
                    <a:lumMod val="90000"/>
                  </a:schemeClr>
                </a:solidFill>
              </a:rPr>
              <a:t>篠田 </a:t>
            </a:r>
            <a:r>
              <a:rPr lang="en-US" altLang="ja-JP" sz="1400">
                <a:solidFill>
                  <a:schemeClr val="bg1">
                    <a:lumMod val="90000"/>
                  </a:schemeClr>
                </a:solidFill>
              </a:rPr>
              <a:t>et al.,2001] </a:t>
            </a:r>
            <a:r>
              <a:rPr lang="ja-JP" altLang="en-US" sz="1400">
                <a:solidFill>
                  <a:schemeClr val="bg1">
                    <a:lumMod val="90000"/>
                  </a:schemeClr>
                </a:solidFill>
              </a:rPr>
              <a:t>の図を参考に再現</a:t>
            </a:r>
          </a:p>
        </p:txBody>
      </p:sp>
      <p:sp>
        <p:nvSpPr>
          <p:cNvPr id="22" name="思考の吹き出し: 雲形 21">
            <a:extLst>
              <a:ext uri="{FF2B5EF4-FFF2-40B4-BE49-F238E27FC236}">
                <a16:creationId xmlns:a16="http://schemas.microsoft.com/office/drawing/2014/main" id="{84BA7C63-19C6-90EF-02AF-ACD4D21BEF33}"/>
              </a:ext>
            </a:extLst>
          </p:cNvPr>
          <p:cNvSpPr/>
          <p:nvPr/>
        </p:nvSpPr>
        <p:spPr>
          <a:xfrm>
            <a:off x="3857330" y="814375"/>
            <a:ext cx="1646797" cy="875755"/>
          </a:xfrm>
          <a:prstGeom prst="cloudCallout">
            <a:avLst>
              <a:gd name="adj1" fmla="val -66700"/>
              <a:gd name="adj2" fmla="val 77993"/>
            </a:avLst>
          </a:pr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a:solidFill>
                  <a:schemeClr val="bg1"/>
                </a:solidFill>
              </a:rPr>
              <a:t>赤い</a:t>
            </a:r>
          </a:p>
        </p:txBody>
      </p:sp>
      <p:cxnSp>
        <p:nvCxnSpPr>
          <p:cNvPr id="3" name="直線矢印コネクタ 2">
            <a:extLst>
              <a:ext uri="{FF2B5EF4-FFF2-40B4-BE49-F238E27FC236}">
                <a16:creationId xmlns:a16="http://schemas.microsoft.com/office/drawing/2014/main" id="{0E80D47A-538B-3255-3ED5-A508E1673FAF}"/>
              </a:ext>
            </a:extLst>
          </p:cNvPr>
          <p:cNvCxnSpPr>
            <a:cxnSpLocks/>
          </p:cNvCxnSpPr>
          <p:nvPr/>
        </p:nvCxnSpPr>
        <p:spPr>
          <a:xfrm flipH="1">
            <a:off x="6259933" y="1824114"/>
            <a:ext cx="922318" cy="1460059"/>
          </a:xfrm>
          <a:prstGeom prst="straightConnector1">
            <a:avLst/>
          </a:prstGeom>
          <a:ln w="38100">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4" name="直線矢印コネクタ 3">
            <a:extLst>
              <a:ext uri="{FF2B5EF4-FFF2-40B4-BE49-F238E27FC236}">
                <a16:creationId xmlns:a16="http://schemas.microsoft.com/office/drawing/2014/main" id="{FCACA246-BFAF-9CB0-92DB-0B528C5C9EE2}"/>
              </a:ext>
            </a:extLst>
          </p:cNvPr>
          <p:cNvCxnSpPr>
            <a:cxnSpLocks/>
          </p:cNvCxnSpPr>
          <p:nvPr/>
        </p:nvCxnSpPr>
        <p:spPr>
          <a:xfrm flipH="1">
            <a:off x="5756643" y="1499682"/>
            <a:ext cx="1011750" cy="1490899"/>
          </a:xfrm>
          <a:prstGeom prst="straightConnector1">
            <a:avLst/>
          </a:prstGeom>
          <a:ln w="38100">
            <a:solidFill>
              <a:srgbClr val="E39035"/>
            </a:solidFill>
            <a:tailEnd type="triangle"/>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D201ACCD-C1A5-27B6-7DA7-41EF330D22ED}"/>
              </a:ext>
            </a:extLst>
          </p:cNvPr>
          <p:cNvSpPr txBox="1"/>
          <p:nvPr/>
        </p:nvSpPr>
        <p:spPr>
          <a:xfrm>
            <a:off x="5023916" y="2926915"/>
            <a:ext cx="1188146" cy="1015663"/>
          </a:xfrm>
          <a:prstGeom prst="rect">
            <a:avLst/>
          </a:prstGeom>
          <a:noFill/>
        </p:spPr>
        <p:txBody>
          <a:bodyPr wrap="none" rtlCol="0">
            <a:spAutoFit/>
          </a:bodyPr>
          <a:lstStyle/>
          <a:p>
            <a:r>
              <a:rPr kumimoji="1" lang="ja-JP" altLang="en-US" sz="6000"/>
              <a:t>🍎</a:t>
            </a:r>
          </a:p>
        </p:txBody>
      </p:sp>
      <p:grpSp>
        <p:nvGrpSpPr>
          <p:cNvPr id="211" name="グループ化 210">
            <a:extLst>
              <a:ext uri="{FF2B5EF4-FFF2-40B4-BE49-F238E27FC236}">
                <a16:creationId xmlns:a16="http://schemas.microsoft.com/office/drawing/2014/main" id="{6E2C4BF4-8EC3-F81D-DDF4-1293141CA6E9}"/>
              </a:ext>
            </a:extLst>
          </p:cNvPr>
          <p:cNvGrpSpPr/>
          <p:nvPr/>
        </p:nvGrpSpPr>
        <p:grpSpPr>
          <a:xfrm>
            <a:off x="0" y="740126"/>
            <a:ext cx="2281474" cy="1326021"/>
            <a:chOff x="63374" y="732101"/>
            <a:chExt cx="2281474" cy="1326021"/>
          </a:xfrm>
          <a:effectLst/>
        </p:grpSpPr>
        <p:sp>
          <p:nvSpPr>
            <p:cNvPr id="210" name="正方形/長方形 209">
              <a:extLst>
                <a:ext uri="{FF2B5EF4-FFF2-40B4-BE49-F238E27FC236}">
                  <a16:creationId xmlns:a16="http://schemas.microsoft.com/office/drawing/2014/main" id="{F50A9B57-288D-5A89-BAAC-83A953B12D89}"/>
                </a:ext>
              </a:extLst>
            </p:cNvPr>
            <p:cNvSpPr/>
            <p:nvPr/>
          </p:nvSpPr>
          <p:spPr>
            <a:xfrm>
              <a:off x="63374" y="732101"/>
              <a:ext cx="2281474" cy="1326021"/>
            </a:xfrm>
            <a:prstGeom prst="rect">
              <a:avLst/>
            </a:prstGeom>
            <a:solidFill>
              <a:schemeClr val="bg1">
                <a:lumMod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7" name="コンテンツ プレースホルダー 4">
              <a:extLst>
                <a:ext uri="{FF2B5EF4-FFF2-40B4-BE49-F238E27FC236}">
                  <a16:creationId xmlns:a16="http://schemas.microsoft.com/office/drawing/2014/main" id="{282A296C-9D89-FC95-AE7B-7ED781F4F295}"/>
                </a:ext>
              </a:extLst>
            </p:cNvPr>
            <p:cNvGrpSpPr/>
            <p:nvPr/>
          </p:nvGrpSpPr>
          <p:grpSpPr>
            <a:xfrm>
              <a:off x="175727" y="806807"/>
              <a:ext cx="2092690" cy="1251315"/>
              <a:chOff x="1325571" y="881996"/>
              <a:chExt cx="6506155" cy="3816947"/>
            </a:xfrm>
            <a:solidFill>
              <a:schemeClr val="bg1"/>
            </a:solidFill>
          </p:grpSpPr>
          <p:grpSp>
            <p:nvGrpSpPr>
              <p:cNvPr id="28" name="コンテンツ プレースホルダー 4">
                <a:extLst>
                  <a:ext uri="{FF2B5EF4-FFF2-40B4-BE49-F238E27FC236}">
                    <a16:creationId xmlns:a16="http://schemas.microsoft.com/office/drawing/2014/main" id="{B4AFC22C-23F6-FA30-F601-65FB2A7284FF}"/>
                  </a:ext>
                </a:extLst>
              </p:cNvPr>
              <p:cNvGrpSpPr/>
              <p:nvPr/>
            </p:nvGrpSpPr>
            <p:grpSpPr>
              <a:xfrm>
                <a:off x="2337941" y="4416378"/>
                <a:ext cx="4930062" cy="282565"/>
                <a:chOff x="2337941" y="4416378"/>
                <a:chExt cx="4930062" cy="282565"/>
              </a:xfrm>
              <a:grpFill/>
            </p:grpSpPr>
            <p:grpSp>
              <p:nvGrpSpPr>
                <p:cNvPr id="29" name="コンテンツ プレースホルダー 4">
                  <a:extLst>
                    <a:ext uri="{FF2B5EF4-FFF2-40B4-BE49-F238E27FC236}">
                      <a16:creationId xmlns:a16="http://schemas.microsoft.com/office/drawing/2014/main" id="{080353E7-FF08-647E-B24B-1D9C376ECD1A}"/>
                    </a:ext>
                  </a:extLst>
                </p:cNvPr>
                <p:cNvGrpSpPr/>
                <p:nvPr/>
              </p:nvGrpSpPr>
              <p:grpSpPr>
                <a:xfrm>
                  <a:off x="2337941" y="4416378"/>
                  <a:ext cx="166932" cy="137204"/>
                  <a:chOff x="2337941" y="4416378"/>
                  <a:chExt cx="166932" cy="137204"/>
                </a:xfrm>
                <a:grpFill/>
              </p:grpSpPr>
              <p:sp>
                <p:nvSpPr>
                  <p:cNvPr id="205" name="フリーフォーム: 図形 204">
                    <a:extLst>
                      <a:ext uri="{FF2B5EF4-FFF2-40B4-BE49-F238E27FC236}">
                        <a16:creationId xmlns:a16="http://schemas.microsoft.com/office/drawing/2014/main" id="{25D34195-26DC-6EAB-1D6D-86B3C2455D19}"/>
                      </a:ext>
                    </a:extLst>
                  </p:cNvPr>
                  <p:cNvSpPr/>
                  <p:nvPr/>
                </p:nvSpPr>
                <p:spPr>
                  <a:xfrm>
                    <a:off x="2422227" y="4416378"/>
                    <a:ext cx="9308" cy="32578"/>
                  </a:xfrm>
                  <a:custGeom>
                    <a:avLst/>
                    <a:gdLst>
                      <a:gd name="connsiteX0" fmla="*/ 129 w 9308"/>
                      <a:gd name="connsiteY0" fmla="*/ 390 h 32578"/>
                      <a:gd name="connsiteX1" fmla="*/ 129 w 9308"/>
                      <a:gd name="connsiteY1" fmla="*/ 32969 h 32578"/>
                    </a:gdLst>
                    <a:ahLst/>
                    <a:cxnLst>
                      <a:cxn ang="0">
                        <a:pos x="connsiteX0" y="connsiteY0"/>
                      </a:cxn>
                      <a:cxn ang="0">
                        <a:pos x="connsiteX1" y="connsiteY1"/>
                      </a:cxn>
                    </a:cxnLst>
                    <a:rect l="l" t="t" r="r" b="b"/>
                    <a:pathLst>
                      <a:path w="9308" h="32578">
                        <a:moveTo>
                          <a:pt x="129" y="390"/>
                        </a:moveTo>
                        <a:lnTo>
                          <a:pt x="129" y="32969"/>
                        </a:lnTo>
                      </a:path>
                    </a:pathLst>
                  </a:custGeom>
                  <a:grpFill/>
                  <a:ln w="7440" cap="flat">
                    <a:solidFill>
                      <a:srgbClr val="000000"/>
                    </a:solidFill>
                    <a:prstDash val="solid"/>
                    <a:round/>
                  </a:ln>
                </p:spPr>
                <p:txBody>
                  <a:bodyPr rtlCol="0" anchor="ctr"/>
                  <a:lstStyle/>
                  <a:p>
                    <a:endParaRPr lang="ja-JP" altLang="en-US"/>
                  </a:p>
                </p:txBody>
              </p:sp>
              <p:grpSp>
                <p:nvGrpSpPr>
                  <p:cNvPr id="206" name="コンテンツ プレースホルダー 4">
                    <a:extLst>
                      <a:ext uri="{FF2B5EF4-FFF2-40B4-BE49-F238E27FC236}">
                        <a16:creationId xmlns:a16="http://schemas.microsoft.com/office/drawing/2014/main" id="{BF76D35E-5EA1-9948-EA0D-E8730EB1F61E}"/>
                      </a:ext>
                    </a:extLst>
                  </p:cNvPr>
                  <p:cNvGrpSpPr/>
                  <p:nvPr/>
                </p:nvGrpSpPr>
                <p:grpSpPr>
                  <a:xfrm>
                    <a:off x="2337941" y="4483175"/>
                    <a:ext cx="166932" cy="70407"/>
                    <a:chOff x="2337941" y="4483175"/>
                    <a:chExt cx="166932" cy="70407"/>
                  </a:xfrm>
                  <a:grpFill/>
                </p:grpSpPr>
                <p:sp>
                  <p:nvSpPr>
                    <p:cNvPr id="207" name="フリーフォーム: 図形 206">
                      <a:extLst>
                        <a:ext uri="{FF2B5EF4-FFF2-40B4-BE49-F238E27FC236}">
                          <a16:creationId xmlns:a16="http://schemas.microsoft.com/office/drawing/2014/main" id="{E5EE1992-A2C5-7799-9B8B-340F05A13F07}"/>
                        </a:ext>
                      </a:extLst>
                    </p:cNvPr>
                    <p:cNvSpPr/>
                    <p:nvPr/>
                  </p:nvSpPr>
                  <p:spPr>
                    <a:xfrm flipV="1">
                      <a:off x="2337941" y="4484396"/>
                      <a:ext cx="49449" cy="67862"/>
                    </a:xfrm>
                    <a:custGeom>
                      <a:avLst/>
                      <a:gdLst>
                        <a:gd name="connsiteX0" fmla="*/ 28739 w 49449"/>
                        <a:gd name="connsiteY0" fmla="*/ 57931 h 67862"/>
                        <a:gd name="connsiteX1" fmla="*/ 5556 w 49449"/>
                        <a:gd name="connsiteY1" fmla="*/ 21702 h 67862"/>
                        <a:gd name="connsiteX2" fmla="*/ 28739 w 49449"/>
                        <a:gd name="connsiteY2" fmla="*/ 21702 h 67862"/>
                        <a:gd name="connsiteX3" fmla="*/ 28739 w 49449"/>
                        <a:gd name="connsiteY3" fmla="*/ 57931 h 67862"/>
                        <a:gd name="connsiteX4" fmla="*/ 26325 w 49449"/>
                        <a:gd name="connsiteY4" fmla="*/ 65931 h 67862"/>
                        <a:gd name="connsiteX5" fmla="*/ 37873 w 49449"/>
                        <a:gd name="connsiteY5" fmla="*/ 65931 h 67862"/>
                        <a:gd name="connsiteX6" fmla="*/ 37873 w 49449"/>
                        <a:gd name="connsiteY6" fmla="*/ 21702 h 67862"/>
                        <a:gd name="connsiteX7" fmla="*/ 47559 w 49449"/>
                        <a:gd name="connsiteY7" fmla="*/ 21702 h 67862"/>
                        <a:gd name="connsiteX8" fmla="*/ 47559 w 49449"/>
                        <a:gd name="connsiteY8" fmla="*/ 14066 h 67862"/>
                        <a:gd name="connsiteX9" fmla="*/ 37873 w 49449"/>
                        <a:gd name="connsiteY9" fmla="*/ 14066 h 67862"/>
                        <a:gd name="connsiteX10" fmla="*/ 37873 w 49449"/>
                        <a:gd name="connsiteY10" fmla="*/ -1932 h 67862"/>
                        <a:gd name="connsiteX11" fmla="*/ 28739 w 49449"/>
                        <a:gd name="connsiteY11" fmla="*/ -1932 h 67862"/>
                        <a:gd name="connsiteX12" fmla="*/ 28739 w 49449"/>
                        <a:gd name="connsiteY12" fmla="*/ 14066 h 67862"/>
                        <a:gd name="connsiteX13" fmla="*/ -1890 w 49449"/>
                        <a:gd name="connsiteY13" fmla="*/ 14066 h 67862"/>
                        <a:gd name="connsiteX14" fmla="*/ -1890 w 49449"/>
                        <a:gd name="connsiteY14" fmla="*/ 22924 h 67862"/>
                        <a:gd name="connsiteX15" fmla="*/ 26325 w 49449"/>
                        <a:gd name="connsiteY15" fmla="*/ 65931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49" h="67862">
                          <a:moveTo>
                            <a:pt x="28739" y="57931"/>
                          </a:moveTo>
                          <a:lnTo>
                            <a:pt x="5556" y="21702"/>
                          </a:lnTo>
                          <a:lnTo>
                            <a:pt x="28739" y="21702"/>
                          </a:lnTo>
                          <a:lnTo>
                            <a:pt x="28739" y="57931"/>
                          </a:lnTo>
                          <a:close/>
                          <a:moveTo>
                            <a:pt x="26325" y="65931"/>
                          </a:moveTo>
                          <a:lnTo>
                            <a:pt x="37873" y="65931"/>
                          </a:lnTo>
                          <a:lnTo>
                            <a:pt x="37873" y="21702"/>
                          </a:lnTo>
                          <a:lnTo>
                            <a:pt x="47559" y="21702"/>
                          </a:lnTo>
                          <a:lnTo>
                            <a:pt x="47559" y="14066"/>
                          </a:lnTo>
                          <a:lnTo>
                            <a:pt x="37873" y="14066"/>
                          </a:lnTo>
                          <a:lnTo>
                            <a:pt x="37873" y="-1932"/>
                          </a:lnTo>
                          <a:lnTo>
                            <a:pt x="28739" y="-1932"/>
                          </a:lnTo>
                          <a:lnTo>
                            <a:pt x="28739" y="14066"/>
                          </a:lnTo>
                          <a:lnTo>
                            <a:pt x="-1890" y="14066"/>
                          </a:lnTo>
                          <a:lnTo>
                            <a:pt x="-1890" y="22924"/>
                          </a:lnTo>
                          <a:lnTo>
                            <a:pt x="26325" y="65931"/>
                          </a:lnTo>
                          <a:close/>
                        </a:path>
                      </a:pathLst>
                    </a:custGeom>
                    <a:grpFill/>
                    <a:ln w="15" cap="flat">
                      <a:noFill/>
                      <a:prstDash val="solid"/>
                      <a:round/>
                    </a:ln>
                  </p:spPr>
                  <p:txBody>
                    <a:bodyPr rtlCol="0" anchor="ctr"/>
                    <a:lstStyle/>
                    <a:p>
                      <a:endParaRPr lang="ja-JP" altLang="en-US"/>
                    </a:p>
                  </p:txBody>
                </p:sp>
                <p:sp>
                  <p:nvSpPr>
                    <p:cNvPr id="208" name="フリーフォーム: 図形 207">
                      <a:extLst>
                        <a:ext uri="{FF2B5EF4-FFF2-40B4-BE49-F238E27FC236}">
                          <a16:creationId xmlns:a16="http://schemas.microsoft.com/office/drawing/2014/main" id="{0DE5E4F8-FACF-8C97-7D4C-DE5DE882C6F2}"/>
                        </a:ext>
                      </a:extLst>
                    </p:cNvPr>
                    <p:cNvSpPr/>
                    <p:nvPr/>
                  </p:nvSpPr>
                  <p:spPr>
                    <a:xfrm flipV="1">
                      <a:off x="2398748" y="4483175"/>
                      <a:ext cx="46904" cy="70407"/>
                    </a:xfrm>
                    <a:custGeom>
                      <a:avLst/>
                      <a:gdLst>
                        <a:gd name="connsiteX0" fmla="*/ 21540 w 46904"/>
                        <a:gd name="connsiteY0" fmla="*/ 61207 h 70407"/>
                        <a:gd name="connsiteX1" fmla="*/ 10879 w 46904"/>
                        <a:gd name="connsiteY1" fmla="*/ 54226 h 70407"/>
                        <a:gd name="connsiteX2" fmla="*/ 7315 w 46904"/>
                        <a:gd name="connsiteY2" fmla="*/ 33254 h 70407"/>
                        <a:gd name="connsiteX3" fmla="*/ 10879 w 46904"/>
                        <a:gd name="connsiteY3" fmla="*/ 12325 h 70407"/>
                        <a:gd name="connsiteX4" fmla="*/ 21540 w 46904"/>
                        <a:gd name="connsiteY4" fmla="*/ 5344 h 70407"/>
                        <a:gd name="connsiteX5" fmla="*/ 32244 w 46904"/>
                        <a:gd name="connsiteY5" fmla="*/ 12325 h 70407"/>
                        <a:gd name="connsiteX6" fmla="*/ 35822 w 46904"/>
                        <a:gd name="connsiteY6" fmla="*/ 33254 h 70407"/>
                        <a:gd name="connsiteX7" fmla="*/ 32244 w 46904"/>
                        <a:gd name="connsiteY7" fmla="*/ 54226 h 70407"/>
                        <a:gd name="connsiteX8" fmla="*/ 21540 w 46904"/>
                        <a:gd name="connsiteY8" fmla="*/ 61207 h 70407"/>
                        <a:gd name="connsiteX9" fmla="*/ 21540 w 46904"/>
                        <a:gd name="connsiteY9" fmla="*/ 68479 h 70407"/>
                        <a:gd name="connsiteX10" fmla="*/ 38978 w 46904"/>
                        <a:gd name="connsiteY10" fmla="*/ 59447 h 70407"/>
                        <a:gd name="connsiteX11" fmla="*/ 44999 w 46904"/>
                        <a:gd name="connsiteY11" fmla="*/ 33254 h 70407"/>
                        <a:gd name="connsiteX12" fmla="*/ 38978 w 46904"/>
                        <a:gd name="connsiteY12" fmla="*/ 7089 h 70407"/>
                        <a:gd name="connsiteX13" fmla="*/ 21540 w 46904"/>
                        <a:gd name="connsiteY13" fmla="*/ -1929 h 70407"/>
                        <a:gd name="connsiteX14" fmla="*/ 4116 w 46904"/>
                        <a:gd name="connsiteY14" fmla="*/ 7089 h 70407"/>
                        <a:gd name="connsiteX15" fmla="*/ -1905 w 46904"/>
                        <a:gd name="connsiteY15" fmla="*/ 33254 h 70407"/>
                        <a:gd name="connsiteX16" fmla="*/ 4116 w 46904"/>
                        <a:gd name="connsiteY16" fmla="*/ 59447 h 70407"/>
                        <a:gd name="connsiteX17" fmla="*/ 21540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540" y="61207"/>
                          </a:moveTo>
                          <a:cubicBezTo>
                            <a:pt x="16818" y="61207"/>
                            <a:pt x="13264" y="58880"/>
                            <a:pt x="10879" y="54226"/>
                          </a:cubicBezTo>
                          <a:cubicBezTo>
                            <a:pt x="8503" y="49582"/>
                            <a:pt x="7315" y="42591"/>
                            <a:pt x="7315" y="33254"/>
                          </a:cubicBezTo>
                          <a:cubicBezTo>
                            <a:pt x="7315" y="23955"/>
                            <a:pt x="8503" y="16979"/>
                            <a:pt x="10879" y="12325"/>
                          </a:cubicBezTo>
                          <a:cubicBezTo>
                            <a:pt x="13264" y="7671"/>
                            <a:pt x="16818" y="5344"/>
                            <a:pt x="21540" y="5344"/>
                          </a:cubicBezTo>
                          <a:cubicBezTo>
                            <a:pt x="26300" y="5344"/>
                            <a:pt x="29868" y="7671"/>
                            <a:pt x="32244" y="12325"/>
                          </a:cubicBezTo>
                          <a:cubicBezTo>
                            <a:pt x="34629" y="16979"/>
                            <a:pt x="35822" y="23955"/>
                            <a:pt x="35822" y="33254"/>
                          </a:cubicBezTo>
                          <a:cubicBezTo>
                            <a:pt x="35822" y="42591"/>
                            <a:pt x="34629" y="49582"/>
                            <a:pt x="32244" y="54226"/>
                          </a:cubicBezTo>
                          <a:cubicBezTo>
                            <a:pt x="29868" y="58880"/>
                            <a:pt x="26300" y="61207"/>
                            <a:pt x="21540" y="61207"/>
                          </a:cubicBezTo>
                          <a:close/>
                          <a:moveTo>
                            <a:pt x="21540" y="68479"/>
                          </a:moveTo>
                          <a:cubicBezTo>
                            <a:pt x="29151" y="68479"/>
                            <a:pt x="34964" y="65469"/>
                            <a:pt x="38978" y="59447"/>
                          </a:cubicBezTo>
                          <a:cubicBezTo>
                            <a:pt x="42992" y="53436"/>
                            <a:pt x="44999" y="44705"/>
                            <a:pt x="44999" y="33254"/>
                          </a:cubicBezTo>
                          <a:cubicBezTo>
                            <a:pt x="44999" y="21832"/>
                            <a:pt x="42992" y="13110"/>
                            <a:pt x="38978" y="7089"/>
                          </a:cubicBezTo>
                          <a:cubicBezTo>
                            <a:pt x="34964" y="1077"/>
                            <a:pt x="29151" y="-1929"/>
                            <a:pt x="21540" y="-1929"/>
                          </a:cubicBezTo>
                          <a:cubicBezTo>
                            <a:pt x="13938" y="-1929"/>
                            <a:pt x="8130" y="1077"/>
                            <a:pt x="4116" y="7089"/>
                          </a:cubicBezTo>
                          <a:cubicBezTo>
                            <a:pt x="102" y="13110"/>
                            <a:pt x="-1905" y="21832"/>
                            <a:pt x="-1905" y="33254"/>
                          </a:cubicBezTo>
                          <a:cubicBezTo>
                            <a:pt x="-1905" y="44705"/>
                            <a:pt x="102" y="53436"/>
                            <a:pt x="4116" y="59447"/>
                          </a:cubicBezTo>
                          <a:cubicBezTo>
                            <a:pt x="8130" y="65469"/>
                            <a:pt x="13938" y="68479"/>
                            <a:pt x="21540" y="68479"/>
                          </a:cubicBezTo>
                          <a:close/>
                        </a:path>
                      </a:pathLst>
                    </a:custGeom>
                    <a:grpFill/>
                    <a:ln w="15" cap="flat">
                      <a:noFill/>
                      <a:prstDash val="solid"/>
                      <a:round/>
                    </a:ln>
                  </p:spPr>
                  <p:txBody>
                    <a:bodyPr rtlCol="0" anchor="ctr"/>
                    <a:lstStyle/>
                    <a:p>
                      <a:endParaRPr lang="ja-JP" altLang="en-US"/>
                    </a:p>
                  </p:txBody>
                </p:sp>
                <p:sp>
                  <p:nvSpPr>
                    <p:cNvPr id="209" name="フリーフォーム: 図形 208">
                      <a:extLst>
                        <a:ext uri="{FF2B5EF4-FFF2-40B4-BE49-F238E27FC236}">
                          <a16:creationId xmlns:a16="http://schemas.microsoft.com/office/drawing/2014/main" id="{A5843C80-5E9A-3120-0EE5-FD20E3AAC935}"/>
                        </a:ext>
                      </a:extLst>
                    </p:cNvPr>
                    <p:cNvSpPr/>
                    <p:nvPr/>
                  </p:nvSpPr>
                  <p:spPr>
                    <a:xfrm flipV="1">
                      <a:off x="2457970" y="4483175"/>
                      <a:ext cx="46904" cy="70407"/>
                    </a:xfrm>
                    <a:custGeom>
                      <a:avLst/>
                      <a:gdLst>
                        <a:gd name="connsiteX0" fmla="*/ 21546 w 46904"/>
                        <a:gd name="connsiteY0" fmla="*/ 61207 h 70407"/>
                        <a:gd name="connsiteX1" fmla="*/ 10885 w 46904"/>
                        <a:gd name="connsiteY1" fmla="*/ 54226 h 70407"/>
                        <a:gd name="connsiteX2" fmla="*/ 7322 w 46904"/>
                        <a:gd name="connsiteY2" fmla="*/ 33254 h 70407"/>
                        <a:gd name="connsiteX3" fmla="*/ 10885 w 46904"/>
                        <a:gd name="connsiteY3" fmla="*/ 12325 h 70407"/>
                        <a:gd name="connsiteX4" fmla="*/ 21546 w 46904"/>
                        <a:gd name="connsiteY4" fmla="*/ 5344 h 70407"/>
                        <a:gd name="connsiteX5" fmla="*/ 32250 w 46904"/>
                        <a:gd name="connsiteY5" fmla="*/ 12325 h 70407"/>
                        <a:gd name="connsiteX6" fmla="*/ 35828 w 46904"/>
                        <a:gd name="connsiteY6" fmla="*/ 33254 h 70407"/>
                        <a:gd name="connsiteX7" fmla="*/ 32250 w 46904"/>
                        <a:gd name="connsiteY7" fmla="*/ 54226 h 70407"/>
                        <a:gd name="connsiteX8" fmla="*/ 21546 w 46904"/>
                        <a:gd name="connsiteY8" fmla="*/ 61207 h 70407"/>
                        <a:gd name="connsiteX9" fmla="*/ 21546 w 46904"/>
                        <a:gd name="connsiteY9" fmla="*/ 68479 h 70407"/>
                        <a:gd name="connsiteX10" fmla="*/ 38984 w 46904"/>
                        <a:gd name="connsiteY10" fmla="*/ 59447 h 70407"/>
                        <a:gd name="connsiteX11" fmla="*/ 45005 w 46904"/>
                        <a:gd name="connsiteY11" fmla="*/ 33254 h 70407"/>
                        <a:gd name="connsiteX12" fmla="*/ 38984 w 46904"/>
                        <a:gd name="connsiteY12" fmla="*/ 7089 h 70407"/>
                        <a:gd name="connsiteX13" fmla="*/ 21546 w 46904"/>
                        <a:gd name="connsiteY13" fmla="*/ -1929 h 70407"/>
                        <a:gd name="connsiteX14" fmla="*/ 4122 w 46904"/>
                        <a:gd name="connsiteY14" fmla="*/ 7089 h 70407"/>
                        <a:gd name="connsiteX15" fmla="*/ -1899 w 46904"/>
                        <a:gd name="connsiteY15" fmla="*/ 33254 h 70407"/>
                        <a:gd name="connsiteX16" fmla="*/ 4122 w 46904"/>
                        <a:gd name="connsiteY16" fmla="*/ 59447 h 70407"/>
                        <a:gd name="connsiteX17" fmla="*/ 21546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546" y="61207"/>
                          </a:moveTo>
                          <a:cubicBezTo>
                            <a:pt x="16824" y="61207"/>
                            <a:pt x="13270" y="58880"/>
                            <a:pt x="10885" y="54226"/>
                          </a:cubicBezTo>
                          <a:cubicBezTo>
                            <a:pt x="8510" y="49582"/>
                            <a:pt x="7322" y="42591"/>
                            <a:pt x="7322" y="33254"/>
                          </a:cubicBezTo>
                          <a:cubicBezTo>
                            <a:pt x="7322" y="23955"/>
                            <a:pt x="8510" y="16979"/>
                            <a:pt x="10885" y="12325"/>
                          </a:cubicBezTo>
                          <a:cubicBezTo>
                            <a:pt x="13270" y="7671"/>
                            <a:pt x="16824" y="5344"/>
                            <a:pt x="21546" y="5344"/>
                          </a:cubicBezTo>
                          <a:cubicBezTo>
                            <a:pt x="26307" y="5344"/>
                            <a:pt x="29875" y="7671"/>
                            <a:pt x="32250" y="12325"/>
                          </a:cubicBezTo>
                          <a:cubicBezTo>
                            <a:pt x="34636" y="16979"/>
                            <a:pt x="35828" y="23955"/>
                            <a:pt x="35828" y="33254"/>
                          </a:cubicBezTo>
                          <a:cubicBezTo>
                            <a:pt x="35828" y="42591"/>
                            <a:pt x="34636" y="49582"/>
                            <a:pt x="32250" y="54226"/>
                          </a:cubicBezTo>
                          <a:cubicBezTo>
                            <a:pt x="29875" y="58880"/>
                            <a:pt x="26307" y="61207"/>
                            <a:pt x="21546" y="61207"/>
                          </a:cubicBezTo>
                          <a:close/>
                          <a:moveTo>
                            <a:pt x="21546" y="68479"/>
                          </a:moveTo>
                          <a:cubicBezTo>
                            <a:pt x="29157" y="68479"/>
                            <a:pt x="34970" y="65469"/>
                            <a:pt x="38984" y="59447"/>
                          </a:cubicBezTo>
                          <a:cubicBezTo>
                            <a:pt x="42998" y="53436"/>
                            <a:pt x="45005" y="44705"/>
                            <a:pt x="45005" y="33254"/>
                          </a:cubicBezTo>
                          <a:cubicBezTo>
                            <a:pt x="45005" y="21832"/>
                            <a:pt x="42998" y="13110"/>
                            <a:pt x="38984" y="7089"/>
                          </a:cubicBezTo>
                          <a:cubicBezTo>
                            <a:pt x="34970" y="1077"/>
                            <a:pt x="29157" y="-1929"/>
                            <a:pt x="21546" y="-1929"/>
                          </a:cubicBezTo>
                          <a:cubicBezTo>
                            <a:pt x="13944" y="-1929"/>
                            <a:pt x="8136" y="1077"/>
                            <a:pt x="4122" y="7089"/>
                          </a:cubicBezTo>
                          <a:cubicBezTo>
                            <a:pt x="108" y="13110"/>
                            <a:pt x="-1899" y="21832"/>
                            <a:pt x="-1899" y="33254"/>
                          </a:cubicBezTo>
                          <a:cubicBezTo>
                            <a:pt x="-1899" y="44705"/>
                            <a:pt x="108" y="53436"/>
                            <a:pt x="4122" y="59447"/>
                          </a:cubicBezTo>
                          <a:cubicBezTo>
                            <a:pt x="8136" y="65469"/>
                            <a:pt x="13944" y="68479"/>
                            <a:pt x="21546" y="68479"/>
                          </a:cubicBezTo>
                          <a:close/>
                        </a:path>
                      </a:pathLst>
                    </a:custGeom>
                    <a:grpFill/>
                    <a:ln w="15" cap="flat">
                      <a:noFill/>
                      <a:prstDash val="solid"/>
                      <a:round/>
                    </a:ln>
                  </p:spPr>
                  <p:txBody>
                    <a:bodyPr rtlCol="0" anchor="ctr"/>
                    <a:lstStyle/>
                    <a:p>
                      <a:endParaRPr lang="ja-JP" altLang="en-US"/>
                    </a:p>
                  </p:txBody>
                </p:sp>
              </p:grpSp>
            </p:grpSp>
            <p:grpSp>
              <p:nvGrpSpPr>
                <p:cNvPr id="30" name="コンテンツ プレースホルダー 4">
                  <a:extLst>
                    <a:ext uri="{FF2B5EF4-FFF2-40B4-BE49-F238E27FC236}">
                      <a16:creationId xmlns:a16="http://schemas.microsoft.com/office/drawing/2014/main" id="{AA8DE62B-AACE-B812-F638-1A1986B03E8B}"/>
                    </a:ext>
                  </a:extLst>
                </p:cNvPr>
                <p:cNvGrpSpPr/>
                <p:nvPr/>
              </p:nvGrpSpPr>
              <p:grpSpPr>
                <a:xfrm>
                  <a:off x="3531352" y="4416378"/>
                  <a:ext cx="164300" cy="137204"/>
                  <a:chOff x="3531352" y="4416378"/>
                  <a:chExt cx="164300" cy="137204"/>
                </a:xfrm>
                <a:grpFill/>
              </p:grpSpPr>
              <p:sp>
                <p:nvSpPr>
                  <p:cNvPr id="92" name="フリーフォーム: 図形 91">
                    <a:extLst>
                      <a:ext uri="{FF2B5EF4-FFF2-40B4-BE49-F238E27FC236}">
                        <a16:creationId xmlns:a16="http://schemas.microsoft.com/office/drawing/2014/main" id="{8FD04EAF-3CF1-E778-888A-FE78536E6CCE}"/>
                      </a:ext>
                    </a:extLst>
                  </p:cNvPr>
                  <p:cNvSpPr/>
                  <p:nvPr/>
                </p:nvSpPr>
                <p:spPr>
                  <a:xfrm>
                    <a:off x="3613004" y="4416378"/>
                    <a:ext cx="9308" cy="32578"/>
                  </a:xfrm>
                  <a:custGeom>
                    <a:avLst/>
                    <a:gdLst>
                      <a:gd name="connsiteX0" fmla="*/ 257 w 9308"/>
                      <a:gd name="connsiteY0" fmla="*/ 390 h 32578"/>
                      <a:gd name="connsiteX1" fmla="*/ 257 w 9308"/>
                      <a:gd name="connsiteY1" fmla="*/ 32969 h 32578"/>
                    </a:gdLst>
                    <a:ahLst/>
                    <a:cxnLst>
                      <a:cxn ang="0">
                        <a:pos x="connsiteX0" y="connsiteY0"/>
                      </a:cxn>
                      <a:cxn ang="0">
                        <a:pos x="connsiteX1" y="connsiteY1"/>
                      </a:cxn>
                    </a:cxnLst>
                    <a:rect l="l" t="t" r="r" b="b"/>
                    <a:pathLst>
                      <a:path w="9308" h="32578">
                        <a:moveTo>
                          <a:pt x="257" y="390"/>
                        </a:moveTo>
                        <a:lnTo>
                          <a:pt x="257" y="32969"/>
                        </a:lnTo>
                      </a:path>
                    </a:pathLst>
                  </a:custGeom>
                  <a:grpFill/>
                  <a:ln w="7440" cap="flat">
                    <a:solidFill>
                      <a:srgbClr val="000000"/>
                    </a:solidFill>
                    <a:prstDash val="solid"/>
                    <a:round/>
                  </a:ln>
                </p:spPr>
                <p:txBody>
                  <a:bodyPr rtlCol="0" anchor="ctr"/>
                  <a:lstStyle/>
                  <a:p>
                    <a:endParaRPr lang="ja-JP" altLang="en-US"/>
                  </a:p>
                </p:txBody>
              </p:sp>
              <p:grpSp>
                <p:nvGrpSpPr>
                  <p:cNvPr id="99" name="コンテンツ プレースホルダー 4">
                    <a:extLst>
                      <a:ext uri="{FF2B5EF4-FFF2-40B4-BE49-F238E27FC236}">
                        <a16:creationId xmlns:a16="http://schemas.microsoft.com/office/drawing/2014/main" id="{C4D5A22F-7067-6B6D-3907-7A2E027E253B}"/>
                      </a:ext>
                    </a:extLst>
                  </p:cNvPr>
                  <p:cNvGrpSpPr/>
                  <p:nvPr/>
                </p:nvGrpSpPr>
                <p:grpSpPr>
                  <a:xfrm>
                    <a:off x="3531352" y="4483175"/>
                    <a:ext cx="164300" cy="70407"/>
                    <a:chOff x="3531352" y="4483175"/>
                    <a:chExt cx="164300" cy="70407"/>
                  </a:xfrm>
                  <a:grpFill/>
                </p:grpSpPr>
                <p:sp>
                  <p:nvSpPr>
                    <p:cNvPr id="131" name="フリーフォーム: 図形 130">
                      <a:extLst>
                        <a:ext uri="{FF2B5EF4-FFF2-40B4-BE49-F238E27FC236}">
                          <a16:creationId xmlns:a16="http://schemas.microsoft.com/office/drawing/2014/main" id="{616CFCA1-8174-489B-4641-7EB8814456D8}"/>
                        </a:ext>
                      </a:extLst>
                    </p:cNvPr>
                    <p:cNvSpPr/>
                    <p:nvPr/>
                  </p:nvSpPr>
                  <p:spPr>
                    <a:xfrm flipV="1">
                      <a:off x="3531352" y="4484396"/>
                      <a:ext cx="43908" cy="69186"/>
                    </a:xfrm>
                    <a:custGeom>
                      <a:avLst/>
                      <a:gdLst>
                        <a:gd name="connsiteX0" fmla="*/ 1112 w 43908"/>
                        <a:gd name="connsiteY0" fmla="*/ 67300 h 69186"/>
                        <a:gd name="connsiteX1" fmla="*/ 37152 w 43908"/>
                        <a:gd name="connsiteY1" fmla="*/ 67300 h 69186"/>
                        <a:gd name="connsiteX2" fmla="*/ 37152 w 43908"/>
                        <a:gd name="connsiteY2" fmla="*/ 59562 h 69186"/>
                        <a:gd name="connsiteX3" fmla="*/ 9519 w 43908"/>
                        <a:gd name="connsiteY3" fmla="*/ 59562 h 69186"/>
                        <a:gd name="connsiteX4" fmla="*/ 9519 w 43908"/>
                        <a:gd name="connsiteY4" fmla="*/ 42938 h 69186"/>
                        <a:gd name="connsiteX5" fmla="*/ 13504 w 43908"/>
                        <a:gd name="connsiteY5" fmla="*/ 43956 h 69186"/>
                        <a:gd name="connsiteX6" fmla="*/ 17518 w 43908"/>
                        <a:gd name="connsiteY6" fmla="*/ 44291 h 69186"/>
                        <a:gd name="connsiteX7" fmla="*/ 35509 w 43908"/>
                        <a:gd name="connsiteY7" fmla="*/ 38066 h 69186"/>
                        <a:gd name="connsiteX8" fmla="*/ 42156 w 43908"/>
                        <a:gd name="connsiteY8" fmla="*/ 21210 h 69186"/>
                        <a:gd name="connsiteX9" fmla="*/ 35334 w 43908"/>
                        <a:gd name="connsiteY9" fmla="*/ 4178 h 69186"/>
                        <a:gd name="connsiteX10" fmla="*/ 16107 w 43908"/>
                        <a:gd name="connsiteY10" fmla="*/ -1886 h 69186"/>
                        <a:gd name="connsiteX11" fmla="*/ 7395 w 43908"/>
                        <a:gd name="connsiteY11" fmla="*/ -1159 h 69186"/>
                        <a:gd name="connsiteX12" fmla="*/ -1753 w 43908"/>
                        <a:gd name="connsiteY12" fmla="*/ 1022 h 69186"/>
                        <a:gd name="connsiteX13" fmla="*/ -1753 w 43908"/>
                        <a:gd name="connsiteY13" fmla="*/ 10258 h 69186"/>
                        <a:gd name="connsiteX14" fmla="*/ 6697 w 43908"/>
                        <a:gd name="connsiteY14" fmla="*/ 6942 h 69186"/>
                        <a:gd name="connsiteX15" fmla="*/ 15918 w 43908"/>
                        <a:gd name="connsiteY15" fmla="*/ 5851 h 69186"/>
                        <a:gd name="connsiteX16" fmla="*/ 28368 w 43908"/>
                        <a:gd name="connsiteY16" fmla="*/ 9982 h 69186"/>
                        <a:gd name="connsiteX17" fmla="*/ 32964 w 43908"/>
                        <a:gd name="connsiteY17" fmla="*/ 21210 h 69186"/>
                        <a:gd name="connsiteX18" fmla="*/ 28368 w 43908"/>
                        <a:gd name="connsiteY18" fmla="*/ 32423 h 69186"/>
                        <a:gd name="connsiteX19" fmla="*/ 15918 w 43908"/>
                        <a:gd name="connsiteY19" fmla="*/ 36568 h 69186"/>
                        <a:gd name="connsiteX20" fmla="*/ 8573 w 43908"/>
                        <a:gd name="connsiteY20" fmla="*/ 35754 h 69186"/>
                        <a:gd name="connsiteX21" fmla="*/ 1112 w 43908"/>
                        <a:gd name="connsiteY21" fmla="*/ 33208 h 69186"/>
                        <a:gd name="connsiteX22" fmla="*/ 1112 w 43908"/>
                        <a:gd name="connsiteY22" fmla="*/ 67300 h 6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908" h="69186">
                          <a:moveTo>
                            <a:pt x="1112" y="67300"/>
                          </a:moveTo>
                          <a:lnTo>
                            <a:pt x="37152" y="67300"/>
                          </a:lnTo>
                          <a:lnTo>
                            <a:pt x="37152" y="59562"/>
                          </a:lnTo>
                          <a:lnTo>
                            <a:pt x="9519" y="59562"/>
                          </a:lnTo>
                          <a:lnTo>
                            <a:pt x="9519" y="42938"/>
                          </a:lnTo>
                          <a:cubicBezTo>
                            <a:pt x="10847" y="43394"/>
                            <a:pt x="12175" y="43733"/>
                            <a:pt x="13504" y="43956"/>
                          </a:cubicBezTo>
                          <a:cubicBezTo>
                            <a:pt x="14842" y="44179"/>
                            <a:pt x="16180" y="44291"/>
                            <a:pt x="17518" y="44291"/>
                          </a:cubicBezTo>
                          <a:cubicBezTo>
                            <a:pt x="25091" y="44291"/>
                            <a:pt x="31088" y="42216"/>
                            <a:pt x="35509" y="38066"/>
                          </a:cubicBezTo>
                          <a:cubicBezTo>
                            <a:pt x="39940" y="33916"/>
                            <a:pt x="42156" y="28297"/>
                            <a:pt x="42156" y="21210"/>
                          </a:cubicBezTo>
                          <a:cubicBezTo>
                            <a:pt x="42156" y="13908"/>
                            <a:pt x="39882" y="8231"/>
                            <a:pt x="35334" y="4178"/>
                          </a:cubicBezTo>
                          <a:cubicBezTo>
                            <a:pt x="30787" y="135"/>
                            <a:pt x="24378" y="-1886"/>
                            <a:pt x="16107" y="-1886"/>
                          </a:cubicBezTo>
                          <a:cubicBezTo>
                            <a:pt x="13257" y="-1886"/>
                            <a:pt x="10353" y="-1644"/>
                            <a:pt x="7395" y="-1159"/>
                          </a:cubicBezTo>
                          <a:cubicBezTo>
                            <a:pt x="4448" y="-674"/>
                            <a:pt x="1398" y="53"/>
                            <a:pt x="-1753" y="1022"/>
                          </a:cubicBezTo>
                          <a:lnTo>
                            <a:pt x="-1753" y="10258"/>
                          </a:lnTo>
                          <a:cubicBezTo>
                            <a:pt x="972" y="8774"/>
                            <a:pt x="3788" y="7669"/>
                            <a:pt x="6697" y="6942"/>
                          </a:cubicBezTo>
                          <a:cubicBezTo>
                            <a:pt x="9606" y="6215"/>
                            <a:pt x="12680" y="5851"/>
                            <a:pt x="15918" y="5851"/>
                          </a:cubicBezTo>
                          <a:cubicBezTo>
                            <a:pt x="21164" y="5851"/>
                            <a:pt x="25314" y="7228"/>
                            <a:pt x="28368" y="9982"/>
                          </a:cubicBezTo>
                          <a:cubicBezTo>
                            <a:pt x="31432" y="12735"/>
                            <a:pt x="32964" y="16478"/>
                            <a:pt x="32964" y="21210"/>
                          </a:cubicBezTo>
                          <a:cubicBezTo>
                            <a:pt x="32964" y="25932"/>
                            <a:pt x="31432" y="29669"/>
                            <a:pt x="28368" y="32423"/>
                          </a:cubicBezTo>
                          <a:cubicBezTo>
                            <a:pt x="25314" y="35186"/>
                            <a:pt x="21164" y="36568"/>
                            <a:pt x="15918" y="36568"/>
                          </a:cubicBezTo>
                          <a:cubicBezTo>
                            <a:pt x="13465" y="36568"/>
                            <a:pt x="11017" y="36296"/>
                            <a:pt x="8573" y="35754"/>
                          </a:cubicBezTo>
                          <a:cubicBezTo>
                            <a:pt x="6140" y="35211"/>
                            <a:pt x="3653" y="34362"/>
                            <a:pt x="1112" y="33208"/>
                          </a:cubicBezTo>
                          <a:lnTo>
                            <a:pt x="1112" y="67300"/>
                          </a:lnTo>
                          <a:close/>
                        </a:path>
                      </a:pathLst>
                    </a:custGeom>
                    <a:grpFill/>
                    <a:ln w="15" cap="flat">
                      <a:noFill/>
                      <a:prstDash val="solid"/>
                      <a:round/>
                    </a:ln>
                  </p:spPr>
                  <p:txBody>
                    <a:bodyPr rtlCol="0" anchor="ctr"/>
                    <a:lstStyle/>
                    <a:p>
                      <a:endParaRPr lang="ja-JP" altLang="en-US"/>
                    </a:p>
                  </p:txBody>
                </p:sp>
                <p:sp>
                  <p:nvSpPr>
                    <p:cNvPr id="176" name="フリーフォーム: 図形 175">
                      <a:extLst>
                        <a:ext uri="{FF2B5EF4-FFF2-40B4-BE49-F238E27FC236}">
                          <a16:creationId xmlns:a16="http://schemas.microsoft.com/office/drawing/2014/main" id="{24E7578C-E29E-C31A-6640-38EB5A2AE2F7}"/>
                        </a:ext>
                      </a:extLst>
                    </p:cNvPr>
                    <p:cNvSpPr/>
                    <p:nvPr/>
                  </p:nvSpPr>
                  <p:spPr>
                    <a:xfrm flipV="1">
                      <a:off x="3589526" y="4483175"/>
                      <a:ext cx="46904" cy="70407"/>
                    </a:xfrm>
                    <a:custGeom>
                      <a:avLst/>
                      <a:gdLst>
                        <a:gd name="connsiteX0" fmla="*/ 21667 w 46904"/>
                        <a:gd name="connsiteY0" fmla="*/ 61207 h 70407"/>
                        <a:gd name="connsiteX1" fmla="*/ 11007 w 46904"/>
                        <a:gd name="connsiteY1" fmla="*/ 54226 h 70407"/>
                        <a:gd name="connsiteX2" fmla="*/ 7443 w 46904"/>
                        <a:gd name="connsiteY2" fmla="*/ 33254 h 70407"/>
                        <a:gd name="connsiteX3" fmla="*/ 11007 w 46904"/>
                        <a:gd name="connsiteY3" fmla="*/ 12325 h 70407"/>
                        <a:gd name="connsiteX4" fmla="*/ 21667 w 46904"/>
                        <a:gd name="connsiteY4" fmla="*/ 5344 h 70407"/>
                        <a:gd name="connsiteX5" fmla="*/ 32372 w 46904"/>
                        <a:gd name="connsiteY5" fmla="*/ 12325 h 70407"/>
                        <a:gd name="connsiteX6" fmla="*/ 35950 w 46904"/>
                        <a:gd name="connsiteY6" fmla="*/ 33254 h 70407"/>
                        <a:gd name="connsiteX7" fmla="*/ 32372 w 46904"/>
                        <a:gd name="connsiteY7" fmla="*/ 54226 h 70407"/>
                        <a:gd name="connsiteX8" fmla="*/ 21667 w 46904"/>
                        <a:gd name="connsiteY8" fmla="*/ 61207 h 70407"/>
                        <a:gd name="connsiteX9" fmla="*/ 21667 w 46904"/>
                        <a:gd name="connsiteY9" fmla="*/ 68479 h 70407"/>
                        <a:gd name="connsiteX10" fmla="*/ 39106 w 46904"/>
                        <a:gd name="connsiteY10" fmla="*/ 59447 h 70407"/>
                        <a:gd name="connsiteX11" fmla="*/ 45127 w 46904"/>
                        <a:gd name="connsiteY11" fmla="*/ 33254 h 70407"/>
                        <a:gd name="connsiteX12" fmla="*/ 39106 w 46904"/>
                        <a:gd name="connsiteY12" fmla="*/ 7089 h 70407"/>
                        <a:gd name="connsiteX13" fmla="*/ 21667 w 46904"/>
                        <a:gd name="connsiteY13" fmla="*/ -1929 h 70407"/>
                        <a:gd name="connsiteX14" fmla="*/ 4244 w 46904"/>
                        <a:gd name="connsiteY14" fmla="*/ 7089 h 70407"/>
                        <a:gd name="connsiteX15" fmla="*/ -1778 w 46904"/>
                        <a:gd name="connsiteY15" fmla="*/ 33254 h 70407"/>
                        <a:gd name="connsiteX16" fmla="*/ 4244 w 46904"/>
                        <a:gd name="connsiteY16" fmla="*/ 59447 h 70407"/>
                        <a:gd name="connsiteX17" fmla="*/ 21667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667" y="61207"/>
                          </a:moveTo>
                          <a:cubicBezTo>
                            <a:pt x="16945" y="61207"/>
                            <a:pt x="13392" y="58880"/>
                            <a:pt x="11007" y="54226"/>
                          </a:cubicBezTo>
                          <a:cubicBezTo>
                            <a:pt x="8631" y="49582"/>
                            <a:pt x="7443" y="42591"/>
                            <a:pt x="7443" y="33254"/>
                          </a:cubicBezTo>
                          <a:cubicBezTo>
                            <a:pt x="7443" y="23955"/>
                            <a:pt x="8631" y="16979"/>
                            <a:pt x="11007" y="12325"/>
                          </a:cubicBezTo>
                          <a:cubicBezTo>
                            <a:pt x="13392" y="7671"/>
                            <a:pt x="16945" y="5344"/>
                            <a:pt x="21667" y="5344"/>
                          </a:cubicBezTo>
                          <a:cubicBezTo>
                            <a:pt x="26428" y="5344"/>
                            <a:pt x="29996" y="7671"/>
                            <a:pt x="32372" y="12325"/>
                          </a:cubicBezTo>
                          <a:cubicBezTo>
                            <a:pt x="34757" y="16979"/>
                            <a:pt x="35950" y="23955"/>
                            <a:pt x="35950" y="33254"/>
                          </a:cubicBezTo>
                          <a:cubicBezTo>
                            <a:pt x="35950" y="42591"/>
                            <a:pt x="34757" y="49582"/>
                            <a:pt x="32372" y="54226"/>
                          </a:cubicBezTo>
                          <a:cubicBezTo>
                            <a:pt x="29996" y="58880"/>
                            <a:pt x="26428" y="61207"/>
                            <a:pt x="21667" y="61207"/>
                          </a:cubicBezTo>
                          <a:close/>
                          <a:moveTo>
                            <a:pt x="21667" y="68479"/>
                          </a:moveTo>
                          <a:cubicBezTo>
                            <a:pt x="29279" y="68479"/>
                            <a:pt x="35092" y="65469"/>
                            <a:pt x="39106" y="59447"/>
                          </a:cubicBezTo>
                          <a:cubicBezTo>
                            <a:pt x="43120" y="53436"/>
                            <a:pt x="45127" y="44705"/>
                            <a:pt x="45127" y="33254"/>
                          </a:cubicBezTo>
                          <a:cubicBezTo>
                            <a:pt x="45127" y="21832"/>
                            <a:pt x="43120" y="13110"/>
                            <a:pt x="39106" y="7089"/>
                          </a:cubicBezTo>
                          <a:cubicBezTo>
                            <a:pt x="35092" y="1077"/>
                            <a:pt x="29279" y="-1929"/>
                            <a:pt x="21667" y="-1929"/>
                          </a:cubicBezTo>
                          <a:cubicBezTo>
                            <a:pt x="14066" y="-1929"/>
                            <a:pt x="8258" y="1077"/>
                            <a:pt x="4244" y="7089"/>
                          </a:cubicBezTo>
                          <a:cubicBezTo>
                            <a:pt x="230" y="13110"/>
                            <a:pt x="-1778" y="21832"/>
                            <a:pt x="-1778" y="33254"/>
                          </a:cubicBezTo>
                          <a:cubicBezTo>
                            <a:pt x="-1778" y="44705"/>
                            <a:pt x="230" y="53436"/>
                            <a:pt x="4244" y="59447"/>
                          </a:cubicBezTo>
                          <a:cubicBezTo>
                            <a:pt x="8258" y="65469"/>
                            <a:pt x="14066" y="68479"/>
                            <a:pt x="21667" y="68479"/>
                          </a:cubicBezTo>
                          <a:close/>
                        </a:path>
                      </a:pathLst>
                    </a:custGeom>
                    <a:grpFill/>
                    <a:ln w="15" cap="flat">
                      <a:noFill/>
                      <a:prstDash val="solid"/>
                      <a:round/>
                    </a:ln>
                  </p:spPr>
                  <p:txBody>
                    <a:bodyPr rtlCol="0" anchor="ctr"/>
                    <a:lstStyle/>
                    <a:p>
                      <a:endParaRPr lang="ja-JP" altLang="en-US"/>
                    </a:p>
                  </p:txBody>
                </p:sp>
                <p:sp>
                  <p:nvSpPr>
                    <p:cNvPr id="204" name="フリーフォーム: 図形 203">
                      <a:extLst>
                        <a:ext uri="{FF2B5EF4-FFF2-40B4-BE49-F238E27FC236}">
                          <a16:creationId xmlns:a16="http://schemas.microsoft.com/office/drawing/2014/main" id="{31FA8466-B8B3-DB25-C382-FA17A55ECF9B}"/>
                        </a:ext>
                      </a:extLst>
                    </p:cNvPr>
                    <p:cNvSpPr/>
                    <p:nvPr/>
                  </p:nvSpPr>
                  <p:spPr>
                    <a:xfrm flipV="1">
                      <a:off x="3648748" y="4483175"/>
                      <a:ext cx="46904" cy="70407"/>
                    </a:xfrm>
                    <a:custGeom>
                      <a:avLst/>
                      <a:gdLst>
                        <a:gd name="connsiteX0" fmla="*/ 21674 w 46904"/>
                        <a:gd name="connsiteY0" fmla="*/ 61207 h 70407"/>
                        <a:gd name="connsiteX1" fmla="*/ 11013 w 46904"/>
                        <a:gd name="connsiteY1" fmla="*/ 54226 h 70407"/>
                        <a:gd name="connsiteX2" fmla="*/ 7450 w 46904"/>
                        <a:gd name="connsiteY2" fmla="*/ 33254 h 70407"/>
                        <a:gd name="connsiteX3" fmla="*/ 11013 w 46904"/>
                        <a:gd name="connsiteY3" fmla="*/ 12325 h 70407"/>
                        <a:gd name="connsiteX4" fmla="*/ 21674 w 46904"/>
                        <a:gd name="connsiteY4" fmla="*/ 5344 h 70407"/>
                        <a:gd name="connsiteX5" fmla="*/ 32378 w 46904"/>
                        <a:gd name="connsiteY5" fmla="*/ 12325 h 70407"/>
                        <a:gd name="connsiteX6" fmla="*/ 35956 w 46904"/>
                        <a:gd name="connsiteY6" fmla="*/ 33254 h 70407"/>
                        <a:gd name="connsiteX7" fmla="*/ 32378 w 46904"/>
                        <a:gd name="connsiteY7" fmla="*/ 54226 h 70407"/>
                        <a:gd name="connsiteX8" fmla="*/ 21674 w 46904"/>
                        <a:gd name="connsiteY8" fmla="*/ 61207 h 70407"/>
                        <a:gd name="connsiteX9" fmla="*/ 21674 w 46904"/>
                        <a:gd name="connsiteY9" fmla="*/ 68479 h 70407"/>
                        <a:gd name="connsiteX10" fmla="*/ 39112 w 46904"/>
                        <a:gd name="connsiteY10" fmla="*/ 59447 h 70407"/>
                        <a:gd name="connsiteX11" fmla="*/ 45133 w 46904"/>
                        <a:gd name="connsiteY11" fmla="*/ 33254 h 70407"/>
                        <a:gd name="connsiteX12" fmla="*/ 39112 w 46904"/>
                        <a:gd name="connsiteY12" fmla="*/ 7089 h 70407"/>
                        <a:gd name="connsiteX13" fmla="*/ 21674 w 46904"/>
                        <a:gd name="connsiteY13" fmla="*/ -1929 h 70407"/>
                        <a:gd name="connsiteX14" fmla="*/ 4250 w 46904"/>
                        <a:gd name="connsiteY14" fmla="*/ 7089 h 70407"/>
                        <a:gd name="connsiteX15" fmla="*/ -1771 w 46904"/>
                        <a:gd name="connsiteY15" fmla="*/ 33254 h 70407"/>
                        <a:gd name="connsiteX16" fmla="*/ 4250 w 46904"/>
                        <a:gd name="connsiteY16" fmla="*/ 59447 h 70407"/>
                        <a:gd name="connsiteX17" fmla="*/ 21674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674" y="61207"/>
                          </a:moveTo>
                          <a:cubicBezTo>
                            <a:pt x="16952" y="61207"/>
                            <a:pt x="13398" y="58880"/>
                            <a:pt x="11013" y="54226"/>
                          </a:cubicBezTo>
                          <a:cubicBezTo>
                            <a:pt x="8638" y="49582"/>
                            <a:pt x="7450" y="42591"/>
                            <a:pt x="7450" y="33254"/>
                          </a:cubicBezTo>
                          <a:cubicBezTo>
                            <a:pt x="7450" y="23955"/>
                            <a:pt x="8638" y="16979"/>
                            <a:pt x="11013" y="12325"/>
                          </a:cubicBezTo>
                          <a:cubicBezTo>
                            <a:pt x="13398" y="7671"/>
                            <a:pt x="16952" y="5344"/>
                            <a:pt x="21674" y="5344"/>
                          </a:cubicBezTo>
                          <a:cubicBezTo>
                            <a:pt x="26435" y="5344"/>
                            <a:pt x="30003" y="7671"/>
                            <a:pt x="32378" y="12325"/>
                          </a:cubicBezTo>
                          <a:cubicBezTo>
                            <a:pt x="34763" y="16979"/>
                            <a:pt x="35956" y="23955"/>
                            <a:pt x="35956" y="33254"/>
                          </a:cubicBezTo>
                          <a:cubicBezTo>
                            <a:pt x="35956" y="42591"/>
                            <a:pt x="34763" y="49582"/>
                            <a:pt x="32378" y="54226"/>
                          </a:cubicBezTo>
                          <a:cubicBezTo>
                            <a:pt x="30003" y="58880"/>
                            <a:pt x="26435" y="61207"/>
                            <a:pt x="21674" y="61207"/>
                          </a:cubicBezTo>
                          <a:close/>
                          <a:moveTo>
                            <a:pt x="21674" y="68479"/>
                          </a:moveTo>
                          <a:cubicBezTo>
                            <a:pt x="29285" y="68479"/>
                            <a:pt x="35098" y="65469"/>
                            <a:pt x="39112" y="59447"/>
                          </a:cubicBezTo>
                          <a:cubicBezTo>
                            <a:pt x="43126" y="53436"/>
                            <a:pt x="45133" y="44705"/>
                            <a:pt x="45133" y="33254"/>
                          </a:cubicBezTo>
                          <a:cubicBezTo>
                            <a:pt x="45133" y="21832"/>
                            <a:pt x="43126" y="13110"/>
                            <a:pt x="39112" y="7089"/>
                          </a:cubicBezTo>
                          <a:cubicBezTo>
                            <a:pt x="35098" y="1077"/>
                            <a:pt x="29285" y="-1929"/>
                            <a:pt x="21674" y="-1929"/>
                          </a:cubicBezTo>
                          <a:cubicBezTo>
                            <a:pt x="14072" y="-1929"/>
                            <a:pt x="8264" y="1077"/>
                            <a:pt x="4250" y="7089"/>
                          </a:cubicBezTo>
                          <a:cubicBezTo>
                            <a:pt x="236" y="13110"/>
                            <a:pt x="-1771" y="21832"/>
                            <a:pt x="-1771" y="33254"/>
                          </a:cubicBezTo>
                          <a:cubicBezTo>
                            <a:pt x="-1771" y="44705"/>
                            <a:pt x="236" y="53436"/>
                            <a:pt x="4250" y="59447"/>
                          </a:cubicBezTo>
                          <a:cubicBezTo>
                            <a:pt x="8264" y="65469"/>
                            <a:pt x="14072" y="68479"/>
                            <a:pt x="21674" y="68479"/>
                          </a:cubicBezTo>
                          <a:close/>
                        </a:path>
                      </a:pathLst>
                    </a:custGeom>
                    <a:grpFill/>
                    <a:ln w="15" cap="flat">
                      <a:noFill/>
                      <a:prstDash val="solid"/>
                      <a:round/>
                    </a:ln>
                  </p:spPr>
                  <p:txBody>
                    <a:bodyPr rtlCol="0" anchor="ctr"/>
                    <a:lstStyle/>
                    <a:p>
                      <a:endParaRPr lang="ja-JP" altLang="en-US"/>
                    </a:p>
                  </p:txBody>
                </p:sp>
              </p:grpSp>
            </p:grpSp>
            <p:grpSp>
              <p:nvGrpSpPr>
                <p:cNvPr id="31" name="コンテンツ プレースホルダー 4">
                  <a:extLst>
                    <a:ext uri="{FF2B5EF4-FFF2-40B4-BE49-F238E27FC236}">
                      <a16:creationId xmlns:a16="http://schemas.microsoft.com/office/drawing/2014/main" id="{53C7A305-D3D3-FFA8-EB9F-DE25CE437083}"/>
                    </a:ext>
                  </a:extLst>
                </p:cNvPr>
                <p:cNvGrpSpPr/>
                <p:nvPr/>
              </p:nvGrpSpPr>
              <p:grpSpPr>
                <a:xfrm>
                  <a:off x="4721455" y="4416378"/>
                  <a:ext cx="164983" cy="137204"/>
                  <a:chOff x="4721455" y="4416378"/>
                  <a:chExt cx="164983" cy="137204"/>
                </a:xfrm>
                <a:grpFill/>
              </p:grpSpPr>
              <p:sp>
                <p:nvSpPr>
                  <p:cNvPr id="33" name="フリーフォーム: 図形 32">
                    <a:extLst>
                      <a:ext uri="{FF2B5EF4-FFF2-40B4-BE49-F238E27FC236}">
                        <a16:creationId xmlns:a16="http://schemas.microsoft.com/office/drawing/2014/main" id="{3212BEA1-01CC-F44A-7C67-BF8676780C46}"/>
                      </a:ext>
                    </a:extLst>
                  </p:cNvPr>
                  <p:cNvSpPr/>
                  <p:nvPr/>
                </p:nvSpPr>
                <p:spPr>
                  <a:xfrm>
                    <a:off x="4803782" y="4416378"/>
                    <a:ext cx="9308" cy="32578"/>
                  </a:xfrm>
                  <a:custGeom>
                    <a:avLst/>
                    <a:gdLst>
                      <a:gd name="connsiteX0" fmla="*/ 385 w 9308"/>
                      <a:gd name="connsiteY0" fmla="*/ 390 h 32578"/>
                      <a:gd name="connsiteX1" fmla="*/ 385 w 9308"/>
                      <a:gd name="connsiteY1" fmla="*/ 32969 h 32578"/>
                    </a:gdLst>
                    <a:ahLst/>
                    <a:cxnLst>
                      <a:cxn ang="0">
                        <a:pos x="connsiteX0" y="connsiteY0"/>
                      </a:cxn>
                      <a:cxn ang="0">
                        <a:pos x="connsiteX1" y="connsiteY1"/>
                      </a:cxn>
                    </a:cxnLst>
                    <a:rect l="l" t="t" r="r" b="b"/>
                    <a:pathLst>
                      <a:path w="9308" h="32578">
                        <a:moveTo>
                          <a:pt x="385" y="390"/>
                        </a:moveTo>
                        <a:lnTo>
                          <a:pt x="385" y="32969"/>
                        </a:lnTo>
                      </a:path>
                    </a:pathLst>
                  </a:custGeom>
                  <a:grpFill/>
                  <a:ln w="7440" cap="flat">
                    <a:solidFill>
                      <a:srgbClr val="000000"/>
                    </a:solidFill>
                    <a:prstDash val="solid"/>
                    <a:round/>
                  </a:ln>
                </p:spPr>
                <p:txBody>
                  <a:bodyPr rtlCol="0" anchor="ctr"/>
                  <a:lstStyle/>
                  <a:p>
                    <a:endParaRPr lang="ja-JP" altLang="en-US"/>
                  </a:p>
                </p:txBody>
              </p:sp>
              <p:grpSp>
                <p:nvGrpSpPr>
                  <p:cNvPr id="40" name="コンテンツ プレースホルダー 4">
                    <a:extLst>
                      <a:ext uri="{FF2B5EF4-FFF2-40B4-BE49-F238E27FC236}">
                        <a16:creationId xmlns:a16="http://schemas.microsoft.com/office/drawing/2014/main" id="{E8F8C9F0-2FCB-BE12-D50D-23E3E58D06BA}"/>
                      </a:ext>
                    </a:extLst>
                  </p:cNvPr>
                  <p:cNvGrpSpPr/>
                  <p:nvPr/>
                </p:nvGrpSpPr>
                <p:grpSpPr>
                  <a:xfrm>
                    <a:off x="4721455" y="4483175"/>
                    <a:ext cx="164983" cy="70407"/>
                    <a:chOff x="4721455" y="4483175"/>
                    <a:chExt cx="164983" cy="70407"/>
                  </a:xfrm>
                  <a:grpFill/>
                </p:grpSpPr>
                <p:sp>
                  <p:nvSpPr>
                    <p:cNvPr id="71" name="フリーフォーム: 図形 70">
                      <a:extLst>
                        <a:ext uri="{FF2B5EF4-FFF2-40B4-BE49-F238E27FC236}">
                          <a16:creationId xmlns:a16="http://schemas.microsoft.com/office/drawing/2014/main" id="{3F005A21-348A-30F6-79E7-0E0CBCF3555A}"/>
                        </a:ext>
                      </a:extLst>
                    </p:cNvPr>
                    <p:cNvSpPr/>
                    <p:nvPr/>
                  </p:nvSpPr>
                  <p:spPr>
                    <a:xfrm flipV="1">
                      <a:off x="4721455" y="4483175"/>
                      <a:ext cx="46860" cy="70407"/>
                    </a:xfrm>
                    <a:custGeom>
                      <a:avLst/>
                      <a:gdLst>
                        <a:gd name="connsiteX0" fmla="*/ 22551 w 46860"/>
                        <a:gd name="connsiteY0" fmla="*/ 36977 h 70407"/>
                        <a:gd name="connsiteX1" fmla="*/ 12748 w 46860"/>
                        <a:gd name="connsiteY1" fmla="*/ 32744 h 70407"/>
                        <a:gd name="connsiteX2" fmla="*/ 9141 w 46860"/>
                        <a:gd name="connsiteY2" fmla="*/ 21167 h 70407"/>
                        <a:gd name="connsiteX3" fmla="*/ 12748 w 46860"/>
                        <a:gd name="connsiteY3" fmla="*/ 9590 h 70407"/>
                        <a:gd name="connsiteX4" fmla="*/ 22551 w 46860"/>
                        <a:gd name="connsiteY4" fmla="*/ 5344 h 70407"/>
                        <a:gd name="connsiteX5" fmla="*/ 32339 w 46860"/>
                        <a:gd name="connsiteY5" fmla="*/ 9590 h 70407"/>
                        <a:gd name="connsiteX6" fmla="*/ 35946 w 46860"/>
                        <a:gd name="connsiteY6" fmla="*/ 21167 h 70407"/>
                        <a:gd name="connsiteX7" fmla="*/ 32339 w 46860"/>
                        <a:gd name="connsiteY7" fmla="*/ 32744 h 70407"/>
                        <a:gd name="connsiteX8" fmla="*/ 22551 w 46860"/>
                        <a:gd name="connsiteY8" fmla="*/ 36977 h 70407"/>
                        <a:gd name="connsiteX9" fmla="*/ 40775 w 46860"/>
                        <a:gd name="connsiteY9" fmla="*/ 65759 h 70407"/>
                        <a:gd name="connsiteX10" fmla="*/ 40775 w 46860"/>
                        <a:gd name="connsiteY10" fmla="*/ 57397 h 70407"/>
                        <a:gd name="connsiteX11" fmla="*/ 33793 w 46860"/>
                        <a:gd name="connsiteY11" fmla="*/ 59884 h 70407"/>
                        <a:gd name="connsiteX12" fmla="*/ 26812 w 46860"/>
                        <a:gd name="connsiteY12" fmla="*/ 60756 h 70407"/>
                        <a:gd name="connsiteX13" fmla="*/ 12923 w 46860"/>
                        <a:gd name="connsiteY13" fmla="*/ 54619 h 70407"/>
                        <a:gd name="connsiteX14" fmla="*/ 7454 w 46860"/>
                        <a:gd name="connsiteY14" fmla="*/ 36075 h 70407"/>
                        <a:gd name="connsiteX15" fmla="*/ 14174 w 46860"/>
                        <a:gd name="connsiteY15" fmla="*/ 42140 h 70407"/>
                        <a:gd name="connsiteX16" fmla="*/ 23089 w 46860"/>
                        <a:gd name="connsiteY16" fmla="*/ 44249 h 70407"/>
                        <a:gd name="connsiteX17" fmla="*/ 39248 w 46860"/>
                        <a:gd name="connsiteY17" fmla="*/ 38039 h 70407"/>
                        <a:gd name="connsiteX18" fmla="*/ 45181 w 46860"/>
                        <a:gd name="connsiteY18" fmla="*/ 21167 h 70407"/>
                        <a:gd name="connsiteX19" fmla="*/ 39000 w 46860"/>
                        <a:gd name="connsiteY19" fmla="*/ 4384 h 70407"/>
                        <a:gd name="connsiteX20" fmla="*/ 22551 w 46860"/>
                        <a:gd name="connsiteY20" fmla="*/ -1929 h 70407"/>
                        <a:gd name="connsiteX21" fmla="*/ 4545 w 46860"/>
                        <a:gd name="connsiteY21" fmla="*/ 7089 h 70407"/>
                        <a:gd name="connsiteX22" fmla="*/ -1679 w 46860"/>
                        <a:gd name="connsiteY22" fmla="*/ 33254 h 70407"/>
                        <a:gd name="connsiteX23" fmla="*/ 5956 w 46860"/>
                        <a:gd name="connsiteY23" fmla="*/ 58909 h 70407"/>
                        <a:gd name="connsiteX24" fmla="*/ 26449 w 46860"/>
                        <a:gd name="connsiteY24" fmla="*/ 68479 h 70407"/>
                        <a:gd name="connsiteX25" fmla="*/ 33430 w 46860"/>
                        <a:gd name="connsiteY25" fmla="*/ 67796 h 70407"/>
                        <a:gd name="connsiteX26" fmla="*/ 40775 w 46860"/>
                        <a:gd name="connsiteY26" fmla="*/ 6575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860" h="70407">
                          <a:moveTo>
                            <a:pt x="22551" y="36977"/>
                          </a:moveTo>
                          <a:cubicBezTo>
                            <a:pt x="18430" y="36977"/>
                            <a:pt x="15163" y="35566"/>
                            <a:pt x="12748" y="32744"/>
                          </a:cubicBezTo>
                          <a:cubicBezTo>
                            <a:pt x="10344" y="29933"/>
                            <a:pt x="9141" y="26074"/>
                            <a:pt x="9141" y="21167"/>
                          </a:cubicBezTo>
                          <a:cubicBezTo>
                            <a:pt x="9141" y="16290"/>
                            <a:pt x="10344" y="12431"/>
                            <a:pt x="12748" y="9590"/>
                          </a:cubicBezTo>
                          <a:cubicBezTo>
                            <a:pt x="15163" y="6759"/>
                            <a:pt x="18430" y="5344"/>
                            <a:pt x="22551" y="5344"/>
                          </a:cubicBezTo>
                          <a:cubicBezTo>
                            <a:pt x="26672" y="5344"/>
                            <a:pt x="29935" y="6759"/>
                            <a:pt x="32339" y="9590"/>
                          </a:cubicBezTo>
                          <a:cubicBezTo>
                            <a:pt x="34744" y="12431"/>
                            <a:pt x="35946" y="16290"/>
                            <a:pt x="35946" y="21167"/>
                          </a:cubicBezTo>
                          <a:cubicBezTo>
                            <a:pt x="35946" y="26074"/>
                            <a:pt x="34744" y="29933"/>
                            <a:pt x="32339" y="32744"/>
                          </a:cubicBezTo>
                          <a:cubicBezTo>
                            <a:pt x="29935" y="35566"/>
                            <a:pt x="26672" y="36977"/>
                            <a:pt x="22551" y="36977"/>
                          </a:cubicBezTo>
                          <a:close/>
                          <a:moveTo>
                            <a:pt x="40775" y="65759"/>
                          </a:moveTo>
                          <a:lnTo>
                            <a:pt x="40775" y="57397"/>
                          </a:lnTo>
                          <a:cubicBezTo>
                            <a:pt x="38467" y="58483"/>
                            <a:pt x="36140" y="59312"/>
                            <a:pt x="33793" y="59884"/>
                          </a:cubicBezTo>
                          <a:cubicBezTo>
                            <a:pt x="31447" y="60465"/>
                            <a:pt x="29120" y="60756"/>
                            <a:pt x="26812" y="60756"/>
                          </a:cubicBezTo>
                          <a:cubicBezTo>
                            <a:pt x="20752" y="60756"/>
                            <a:pt x="16122" y="58710"/>
                            <a:pt x="12923" y="54619"/>
                          </a:cubicBezTo>
                          <a:cubicBezTo>
                            <a:pt x="9733" y="50527"/>
                            <a:pt x="7910" y="44346"/>
                            <a:pt x="7454" y="36075"/>
                          </a:cubicBezTo>
                          <a:cubicBezTo>
                            <a:pt x="9238" y="38712"/>
                            <a:pt x="11478" y="40734"/>
                            <a:pt x="14174" y="42140"/>
                          </a:cubicBezTo>
                          <a:cubicBezTo>
                            <a:pt x="16879" y="43546"/>
                            <a:pt x="19851" y="44249"/>
                            <a:pt x="23089" y="44249"/>
                          </a:cubicBezTo>
                          <a:cubicBezTo>
                            <a:pt x="29905" y="44249"/>
                            <a:pt x="35292" y="42179"/>
                            <a:pt x="39248" y="38039"/>
                          </a:cubicBezTo>
                          <a:cubicBezTo>
                            <a:pt x="43203" y="33908"/>
                            <a:pt x="45181" y="28284"/>
                            <a:pt x="45181" y="21167"/>
                          </a:cubicBezTo>
                          <a:cubicBezTo>
                            <a:pt x="45181" y="14196"/>
                            <a:pt x="43121" y="8601"/>
                            <a:pt x="39000" y="4384"/>
                          </a:cubicBezTo>
                          <a:cubicBezTo>
                            <a:pt x="34879" y="176"/>
                            <a:pt x="29396" y="-1929"/>
                            <a:pt x="22551" y="-1929"/>
                          </a:cubicBezTo>
                          <a:cubicBezTo>
                            <a:pt x="14697" y="-1929"/>
                            <a:pt x="8695" y="1077"/>
                            <a:pt x="4545" y="7089"/>
                          </a:cubicBezTo>
                          <a:cubicBezTo>
                            <a:pt x="396" y="13110"/>
                            <a:pt x="-1679" y="21832"/>
                            <a:pt x="-1679" y="33254"/>
                          </a:cubicBezTo>
                          <a:cubicBezTo>
                            <a:pt x="-1679" y="43977"/>
                            <a:pt x="866" y="52529"/>
                            <a:pt x="5956" y="58909"/>
                          </a:cubicBezTo>
                          <a:cubicBezTo>
                            <a:pt x="11047" y="65289"/>
                            <a:pt x="17878" y="68479"/>
                            <a:pt x="26449" y="68479"/>
                          </a:cubicBezTo>
                          <a:cubicBezTo>
                            <a:pt x="28756" y="68479"/>
                            <a:pt x="31084" y="68251"/>
                            <a:pt x="33430" y="67796"/>
                          </a:cubicBezTo>
                          <a:cubicBezTo>
                            <a:pt x="35776" y="67340"/>
                            <a:pt x="38225" y="66661"/>
                            <a:pt x="40775" y="65759"/>
                          </a:cubicBezTo>
                          <a:close/>
                        </a:path>
                      </a:pathLst>
                    </a:custGeom>
                    <a:grpFill/>
                    <a:ln w="15" cap="flat">
                      <a:noFill/>
                      <a:prstDash val="solid"/>
                      <a:round/>
                    </a:ln>
                  </p:spPr>
                  <p:txBody>
                    <a:bodyPr rtlCol="0" anchor="ctr"/>
                    <a:lstStyle/>
                    <a:p>
                      <a:endParaRPr lang="ja-JP" altLang="en-US"/>
                    </a:p>
                  </p:txBody>
                </p:sp>
                <p:sp>
                  <p:nvSpPr>
                    <p:cNvPr id="78" name="フリーフォーム: 図形 77">
                      <a:extLst>
                        <a:ext uri="{FF2B5EF4-FFF2-40B4-BE49-F238E27FC236}">
                          <a16:creationId xmlns:a16="http://schemas.microsoft.com/office/drawing/2014/main" id="{F51D717C-6097-A55F-6B44-2F1F6647216E}"/>
                        </a:ext>
                      </a:extLst>
                    </p:cNvPr>
                    <p:cNvSpPr/>
                    <p:nvPr/>
                  </p:nvSpPr>
                  <p:spPr>
                    <a:xfrm flipV="1">
                      <a:off x="4780313" y="4483175"/>
                      <a:ext cx="46904" cy="70407"/>
                    </a:xfrm>
                    <a:custGeom>
                      <a:avLst/>
                      <a:gdLst>
                        <a:gd name="connsiteX0" fmla="*/ 21795 w 46904"/>
                        <a:gd name="connsiteY0" fmla="*/ 61207 h 70407"/>
                        <a:gd name="connsiteX1" fmla="*/ 11135 w 46904"/>
                        <a:gd name="connsiteY1" fmla="*/ 54226 h 70407"/>
                        <a:gd name="connsiteX2" fmla="*/ 7571 w 46904"/>
                        <a:gd name="connsiteY2" fmla="*/ 33254 h 70407"/>
                        <a:gd name="connsiteX3" fmla="*/ 11135 w 46904"/>
                        <a:gd name="connsiteY3" fmla="*/ 12325 h 70407"/>
                        <a:gd name="connsiteX4" fmla="*/ 21795 w 46904"/>
                        <a:gd name="connsiteY4" fmla="*/ 5344 h 70407"/>
                        <a:gd name="connsiteX5" fmla="*/ 32500 w 46904"/>
                        <a:gd name="connsiteY5" fmla="*/ 12325 h 70407"/>
                        <a:gd name="connsiteX6" fmla="*/ 36078 w 46904"/>
                        <a:gd name="connsiteY6" fmla="*/ 33254 h 70407"/>
                        <a:gd name="connsiteX7" fmla="*/ 32500 w 46904"/>
                        <a:gd name="connsiteY7" fmla="*/ 54226 h 70407"/>
                        <a:gd name="connsiteX8" fmla="*/ 21795 w 46904"/>
                        <a:gd name="connsiteY8" fmla="*/ 61207 h 70407"/>
                        <a:gd name="connsiteX9" fmla="*/ 21795 w 46904"/>
                        <a:gd name="connsiteY9" fmla="*/ 68479 h 70407"/>
                        <a:gd name="connsiteX10" fmla="*/ 39234 w 46904"/>
                        <a:gd name="connsiteY10" fmla="*/ 59447 h 70407"/>
                        <a:gd name="connsiteX11" fmla="*/ 45255 w 46904"/>
                        <a:gd name="connsiteY11" fmla="*/ 33254 h 70407"/>
                        <a:gd name="connsiteX12" fmla="*/ 39234 w 46904"/>
                        <a:gd name="connsiteY12" fmla="*/ 7089 h 70407"/>
                        <a:gd name="connsiteX13" fmla="*/ 21795 w 46904"/>
                        <a:gd name="connsiteY13" fmla="*/ -1929 h 70407"/>
                        <a:gd name="connsiteX14" fmla="*/ 4372 w 46904"/>
                        <a:gd name="connsiteY14" fmla="*/ 7089 h 70407"/>
                        <a:gd name="connsiteX15" fmla="*/ -1650 w 46904"/>
                        <a:gd name="connsiteY15" fmla="*/ 33254 h 70407"/>
                        <a:gd name="connsiteX16" fmla="*/ 4372 w 46904"/>
                        <a:gd name="connsiteY16" fmla="*/ 59447 h 70407"/>
                        <a:gd name="connsiteX17" fmla="*/ 21795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795" y="61207"/>
                          </a:moveTo>
                          <a:cubicBezTo>
                            <a:pt x="17073" y="61207"/>
                            <a:pt x="13520" y="58880"/>
                            <a:pt x="11135" y="54226"/>
                          </a:cubicBezTo>
                          <a:cubicBezTo>
                            <a:pt x="8759" y="49582"/>
                            <a:pt x="7571" y="42591"/>
                            <a:pt x="7571" y="33254"/>
                          </a:cubicBezTo>
                          <a:cubicBezTo>
                            <a:pt x="7571" y="23955"/>
                            <a:pt x="8759" y="16979"/>
                            <a:pt x="11135" y="12325"/>
                          </a:cubicBezTo>
                          <a:cubicBezTo>
                            <a:pt x="13520" y="7671"/>
                            <a:pt x="17073" y="5344"/>
                            <a:pt x="21795" y="5344"/>
                          </a:cubicBezTo>
                          <a:cubicBezTo>
                            <a:pt x="26556" y="5344"/>
                            <a:pt x="30124" y="7671"/>
                            <a:pt x="32500" y="12325"/>
                          </a:cubicBezTo>
                          <a:cubicBezTo>
                            <a:pt x="34885" y="16979"/>
                            <a:pt x="36078" y="23955"/>
                            <a:pt x="36078" y="33254"/>
                          </a:cubicBezTo>
                          <a:cubicBezTo>
                            <a:pt x="36078" y="42591"/>
                            <a:pt x="34885" y="49582"/>
                            <a:pt x="32500" y="54226"/>
                          </a:cubicBezTo>
                          <a:cubicBezTo>
                            <a:pt x="30124" y="58880"/>
                            <a:pt x="26556" y="61207"/>
                            <a:pt x="21795" y="61207"/>
                          </a:cubicBezTo>
                          <a:close/>
                          <a:moveTo>
                            <a:pt x="21795" y="68479"/>
                          </a:moveTo>
                          <a:cubicBezTo>
                            <a:pt x="29407" y="68479"/>
                            <a:pt x="35220" y="65469"/>
                            <a:pt x="39234" y="59447"/>
                          </a:cubicBezTo>
                          <a:cubicBezTo>
                            <a:pt x="43248" y="53436"/>
                            <a:pt x="45255" y="44705"/>
                            <a:pt x="45255" y="33254"/>
                          </a:cubicBezTo>
                          <a:cubicBezTo>
                            <a:pt x="45255" y="21832"/>
                            <a:pt x="43248" y="13110"/>
                            <a:pt x="39234" y="7089"/>
                          </a:cubicBezTo>
                          <a:cubicBezTo>
                            <a:pt x="35220" y="1077"/>
                            <a:pt x="29407" y="-1929"/>
                            <a:pt x="21795" y="-1929"/>
                          </a:cubicBezTo>
                          <a:cubicBezTo>
                            <a:pt x="14194" y="-1929"/>
                            <a:pt x="8386" y="1077"/>
                            <a:pt x="4372" y="7089"/>
                          </a:cubicBezTo>
                          <a:cubicBezTo>
                            <a:pt x="357" y="13110"/>
                            <a:pt x="-1650" y="21832"/>
                            <a:pt x="-1650" y="33254"/>
                          </a:cubicBezTo>
                          <a:cubicBezTo>
                            <a:pt x="-1650" y="44705"/>
                            <a:pt x="357" y="53436"/>
                            <a:pt x="4372" y="59447"/>
                          </a:cubicBezTo>
                          <a:cubicBezTo>
                            <a:pt x="8386" y="65469"/>
                            <a:pt x="14194" y="68479"/>
                            <a:pt x="21795" y="68479"/>
                          </a:cubicBezTo>
                          <a:close/>
                        </a:path>
                      </a:pathLst>
                    </a:custGeom>
                    <a:grpFill/>
                    <a:ln w="15" cap="flat">
                      <a:noFill/>
                      <a:prstDash val="solid"/>
                      <a:round/>
                    </a:ln>
                  </p:spPr>
                  <p:txBody>
                    <a:bodyPr rtlCol="0" anchor="ctr"/>
                    <a:lstStyle/>
                    <a:p>
                      <a:endParaRPr lang="ja-JP" altLang="en-US"/>
                    </a:p>
                  </p:txBody>
                </p:sp>
                <p:sp>
                  <p:nvSpPr>
                    <p:cNvPr id="85" name="フリーフォーム: 図形 84">
                      <a:extLst>
                        <a:ext uri="{FF2B5EF4-FFF2-40B4-BE49-F238E27FC236}">
                          <a16:creationId xmlns:a16="http://schemas.microsoft.com/office/drawing/2014/main" id="{14683671-00FC-27FD-BD5C-7B7585E54D7A}"/>
                        </a:ext>
                      </a:extLst>
                    </p:cNvPr>
                    <p:cNvSpPr/>
                    <p:nvPr/>
                  </p:nvSpPr>
                  <p:spPr>
                    <a:xfrm flipV="1">
                      <a:off x="4839535" y="4483175"/>
                      <a:ext cx="46904" cy="70407"/>
                    </a:xfrm>
                    <a:custGeom>
                      <a:avLst/>
                      <a:gdLst>
                        <a:gd name="connsiteX0" fmla="*/ 21802 w 46904"/>
                        <a:gd name="connsiteY0" fmla="*/ 61207 h 70407"/>
                        <a:gd name="connsiteX1" fmla="*/ 11141 w 46904"/>
                        <a:gd name="connsiteY1" fmla="*/ 54226 h 70407"/>
                        <a:gd name="connsiteX2" fmla="*/ 7578 w 46904"/>
                        <a:gd name="connsiteY2" fmla="*/ 33254 h 70407"/>
                        <a:gd name="connsiteX3" fmla="*/ 11141 w 46904"/>
                        <a:gd name="connsiteY3" fmla="*/ 12325 h 70407"/>
                        <a:gd name="connsiteX4" fmla="*/ 21802 w 46904"/>
                        <a:gd name="connsiteY4" fmla="*/ 5344 h 70407"/>
                        <a:gd name="connsiteX5" fmla="*/ 32506 w 46904"/>
                        <a:gd name="connsiteY5" fmla="*/ 12325 h 70407"/>
                        <a:gd name="connsiteX6" fmla="*/ 36084 w 46904"/>
                        <a:gd name="connsiteY6" fmla="*/ 33254 h 70407"/>
                        <a:gd name="connsiteX7" fmla="*/ 32506 w 46904"/>
                        <a:gd name="connsiteY7" fmla="*/ 54226 h 70407"/>
                        <a:gd name="connsiteX8" fmla="*/ 21802 w 46904"/>
                        <a:gd name="connsiteY8" fmla="*/ 61207 h 70407"/>
                        <a:gd name="connsiteX9" fmla="*/ 21802 w 46904"/>
                        <a:gd name="connsiteY9" fmla="*/ 68479 h 70407"/>
                        <a:gd name="connsiteX10" fmla="*/ 39240 w 46904"/>
                        <a:gd name="connsiteY10" fmla="*/ 59447 h 70407"/>
                        <a:gd name="connsiteX11" fmla="*/ 45261 w 46904"/>
                        <a:gd name="connsiteY11" fmla="*/ 33254 h 70407"/>
                        <a:gd name="connsiteX12" fmla="*/ 39240 w 46904"/>
                        <a:gd name="connsiteY12" fmla="*/ 7089 h 70407"/>
                        <a:gd name="connsiteX13" fmla="*/ 21802 w 46904"/>
                        <a:gd name="connsiteY13" fmla="*/ -1929 h 70407"/>
                        <a:gd name="connsiteX14" fmla="*/ 4378 w 46904"/>
                        <a:gd name="connsiteY14" fmla="*/ 7089 h 70407"/>
                        <a:gd name="connsiteX15" fmla="*/ -1643 w 46904"/>
                        <a:gd name="connsiteY15" fmla="*/ 33254 h 70407"/>
                        <a:gd name="connsiteX16" fmla="*/ 4378 w 46904"/>
                        <a:gd name="connsiteY16" fmla="*/ 59447 h 70407"/>
                        <a:gd name="connsiteX17" fmla="*/ 21802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802" y="61207"/>
                          </a:moveTo>
                          <a:cubicBezTo>
                            <a:pt x="17080" y="61207"/>
                            <a:pt x="13526" y="58880"/>
                            <a:pt x="11141" y="54226"/>
                          </a:cubicBezTo>
                          <a:cubicBezTo>
                            <a:pt x="8765" y="49582"/>
                            <a:pt x="7578" y="42591"/>
                            <a:pt x="7578" y="33254"/>
                          </a:cubicBezTo>
                          <a:cubicBezTo>
                            <a:pt x="7578" y="23955"/>
                            <a:pt x="8765" y="16979"/>
                            <a:pt x="11141" y="12325"/>
                          </a:cubicBezTo>
                          <a:cubicBezTo>
                            <a:pt x="13526" y="7671"/>
                            <a:pt x="17080" y="5344"/>
                            <a:pt x="21802" y="5344"/>
                          </a:cubicBezTo>
                          <a:cubicBezTo>
                            <a:pt x="26562" y="5344"/>
                            <a:pt x="30131" y="7671"/>
                            <a:pt x="32506" y="12325"/>
                          </a:cubicBezTo>
                          <a:cubicBezTo>
                            <a:pt x="34891" y="16979"/>
                            <a:pt x="36084" y="23955"/>
                            <a:pt x="36084" y="33254"/>
                          </a:cubicBezTo>
                          <a:cubicBezTo>
                            <a:pt x="36084" y="42591"/>
                            <a:pt x="34891" y="49582"/>
                            <a:pt x="32506" y="54226"/>
                          </a:cubicBezTo>
                          <a:cubicBezTo>
                            <a:pt x="30131" y="58880"/>
                            <a:pt x="26562" y="61207"/>
                            <a:pt x="21802" y="61207"/>
                          </a:cubicBezTo>
                          <a:close/>
                          <a:moveTo>
                            <a:pt x="21802" y="68479"/>
                          </a:moveTo>
                          <a:cubicBezTo>
                            <a:pt x="29413" y="68479"/>
                            <a:pt x="35226" y="65469"/>
                            <a:pt x="39240" y="59447"/>
                          </a:cubicBezTo>
                          <a:cubicBezTo>
                            <a:pt x="43254" y="53436"/>
                            <a:pt x="45261" y="44705"/>
                            <a:pt x="45261" y="33254"/>
                          </a:cubicBezTo>
                          <a:cubicBezTo>
                            <a:pt x="45261" y="21832"/>
                            <a:pt x="43254" y="13110"/>
                            <a:pt x="39240" y="7089"/>
                          </a:cubicBezTo>
                          <a:cubicBezTo>
                            <a:pt x="35226" y="1077"/>
                            <a:pt x="29413" y="-1929"/>
                            <a:pt x="21802" y="-1929"/>
                          </a:cubicBezTo>
                          <a:cubicBezTo>
                            <a:pt x="14200" y="-1929"/>
                            <a:pt x="8392" y="1077"/>
                            <a:pt x="4378" y="7089"/>
                          </a:cubicBezTo>
                          <a:cubicBezTo>
                            <a:pt x="364" y="13110"/>
                            <a:pt x="-1643" y="21832"/>
                            <a:pt x="-1643" y="33254"/>
                          </a:cubicBezTo>
                          <a:cubicBezTo>
                            <a:pt x="-1643" y="44705"/>
                            <a:pt x="364" y="53436"/>
                            <a:pt x="4378" y="59447"/>
                          </a:cubicBezTo>
                          <a:cubicBezTo>
                            <a:pt x="8392" y="65469"/>
                            <a:pt x="14200" y="68479"/>
                            <a:pt x="21802" y="68479"/>
                          </a:cubicBezTo>
                          <a:close/>
                        </a:path>
                      </a:pathLst>
                    </a:custGeom>
                    <a:grpFill/>
                    <a:ln w="15" cap="flat">
                      <a:noFill/>
                      <a:prstDash val="solid"/>
                      <a:round/>
                    </a:ln>
                  </p:spPr>
                  <p:txBody>
                    <a:bodyPr rtlCol="0" anchor="ctr"/>
                    <a:lstStyle/>
                    <a:p>
                      <a:endParaRPr lang="ja-JP" altLang="en-US"/>
                    </a:p>
                  </p:txBody>
                </p:sp>
              </p:grpSp>
            </p:grpSp>
            <p:grpSp>
              <p:nvGrpSpPr>
                <p:cNvPr id="32" name="コンテンツ プレースホルダー 4">
                  <a:extLst>
                    <a:ext uri="{FF2B5EF4-FFF2-40B4-BE49-F238E27FC236}">
                      <a16:creationId xmlns:a16="http://schemas.microsoft.com/office/drawing/2014/main" id="{E5F5D023-5434-5DFC-2460-4E69DA5D3493}"/>
                    </a:ext>
                  </a:extLst>
                </p:cNvPr>
                <p:cNvGrpSpPr/>
                <p:nvPr/>
              </p:nvGrpSpPr>
              <p:grpSpPr>
                <a:xfrm>
                  <a:off x="5913368" y="4416378"/>
                  <a:ext cx="163849" cy="137204"/>
                  <a:chOff x="5913368" y="4416378"/>
                  <a:chExt cx="163849" cy="137204"/>
                </a:xfrm>
                <a:grpFill/>
              </p:grpSpPr>
              <p:sp>
                <p:nvSpPr>
                  <p:cNvPr id="34" name="フリーフォーム: 図形 33">
                    <a:extLst>
                      <a:ext uri="{FF2B5EF4-FFF2-40B4-BE49-F238E27FC236}">
                        <a16:creationId xmlns:a16="http://schemas.microsoft.com/office/drawing/2014/main" id="{ECCB8EDC-C1BC-F346-075C-5B4DA97350E4}"/>
                      </a:ext>
                    </a:extLst>
                  </p:cNvPr>
                  <p:cNvSpPr/>
                  <p:nvPr/>
                </p:nvSpPr>
                <p:spPr>
                  <a:xfrm>
                    <a:off x="5994569" y="4416378"/>
                    <a:ext cx="9308" cy="32578"/>
                  </a:xfrm>
                  <a:custGeom>
                    <a:avLst/>
                    <a:gdLst>
                      <a:gd name="connsiteX0" fmla="*/ 513 w 9308"/>
                      <a:gd name="connsiteY0" fmla="*/ 390 h 32578"/>
                      <a:gd name="connsiteX1" fmla="*/ 513 w 9308"/>
                      <a:gd name="connsiteY1" fmla="*/ 32969 h 32578"/>
                    </a:gdLst>
                    <a:ahLst/>
                    <a:cxnLst>
                      <a:cxn ang="0">
                        <a:pos x="connsiteX0" y="connsiteY0"/>
                      </a:cxn>
                      <a:cxn ang="0">
                        <a:pos x="connsiteX1" y="connsiteY1"/>
                      </a:cxn>
                    </a:cxnLst>
                    <a:rect l="l" t="t" r="r" b="b"/>
                    <a:pathLst>
                      <a:path w="9308" h="32578">
                        <a:moveTo>
                          <a:pt x="513" y="390"/>
                        </a:moveTo>
                        <a:lnTo>
                          <a:pt x="513" y="32969"/>
                        </a:lnTo>
                      </a:path>
                    </a:pathLst>
                  </a:custGeom>
                  <a:grpFill/>
                  <a:ln w="7440" cap="flat">
                    <a:solidFill>
                      <a:srgbClr val="000000"/>
                    </a:solidFill>
                    <a:prstDash val="solid"/>
                    <a:round/>
                  </a:ln>
                </p:spPr>
                <p:txBody>
                  <a:bodyPr rtlCol="0" anchor="ctr"/>
                  <a:lstStyle/>
                  <a:p>
                    <a:endParaRPr lang="ja-JP" altLang="en-US"/>
                  </a:p>
                </p:txBody>
              </p:sp>
              <p:grpSp>
                <p:nvGrpSpPr>
                  <p:cNvPr id="35" name="コンテンツ プレースホルダー 4">
                    <a:extLst>
                      <a:ext uri="{FF2B5EF4-FFF2-40B4-BE49-F238E27FC236}">
                        <a16:creationId xmlns:a16="http://schemas.microsoft.com/office/drawing/2014/main" id="{543F0D82-28B7-0722-E119-A13A7BE82E5B}"/>
                      </a:ext>
                    </a:extLst>
                  </p:cNvPr>
                  <p:cNvGrpSpPr/>
                  <p:nvPr/>
                </p:nvGrpSpPr>
                <p:grpSpPr>
                  <a:xfrm>
                    <a:off x="5913368" y="4483175"/>
                    <a:ext cx="163849" cy="70407"/>
                    <a:chOff x="5913368" y="4483175"/>
                    <a:chExt cx="163849" cy="70407"/>
                  </a:xfrm>
                  <a:grpFill/>
                </p:grpSpPr>
                <p:sp>
                  <p:nvSpPr>
                    <p:cNvPr id="36" name="フリーフォーム: 図形 35">
                      <a:extLst>
                        <a:ext uri="{FF2B5EF4-FFF2-40B4-BE49-F238E27FC236}">
                          <a16:creationId xmlns:a16="http://schemas.microsoft.com/office/drawing/2014/main" id="{7FF7CE52-C216-4649-DF29-7E58EA148B58}"/>
                        </a:ext>
                      </a:extLst>
                    </p:cNvPr>
                    <p:cNvSpPr/>
                    <p:nvPr/>
                  </p:nvSpPr>
                  <p:spPr>
                    <a:xfrm flipV="1">
                      <a:off x="5913368" y="4484396"/>
                      <a:ext cx="43632" cy="67862"/>
                    </a:xfrm>
                    <a:custGeom>
                      <a:avLst/>
                      <a:gdLst>
                        <a:gd name="connsiteX0" fmla="*/ -1519 w 43632"/>
                        <a:gd name="connsiteY0" fmla="*/ 65931 h 67862"/>
                        <a:gd name="connsiteX1" fmla="*/ 42114 w 43632"/>
                        <a:gd name="connsiteY1" fmla="*/ 65931 h 67862"/>
                        <a:gd name="connsiteX2" fmla="*/ 42114 w 43632"/>
                        <a:gd name="connsiteY2" fmla="*/ 62018 h 67862"/>
                        <a:gd name="connsiteX3" fmla="*/ 17476 w 43632"/>
                        <a:gd name="connsiteY3" fmla="*/ -1932 h 67862"/>
                        <a:gd name="connsiteX4" fmla="*/ 7891 w 43632"/>
                        <a:gd name="connsiteY4" fmla="*/ -1932 h 67862"/>
                        <a:gd name="connsiteX5" fmla="*/ 31075 w 43632"/>
                        <a:gd name="connsiteY5" fmla="*/ 58193 h 67862"/>
                        <a:gd name="connsiteX6" fmla="*/ -1519 w 43632"/>
                        <a:gd name="connsiteY6" fmla="*/ 58193 h 67862"/>
                        <a:gd name="connsiteX7" fmla="*/ -1519 w 43632"/>
                        <a:gd name="connsiteY7" fmla="*/ 65931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32" h="67862">
                          <a:moveTo>
                            <a:pt x="-1519" y="65931"/>
                          </a:moveTo>
                          <a:lnTo>
                            <a:pt x="42114" y="65931"/>
                          </a:lnTo>
                          <a:lnTo>
                            <a:pt x="42114" y="62018"/>
                          </a:lnTo>
                          <a:lnTo>
                            <a:pt x="17476" y="-1932"/>
                          </a:lnTo>
                          <a:lnTo>
                            <a:pt x="7891" y="-1932"/>
                          </a:lnTo>
                          <a:lnTo>
                            <a:pt x="31075" y="58193"/>
                          </a:lnTo>
                          <a:lnTo>
                            <a:pt x="-1519" y="58193"/>
                          </a:lnTo>
                          <a:lnTo>
                            <a:pt x="-1519" y="65931"/>
                          </a:lnTo>
                          <a:close/>
                        </a:path>
                      </a:pathLst>
                    </a:custGeom>
                    <a:grpFill/>
                    <a:ln w="15" cap="flat">
                      <a:noFill/>
                      <a:prstDash val="solid"/>
                      <a:round/>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F10AC563-019C-9049-7927-DC7010C7C9DE}"/>
                        </a:ext>
                      </a:extLst>
                    </p:cNvPr>
                    <p:cNvSpPr/>
                    <p:nvPr/>
                  </p:nvSpPr>
                  <p:spPr>
                    <a:xfrm flipV="1">
                      <a:off x="5971091" y="4483175"/>
                      <a:ext cx="46904" cy="70407"/>
                    </a:xfrm>
                    <a:custGeom>
                      <a:avLst/>
                      <a:gdLst>
                        <a:gd name="connsiteX0" fmla="*/ 21923 w 46904"/>
                        <a:gd name="connsiteY0" fmla="*/ 61207 h 70407"/>
                        <a:gd name="connsiteX1" fmla="*/ 11263 w 46904"/>
                        <a:gd name="connsiteY1" fmla="*/ 54226 h 70407"/>
                        <a:gd name="connsiteX2" fmla="*/ 7699 w 46904"/>
                        <a:gd name="connsiteY2" fmla="*/ 33254 h 70407"/>
                        <a:gd name="connsiteX3" fmla="*/ 11263 w 46904"/>
                        <a:gd name="connsiteY3" fmla="*/ 12325 h 70407"/>
                        <a:gd name="connsiteX4" fmla="*/ 21923 w 46904"/>
                        <a:gd name="connsiteY4" fmla="*/ 5344 h 70407"/>
                        <a:gd name="connsiteX5" fmla="*/ 32628 w 46904"/>
                        <a:gd name="connsiteY5" fmla="*/ 12325 h 70407"/>
                        <a:gd name="connsiteX6" fmla="*/ 36206 w 46904"/>
                        <a:gd name="connsiteY6" fmla="*/ 33254 h 70407"/>
                        <a:gd name="connsiteX7" fmla="*/ 32628 w 46904"/>
                        <a:gd name="connsiteY7" fmla="*/ 54226 h 70407"/>
                        <a:gd name="connsiteX8" fmla="*/ 21923 w 46904"/>
                        <a:gd name="connsiteY8" fmla="*/ 61207 h 70407"/>
                        <a:gd name="connsiteX9" fmla="*/ 21923 w 46904"/>
                        <a:gd name="connsiteY9" fmla="*/ 68479 h 70407"/>
                        <a:gd name="connsiteX10" fmla="*/ 39362 w 46904"/>
                        <a:gd name="connsiteY10" fmla="*/ 59447 h 70407"/>
                        <a:gd name="connsiteX11" fmla="*/ 45383 w 46904"/>
                        <a:gd name="connsiteY11" fmla="*/ 33254 h 70407"/>
                        <a:gd name="connsiteX12" fmla="*/ 39362 w 46904"/>
                        <a:gd name="connsiteY12" fmla="*/ 7089 h 70407"/>
                        <a:gd name="connsiteX13" fmla="*/ 21923 w 46904"/>
                        <a:gd name="connsiteY13" fmla="*/ -1929 h 70407"/>
                        <a:gd name="connsiteX14" fmla="*/ 4500 w 46904"/>
                        <a:gd name="connsiteY14" fmla="*/ 7089 h 70407"/>
                        <a:gd name="connsiteX15" fmla="*/ -1522 w 46904"/>
                        <a:gd name="connsiteY15" fmla="*/ 33254 h 70407"/>
                        <a:gd name="connsiteX16" fmla="*/ 4500 w 46904"/>
                        <a:gd name="connsiteY16" fmla="*/ 59447 h 70407"/>
                        <a:gd name="connsiteX17" fmla="*/ 21923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923" y="61207"/>
                          </a:moveTo>
                          <a:cubicBezTo>
                            <a:pt x="17201" y="61207"/>
                            <a:pt x="13648" y="58880"/>
                            <a:pt x="11263" y="54226"/>
                          </a:cubicBezTo>
                          <a:cubicBezTo>
                            <a:pt x="8887" y="49582"/>
                            <a:pt x="7699" y="42591"/>
                            <a:pt x="7699" y="33254"/>
                          </a:cubicBezTo>
                          <a:cubicBezTo>
                            <a:pt x="7699" y="23955"/>
                            <a:pt x="8887" y="16979"/>
                            <a:pt x="11263" y="12325"/>
                          </a:cubicBezTo>
                          <a:cubicBezTo>
                            <a:pt x="13648" y="7671"/>
                            <a:pt x="17201" y="5344"/>
                            <a:pt x="21923" y="5344"/>
                          </a:cubicBezTo>
                          <a:cubicBezTo>
                            <a:pt x="26684" y="5344"/>
                            <a:pt x="30252" y="7671"/>
                            <a:pt x="32628" y="12325"/>
                          </a:cubicBezTo>
                          <a:cubicBezTo>
                            <a:pt x="35013" y="16979"/>
                            <a:pt x="36206" y="23955"/>
                            <a:pt x="36206" y="33254"/>
                          </a:cubicBezTo>
                          <a:cubicBezTo>
                            <a:pt x="36206" y="42591"/>
                            <a:pt x="35013" y="49582"/>
                            <a:pt x="32628" y="54226"/>
                          </a:cubicBezTo>
                          <a:cubicBezTo>
                            <a:pt x="30252" y="58880"/>
                            <a:pt x="26684" y="61207"/>
                            <a:pt x="21923" y="61207"/>
                          </a:cubicBezTo>
                          <a:close/>
                          <a:moveTo>
                            <a:pt x="21923" y="68479"/>
                          </a:moveTo>
                          <a:cubicBezTo>
                            <a:pt x="29535" y="68479"/>
                            <a:pt x="35347" y="65469"/>
                            <a:pt x="39362" y="59447"/>
                          </a:cubicBezTo>
                          <a:cubicBezTo>
                            <a:pt x="43376" y="53436"/>
                            <a:pt x="45383" y="44705"/>
                            <a:pt x="45383" y="33254"/>
                          </a:cubicBezTo>
                          <a:cubicBezTo>
                            <a:pt x="45383" y="21832"/>
                            <a:pt x="43376" y="13110"/>
                            <a:pt x="39362" y="7089"/>
                          </a:cubicBezTo>
                          <a:cubicBezTo>
                            <a:pt x="35347" y="1077"/>
                            <a:pt x="29535" y="-1929"/>
                            <a:pt x="21923" y="-1929"/>
                          </a:cubicBezTo>
                          <a:cubicBezTo>
                            <a:pt x="14322" y="-1929"/>
                            <a:pt x="8514" y="1077"/>
                            <a:pt x="4500" y="7089"/>
                          </a:cubicBezTo>
                          <a:cubicBezTo>
                            <a:pt x="485" y="13110"/>
                            <a:pt x="-1522" y="21832"/>
                            <a:pt x="-1522" y="33254"/>
                          </a:cubicBezTo>
                          <a:cubicBezTo>
                            <a:pt x="-1522" y="44705"/>
                            <a:pt x="485" y="53436"/>
                            <a:pt x="4500" y="59447"/>
                          </a:cubicBezTo>
                          <a:cubicBezTo>
                            <a:pt x="8514" y="65469"/>
                            <a:pt x="14322" y="68479"/>
                            <a:pt x="21923" y="68479"/>
                          </a:cubicBezTo>
                          <a:close/>
                        </a:path>
                      </a:pathLst>
                    </a:custGeom>
                    <a:grpFill/>
                    <a:ln w="15" cap="flat">
                      <a:noFill/>
                      <a:prstDash val="solid"/>
                      <a:round/>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7C1CC498-84BC-4342-3DF3-56363840F3AF}"/>
                        </a:ext>
                      </a:extLst>
                    </p:cNvPr>
                    <p:cNvSpPr/>
                    <p:nvPr/>
                  </p:nvSpPr>
                  <p:spPr>
                    <a:xfrm flipV="1">
                      <a:off x="6030313" y="4483175"/>
                      <a:ext cx="46904" cy="70407"/>
                    </a:xfrm>
                    <a:custGeom>
                      <a:avLst/>
                      <a:gdLst>
                        <a:gd name="connsiteX0" fmla="*/ 21930 w 46904"/>
                        <a:gd name="connsiteY0" fmla="*/ 61207 h 70407"/>
                        <a:gd name="connsiteX1" fmla="*/ 11269 w 46904"/>
                        <a:gd name="connsiteY1" fmla="*/ 54226 h 70407"/>
                        <a:gd name="connsiteX2" fmla="*/ 7706 w 46904"/>
                        <a:gd name="connsiteY2" fmla="*/ 33254 h 70407"/>
                        <a:gd name="connsiteX3" fmla="*/ 11269 w 46904"/>
                        <a:gd name="connsiteY3" fmla="*/ 12325 h 70407"/>
                        <a:gd name="connsiteX4" fmla="*/ 21930 w 46904"/>
                        <a:gd name="connsiteY4" fmla="*/ 5344 h 70407"/>
                        <a:gd name="connsiteX5" fmla="*/ 32634 w 46904"/>
                        <a:gd name="connsiteY5" fmla="*/ 12325 h 70407"/>
                        <a:gd name="connsiteX6" fmla="*/ 36212 w 46904"/>
                        <a:gd name="connsiteY6" fmla="*/ 33254 h 70407"/>
                        <a:gd name="connsiteX7" fmla="*/ 32634 w 46904"/>
                        <a:gd name="connsiteY7" fmla="*/ 54226 h 70407"/>
                        <a:gd name="connsiteX8" fmla="*/ 21930 w 46904"/>
                        <a:gd name="connsiteY8" fmla="*/ 61207 h 70407"/>
                        <a:gd name="connsiteX9" fmla="*/ 21930 w 46904"/>
                        <a:gd name="connsiteY9" fmla="*/ 68479 h 70407"/>
                        <a:gd name="connsiteX10" fmla="*/ 39368 w 46904"/>
                        <a:gd name="connsiteY10" fmla="*/ 59447 h 70407"/>
                        <a:gd name="connsiteX11" fmla="*/ 45389 w 46904"/>
                        <a:gd name="connsiteY11" fmla="*/ 33254 h 70407"/>
                        <a:gd name="connsiteX12" fmla="*/ 39368 w 46904"/>
                        <a:gd name="connsiteY12" fmla="*/ 7089 h 70407"/>
                        <a:gd name="connsiteX13" fmla="*/ 21930 w 46904"/>
                        <a:gd name="connsiteY13" fmla="*/ -1929 h 70407"/>
                        <a:gd name="connsiteX14" fmla="*/ 4506 w 46904"/>
                        <a:gd name="connsiteY14" fmla="*/ 7089 h 70407"/>
                        <a:gd name="connsiteX15" fmla="*/ -1515 w 46904"/>
                        <a:gd name="connsiteY15" fmla="*/ 33254 h 70407"/>
                        <a:gd name="connsiteX16" fmla="*/ 4506 w 46904"/>
                        <a:gd name="connsiteY16" fmla="*/ 59447 h 70407"/>
                        <a:gd name="connsiteX17" fmla="*/ 21930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930" y="61207"/>
                          </a:moveTo>
                          <a:cubicBezTo>
                            <a:pt x="17208" y="61207"/>
                            <a:pt x="13654" y="58880"/>
                            <a:pt x="11269" y="54226"/>
                          </a:cubicBezTo>
                          <a:cubicBezTo>
                            <a:pt x="8893" y="49582"/>
                            <a:pt x="7706" y="42591"/>
                            <a:pt x="7706" y="33254"/>
                          </a:cubicBezTo>
                          <a:cubicBezTo>
                            <a:pt x="7706" y="23955"/>
                            <a:pt x="8893" y="16979"/>
                            <a:pt x="11269" y="12325"/>
                          </a:cubicBezTo>
                          <a:cubicBezTo>
                            <a:pt x="13654" y="7671"/>
                            <a:pt x="17208" y="5344"/>
                            <a:pt x="21930" y="5344"/>
                          </a:cubicBezTo>
                          <a:cubicBezTo>
                            <a:pt x="26690" y="5344"/>
                            <a:pt x="30259" y="7671"/>
                            <a:pt x="32634" y="12325"/>
                          </a:cubicBezTo>
                          <a:cubicBezTo>
                            <a:pt x="35019" y="16979"/>
                            <a:pt x="36212" y="23955"/>
                            <a:pt x="36212" y="33254"/>
                          </a:cubicBezTo>
                          <a:cubicBezTo>
                            <a:pt x="36212" y="42591"/>
                            <a:pt x="35019" y="49582"/>
                            <a:pt x="32634" y="54226"/>
                          </a:cubicBezTo>
                          <a:cubicBezTo>
                            <a:pt x="30259" y="58880"/>
                            <a:pt x="26690" y="61207"/>
                            <a:pt x="21930" y="61207"/>
                          </a:cubicBezTo>
                          <a:close/>
                          <a:moveTo>
                            <a:pt x="21930" y="68479"/>
                          </a:moveTo>
                          <a:cubicBezTo>
                            <a:pt x="29541" y="68479"/>
                            <a:pt x="35354" y="65469"/>
                            <a:pt x="39368" y="59447"/>
                          </a:cubicBezTo>
                          <a:cubicBezTo>
                            <a:pt x="43382" y="53436"/>
                            <a:pt x="45389" y="44705"/>
                            <a:pt x="45389" y="33254"/>
                          </a:cubicBezTo>
                          <a:cubicBezTo>
                            <a:pt x="45389" y="21832"/>
                            <a:pt x="43382" y="13110"/>
                            <a:pt x="39368" y="7089"/>
                          </a:cubicBezTo>
                          <a:cubicBezTo>
                            <a:pt x="35354" y="1077"/>
                            <a:pt x="29541" y="-1929"/>
                            <a:pt x="21930" y="-1929"/>
                          </a:cubicBezTo>
                          <a:cubicBezTo>
                            <a:pt x="14328" y="-1929"/>
                            <a:pt x="8520" y="1077"/>
                            <a:pt x="4506" y="7089"/>
                          </a:cubicBezTo>
                          <a:cubicBezTo>
                            <a:pt x="492" y="13110"/>
                            <a:pt x="-1515" y="21832"/>
                            <a:pt x="-1515" y="33254"/>
                          </a:cubicBezTo>
                          <a:cubicBezTo>
                            <a:pt x="-1515" y="44705"/>
                            <a:pt x="492" y="53436"/>
                            <a:pt x="4506" y="59447"/>
                          </a:cubicBezTo>
                          <a:cubicBezTo>
                            <a:pt x="8520" y="65469"/>
                            <a:pt x="14328" y="68479"/>
                            <a:pt x="21930" y="68479"/>
                          </a:cubicBezTo>
                          <a:close/>
                        </a:path>
                      </a:pathLst>
                    </a:custGeom>
                    <a:grpFill/>
                    <a:ln w="15" cap="flat">
                      <a:noFill/>
                      <a:prstDash val="solid"/>
                      <a:round/>
                    </a:ln>
                  </p:spPr>
                  <p:txBody>
                    <a:bodyPr rtlCol="0" anchor="ctr"/>
                    <a:lstStyle/>
                    <a:p>
                      <a:endParaRPr lang="ja-JP" altLang="en-US"/>
                    </a:p>
                  </p:txBody>
                </p:sp>
              </p:grpSp>
            </p:grpSp>
            <p:grpSp>
              <p:nvGrpSpPr>
                <p:cNvPr id="39" name="コンテンツ プレースホルダー 4">
                  <a:extLst>
                    <a:ext uri="{FF2B5EF4-FFF2-40B4-BE49-F238E27FC236}">
                      <a16:creationId xmlns:a16="http://schemas.microsoft.com/office/drawing/2014/main" id="{701C90F3-98F4-149F-AB20-36F9612F24A5}"/>
                    </a:ext>
                  </a:extLst>
                </p:cNvPr>
                <p:cNvGrpSpPr/>
                <p:nvPr/>
              </p:nvGrpSpPr>
              <p:grpSpPr>
                <a:xfrm>
                  <a:off x="7102831" y="4416378"/>
                  <a:ext cx="165172" cy="137204"/>
                  <a:chOff x="7102831" y="4416378"/>
                  <a:chExt cx="165172" cy="137204"/>
                </a:xfrm>
                <a:grpFill/>
              </p:grpSpPr>
              <p:sp>
                <p:nvSpPr>
                  <p:cNvPr id="41" name="フリーフォーム: 図形 40">
                    <a:extLst>
                      <a:ext uri="{FF2B5EF4-FFF2-40B4-BE49-F238E27FC236}">
                        <a16:creationId xmlns:a16="http://schemas.microsoft.com/office/drawing/2014/main" id="{F14DA7EB-700A-9BD4-56F1-DAD4E06D4C28}"/>
                      </a:ext>
                    </a:extLst>
                  </p:cNvPr>
                  <p:cNvSpPr/>
                  <p:nvPr/>
                </p:nvSpPr>
                <p:spPr>
                  <a:xfrm>
                    <a:off x="7185347" y="4416378"/>
                    <a:ext cx="9308" cy="32578"/>
                  </a:xfrm>
                  <a:custGeom>
                    <a:avLst/>
                    <a:gdLst>
                      <a:gd name="connsiteX0" fmla="*/ 641 w 9308"/>
                      <a:gd name="connsiteY0" fmla="*/ 390 h 32578"/>
                      <a:gd name="connsiteX1" fmla="*/ 641 w 9308"/>
                      <a:gd name="connsiteY1" fmla="*/ 32969 h 32578"/>
                    </a:gdLst>
                    <a:ahLst/>
                    <a:cxnLst>
                      <a:cxn ang="0">
                        <a:pos x="connsiteX0" y="connsiteY0"/>
                      </a:cxn>
                      <a:cxn ang="0">
                        <a:pos x="connsiteX1" y="connsiteY1"/>
                      </a:cxn>
                    </a:cxnLst>
                    <a:rect l="l" t="t" r="r" b="b"/>
                    <a:pathLst>
                      <a:path w="9308" h="32578">
                        <a:moveTo>
                          <a:pt x="641" y="390"/>
                        </a:moveTo>
                        <a:lnTo>
                          <a:pt x="641" y="32969"/>
                        </a:lnTo>
                      </a:path>
                    </a:pathLst>
                  </a:custGeom>
                  <a:grpFill/>
                  <a:ln w="7440" cap="flat">
                    <a:solidFill>
                      <a:srgbClr val="000000"/>
                    </a:solidFill>
                    <a:prstDash val="solid"/>
                    <a:round/>
                  </a:ln>
                </p:spPr>
                <p:txBody>
                  <a:bodyPr rtlCol="0" anchor="ctr"/>
                  <a:lstStyle/>
                  <a:p>
                    <a:endParaRPr lang="ja-JP" altLang="en-US"/>
                  </a:p>
                </p:txBody>
              </p:sp>
              <p:grpSp>
                <p:nvGrpSpPr>
                  <p:cNvPr id="42" name="コンテンツ プレースホルダー 4">
                    <a:extLst>
                      <a:ext uri="{FF2B5EF4-FFF2-40B4-BE49-F238E27FC236}">
                        <a16:creationId xmlns:a16="http://schemas.microsoft.com/office/drawing/2014/main" id="{167BECEB-5F74-E659-44F1-F2152AE51102}"/>
                      </a:ext>
                    </a:extLst>
                  </p:cNvPr>
                  <p:cNvGrpSpPr/>
                  <p:nvPr/>
                </p:nvGrpSpPr>
                <p:grpSpPr>
                  <a:xfrm>
                    <a:off x="7102831" y="4483175"/>
                    <a:ext cx="165172" cy="70407"/>
                    <a:chOff x="7102831" y="4483175"/>
                    <a:chExt cx="165172" cy="70407"/>
                  </a:xfrm>
                  <a:grpFill/>
                </p:grpSpPr>
                <p:sp>
                  <p:nvSpPr>
                    <p:cNvPr id="43" name="フリーフォーム: 図形 42">
                      <a:extLst>
                        <a:ext uri="{FF2B5EF4-FFF2-40B4-BE49-F238E27FC236}">
                          <a16:creationId xmlns:a16="http://schemas.microsoft.com/office/drawing/2014/main" id="{DCA5503B-64BF-F172-49B8-3DB767F074EE}"/>
                        </a:ext>
                      </a:extLst>
                    </p:cNvPr>
                    <p:cNvSpPr/>
                    <p:nvPr/>
                  </p:nvSpPr>
                  <p:spPr>
                    <a:xfrm flipV="1">
                      <a:off x="7102831" y="4483175"/>
                      <a:ext cx="46540" cy="70407"/>
                    </a:xfrm>
                    <a:custGeom>
                      <a:avLst/>
                      <a:gdLst>
                        <a:gd name="connsiteX0" fmla="*/ 21871 w 46540"/>
                        <a:gd name="connsiteY0" fmla="*/ 31625 h 70407"/>
                        <a:gd name="connsiteX1" fmla="*/ 11574 w 46540"/>
                        <a:gd name="connsiteY1" fmla="*/ 28119 h 70407"/>
                        <a:gd name="connsiteX2" fmla="*/ 7836 w 46540"/>
                        <a:gd name="connsiteY2" fmla="*/ 18491 h 70407"/>
                        <a:gd name="connsiteX3" fmla="*/ 11574 w 46540"/>
                        <a:gd name="connsiteY3" fmla="*/ 8849 h 70407"/>
                        <a:gd name="connsiteX4" fmla="*/ 21871 w 46540"/>
                        <a:gd name="connsiteY4" fmla="*/ 5344 h 70407"/>
                        <a:gd name="connsiteX5" fmla="*/ 32183 w 46540"/>
                        <a:gd name="connsiteY5" fmla="*/ 8863 h 70407"/>
                        <a:gd name="connsiteX6" fmla="*/ 35964 w 46540"/>
                        <a:gd name="connsiteY6" fmla="*/ 18491 h 70407"/>
                        <a:gd name="connsiteX7" fmla="*/ 32212 w 46540"/>
                        <a:gd name="connsiteY7" fmla="*/ 28119 h 70407"/>
                        <a:gd name="connsiteX8" fmla="*/ 21871 w 46540"/>
                        <a:gd name="connsiteY8" fmla="*/ 31625 h 70407"/>
                        <a:gd name="connsiteX9" fmla="*/ 12694 w 46540"/>
                        <a:gd name="connsiteY9" fmla="*/ 35522 h 70407"/>
                        <a:gd name="connsiteX10" fmla="*/ 3487 w 46540"/>
                        <a:gd name="connsiteY10" fmla="*/ 41020 h 70407"/>
                        <a:gd name="connsiteX11" fmla="*/ 200 w 46540"/>
                        <a:gd name="connsiteY11" fmla="*/ 50895 h 70407"/>
                        <a:gd name="connsiteX12" fmla="*/ 5989 w 46540"/>
                        <a:gd name="connsiteY12" fmla="*/ 63752 h 70407"/>
                        <a:gd name="connsiteX13" fmla="*/ 21871 w 46540"/>
                        <a:gd name="connsiteY13" fmla="*/ 68479 h 70407"/>
                        <a:gd name="connsiteX14" fmla="*/ 37782 w 46540"/>
                        <a:gd name="connsiteY14" fmla="*/ 63752 h 70407"/>
                        <a:gd name="connsiteX15" fmla="*/ 43556 w 46540"/>
                        <a:gd name="connsiteY15" fmla="*/ 50895 h 70407"/>
                        <a:gd name="connsiteX16" fmla="*/ 40255 w 46540"/>
                        <a:gd name="connsiteY16" fmla="*/ 41020 h 70407"/>
                        <a:gd name="connsiteX17" fmla="*/ 31106 w 46540"/>
                        <a:gd name="connsiteY17" fmla="*/ 35522 h 70407"/>
                        <a:gd name="connsiteX18" fmla="*/ 41433 w 46540"/>
                        <a:gd name="connsiteY18" fmla="*/ 29472 h 70407"/>
                        <a:gd name="connsiteX19" fmla="*/ 45141 w 46540"/>
                        <a:gd name="connsiteY19" fmla="*/ 18491 h 70407"/>
                        <a:gd name="connsiteX20" fmla="*/ 39120 w 46540"/>
                        <a:gd name="connsiteY20" fmla="*/ 3336 h 70407"/>
                        <a:gd name="connsiteX21" fmla="*/ 21871 w 46540"/>
                        <a:gd name="connsiteY21" fmla="*/ -1929 h 70407"/>
                        <a:gd name="connsiteX22" fmla="*/ 4622 w 46540"/>
                        <a:gd name="connsiteY22" fmla="*/ 3336 h 70407"/>
                        <a:gd name="connsiteX23" fmla="*/ -1400 w 46540"/>
                        <a:gd name="connsiteY23" fmla="*/ 18491 h 70407"/>
                        <a:gd name="connsiteX24" fmla="*/ 2324 w 46540"/>
                        <a:gd name="connsiteY24" fmla="*/ 29472 h 70407"/>
                        <a:gd name="connsiteX25" fmla="*/ 12694 w 46540"/>
                        <a:gd name="connsiteY25" fmla="*/ 35522 h 70407"/>
                        <a:gd name="connsiteX26" fmla="*/ 9334 w 46540"/>
                        <a:gd name="connsiteY26" fmla="*/ 50023 h 70407"/>
                        <a:gd name="connsiteX27" fmla="*/ 12621 w 46540"/>
                        <a:gd name="connsiteY27" fmla="*/ 41805 h 70407"/>
                        <a:gd name="connsiteX28" fmla="*/ 21871 w 46540"/>
                        <a:gd name="connsiteY28" fmla="*/ 38853 h 70407"/>
                        <a:gd name="connsiteX29" fmla="*/ 31121 w 46540"/>
                        <a:gd name="connsiteY29" fmla="*/ 41805 h 70407"/>
                        <a:gd name="connsiteX30" fmla="*/ 34466 w 46540"/>
                        <a:gd name="connsiteY30" fmla="*/ 50023 h 70407"/>
                        <a:gd name="connsiteX31" fmla="*/ 31121 w 46540"/>
                        <a:gd name="connsiteY31" fmla="*/ 58255 h 70407"/>
                        <a:gd name="connsiteX32" fmla="*/ 21871 w 46540"/>
                        <a:gd name="connsiteY32" fmla="*/ 61207 h 70407"/>
                        <a:gd name="connsiteX33" fmla="*/ 12621 w 46540"/>
                        <a:gd name="connsiteY33" fmla="*/ 58255 h 70407"/>
                        <a:gd name="connsiteX34" fmla="*/ 9334 w 46540"/>
                        <a:gd name="connsiteY34" fmla="*/ 50023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540" h="70407">
                          <a:moveTo>
                            <a:pt x="21871" y="31625"/>
                          </a:moveTo>
                          <a:cubicBezTo>
                            <a:pt x="17508" y="31625"/>
                            <a:pt x="14075" y="30456"/>
                            <a:pt x="11574" y="28119"/>
                          </a:cubicBezTo>
                          <a:cubicBezTo>
                            <a:pt x="9082" y="25783"/>
                            <a:pt x="7836" y="22573"/>
                            <a:pt x="7836" y="18491"/>
                          </a:cubicBezTo>
                          <a:cubicBezTo>
                            <a:pt x="7836" y="14400"/>
                            <a:pt x="9082" y="11185"/>
                            <a:pt x="11574" y="8849"/>
                          </a:cubicBezTo>
                          <a:cubicBezTo>
                            <a:pt x="14075" y="6512"/>
                            <a:pt x="17508" y="5344"/>
                            <a:pt x="21871" y="5344"/>
                          </a:cubicBezTo>
                          <a:cubicBezTo>
                            <a:pt x="26234" y="5344"/>
                            <a:pt x="29671" y="6517"/>
                            <a:pt x="32183" y="8863"/>
                          </a:cubicBezTo>
                          <a:cubicBezTo>
                            <a:pt x="34704" y="11219"/>
                            <a:pt x="35964" y="14429"/>
                            <a:pt x="35964" y="18491"/>
                          </a:cubicBezTo>
                          <a:cubicBezTo>
                            <a:pt x="35964" y="22573"/>
                            <a:pt x="34713" y="25783"/>
                            <a:pt x="32212" y="28119"/>
                          </a:cubicBezTo>
                          <a:cubicBezTo>
                            <a:pt x="29720" y="30456"/>
                            <a:pt x="26273" y="31625"/>
                            <a:pt x="21871" y="31625"/>
                          </a:cubicBezTo>
                          <a:close/>
                          <a:moveTo>
                            <a:pt x="12694" y="35522"/>
                          </a:moveTo>
                          <a:cubicBezTo>
                            <a:pt x="8757" y="36492"/>
                            <a:pt x="5688" y="38325"/>
                            <a:pt x="3487" y="41020"/>
                          </a:cubicBezTo>
                          <a:cubicBezTo>
                            <a:pt x="1296" y="43725"/>
                            <a:pt x="200" y="47017"/>
                            <a:pt x="200" y="50895"/>
                          </a:cubicBezTo>
                          <a:cubicBezTo>
                            <a:pt x="200" y="56316"/>
                            <a:pt x="2130" y="60601"/>
                            <a:pt x="5989" y="63752"/>
                          </a:cubicBezTo>
                          <a:cubicBezTo>
                            <a:pt x="9857" y="66904"/>
                            <a:pt x="15152" y="68479"/>
                            <a:pt x="21871" y="68479"/>
                          </a:cubicBezTo>
                          <a:cubicBezTo>
                            <a:pt x="28629" y="68479"/>
                            <a:pt x="33933" y="66904"/>
                            <a:pt x="37782" y="63752"/>
                          </a:cubicBezTo>
                          <a:cubicBezTo>
                            <a:pt x="41631" y="60601"/>
                            <a:pt x="43556" y="56316"/>
                            <a:pt x="43556" y="50895"/>
                          </a:cubicBezTo>
                          <a:cubicBezTo>
                            <a:pt x="43556" y="47017"/>
                            <a:pt x="42455" y="43725"/>
                            <a:pt x="40255" y="41020"/>
                          </a:cubicBezTo>
                          <a:cubicBezTo>
                            <a:pt x="38063" y="38325"/>
                            <a:pt x="35014" y="36492"/>
                            <a:pt x="31106" y="35522"/>
                          </a:cubicBezTo>
                          <a:cubicBezTo>
                            <a:pt x="35528" y="34495"/>
                            <a:pt x="38970" y="32478"/>
                            <a:pt x="41433" y="29472"/>
                          </a:cubicBezTo>
                          <a:cubicBezTo>
                            <a:pt x="43905" y="26476"/>
                            <a:pt x="45141" y="22816"/>
                            <a:pt x="45141" y="18491"/>
                          </a:cubicBezTo>
                          <a:cubicBezTo>
                            <a:pt x="45141" y="11908"/>
                            <a:pt x="43134" y="6856"/>
                            <a:pt x="39120" y="3336"/>
                          </a:cubicBezTo>
                          <a:cubicBezTo>
                            <a:pt x="35106" y="-174"/>
                            <a:pt x="29356" y="-1929"/>
                            <a:pt x="21871" y="-1929"/>
                          </a:cubicBezTo>
                          <a:cubicBezTo>
                            <a:pt x="14395" y="-1929"/>
                            <a:pt x="8646" y="-174"/>
                            <a:pt x="4622" y="3336"/>
                          </a:cubicBezTo>
                          <a:cubicBezTo>
                            <a:pt x="607" y="6856"/>
                            <a:pt x="-1400" y="11908"/>
                            <a:pt x="-1400" y="18491"/>
                          </a:cubicBezTo>
                          <a:cubicBezTo>
                            <a:pt x="-1400" y="22816"/>
                            <a:pt x="-159" y="26476"/>
                            <a:pt x="2324" y="29472"/>
                          </a:cubicBezTo>
                          <a:cubicBezTo>
                            <a:pt x="4816" y="32478"/>
                            <a:pt x="8272" y="34495"/>
                            <a:pt x="12694" y="35522"/>
                          </a:cubicBezTo>
                          <a:close/>
                          <a:moveTo>
                            <a:pt x="9334" y="50023"/>
                          </a:moveTo>
                          <a:cubicBezTo>
                            <a:pt x="9334" y="46513"/>
                            <a:pt x="10429" y="43774"/>
                            <a:pt x="12621" y="41805"/>
                          </a:cubicBezTo>
                          <a:cubicBezTo>
                            <a:pt x="14822" y="39837"/>
                            <a:pt x="17905" y="38853"/>
                            <a:pt x="21871" y="38853"/>
                          </a:cubicBezTo>
                          <a:cubicBezTo>
                            <a:pt x="25817" y="38853"/>
                            <a:pt x="28900" y="39837"/>
                            <a:pt x="31121" y="41805"/>
                          </a:cubicBezTo>
                          <a:cubicBezTo>
                            <a:pt x="33351" y="43774"/>
                            <a:pt x="34466" y="46513"/>
                            <a:pt x="34466" y="50023"/>
                          </a:cubicBezTo>
                          <a:cubicBezTo>
                            <a:pt x="34466" y="53542"/>
                            <a:pt x="33351" y="56287"/>
                            <a:pt x="31121" y="58255"/>
                          </a:cubicBezTo>
                          <a:cubicBezTo>
                            <a:pt x="28900" y="60223"/>
                            <a:pt x="25817" y="61207"/>
                            <a:pt x="21871" y="61207"/>
                          </a:cubicBezTo>
                          <a:cubicBezTo>
                            <a:pt x="17905" y="61207"/>
                            <a:pt x="14822" y="60223"/>
                            <a:pt x="12621" y="58255"/>
                          </a:cubicBezTo>
                          <a:cubicBezTo>
                            <a:pt x="10429" y="56287"/>
                            <a:pt x="9334" y="53542"/>
                            <a:pt x="9334" y="50023"/>
                          </a:cubicBezTo>
                          <a:close/>
                        </a:path>
                      </a:pathLst>
                    </a:custGeom>
                    <a:grpFill/>
                    <a:ln w="15" cap="flat">
                      <a:noFill/>
                      <a:prstDash val="solid"/>
                      <a:round/>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0F0E9BF4-64A0-179D-78A8-D9BD74440F6E}"/>
                        </a:ext>
                      </a:extLst>
                    </p:cNvPr>
                    <p:cNvSpPr/>
                    <p:nvPr/>
                  </p:nvSpPr>
                  <p:spPr>
                    <a:xfrm flipV="1">
                      <a:off x="7161878" y="4483175"/>
                      <a:ext cx="46904" cy="70407"/>
                    </a:xfrm>
                    <a:custGeom>
                      <a:avLst/>
                      <a:gdLst>
                        <a:gd name="connsiteX0" fmla="*/ 22051 w 46904"/>
                        <a:gd name="connsiteY0" fmla="*/ 61207 h 70407"/>
                        <a:gd name="connsiteX1" fmla="*/ 11390 w 46904"/>
                        <a:gd name="connsiteY1" fmla="*/ 54226 h 70407"/>
                        <a:gd name="connsiteX2" fmla="*/ 7827 w 46904"/>
                        <a:gd name="connsiteY2" fmla="*/ 33254 h 70407"/>
                        <a:gd name="connsiteX3" fmla="*/ 11390 w 46904"/>
                        <a:gd name="connsiteY3" fmla="*/ 12325 h 70407"/>
                        <a:gd name="connsiteX4" fmla="*/ 22051 w 46904"/>
                        <a:gd name="connsiteY4" fmla="*/ 5344 h 70407"/>
                        <a:gd name="connsiteX5" fmla="*/ 32756 w 46904"/>
                        <a:gd name="connsiteY5" fmla="*/ 12325 h 70407"/>
                        <a:gd name="connsiteX6" fmla="*/ 36334 w 46904"/>
                        <a:gd name="connsiteY6" fmla="*/ 33254 h 70407"/>
                        <a:gd name="connsiteX7" fmla="*/ 32756 w 46904"/>
                        <a:gd name="connsiteY7" fmla="*/ 54226 h 70407"/>
                        <a:gd name="connsiteX8" fmla="*/ 22051 w 46904"/>
                        <a:gd name="connsiteY8" fmla="*/ 61207 h 70407"/>
                        <a:gd name="connsiteX9" fmla="*/ 22051 w 46904"/>
                        <a:gd name="connsiteY9" fmla="*/ 68479 h 70407"/>
                        <a:gd name="connsiteX10" fmla="*/ 39490 w 46904"/>
                        <a:gd name="connsiteY10" fmla="*/ 59447 h 70407"/>
                        <a:gd name="connsiteX11" fmla="*/ 45511 w 46904"/>
                        <a:gd name="connsiteY11" fmla="*/ 33254 h 70407"/>
                        <a:gd name="connsiteX12" fmla="*/ 39490 w 46904"/>
                        <a:gd name="connsiteY12" fmla="*/ 7089 h 70407"/>
                        <a:gd name="connsiteX13" fmla="*/ 22051 w 46904"/>
                        <a:gd name="connsiteY13" fmla="*/ -1929 h 70407"/>
                        <a:gd name="connsiteX14" fmla="*/ 4627 w 46904"/>
                        <a:gd name="connsiteY14" fmla="*/ 7089 h 70407"/>
                        <a:gd name="connsiteX15" fmla="*/ -1394 w 46904"/>
                        <a:gd name="connsiteY15" fmla="*/ 33254 h 70407"/>
                        <a:gd name="connsiteX16" fmla="*/ 4627 w 46904"/>
                        <a:gd name="connsiteY16" fmla="*/ 59447 h 70407"/>
                        <a:gd name="connsiteX17" fmla="*/ 22051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2051" y="61207"/>
                          </a:moveTo>
                          <a:cubicBezTo>
                            <a:pt x="17329" y="61207"/>
                            <a:pt x="13776" y="58880"/>
                            <a:pt x="11390" y="54226"/>
                          </a:cubicBezTo>
                          <a:cubicBezTo>
                            <a:pt x="9015" y="49582"/>
                            <a:pt x="7827" y="42591"/>
                            <a:pt x="7827" y="33254"/>
                          </a:cubicBezTo>
                          <a:cubicBezTo>
                            <a:pt x="7827" y="23955"/>
                            <a:pt x="9015" y="16979"/>
                            <a:pt x="11390" y="12325"/>
                          </a:cubicBezTo>
                          <a:cubicBezTo>
                            <a:pt x="13776" y="7671"/>
                            <a:pt x="17329" y="5344"/>
                            <a:pt x="22051" y="5344"/>
                          </a:cubicBezTo>
                          <a:cubicBezTo>
                            <a:pt x="26812" y="5344"/>
                            <a:pt x="30380" y="7671"/>
                            <a:pt x="32756" y="12325"/>
                          </a:cubicBezTo>
                          <a:cubicBezTo>
                            <a:pt x="35141" y="16979"/>
                            <a:pt x="36334" y="23955"/>
                            <a:pt x="36334" y="33254"/>
                          </a:cubicBezTo>
                          <a:cubicBezTo>
                            <a:pt x="36334" y="42591"/>
                            <a:pt x="35141" y="49582"/>
                            <a:pt x="32756" y="54226"/>
                          </a:cubicBezTo>
                          <a:cubicBezTo>
                            <a:pt x="30380" y="58880"/>
                            <a:pt x="26812" y="61207"/>
                            <a:pt x="22051" y="61207"/>
                          </a:cubicBezTo>
                          <a:close/>
                          <a:moveTo>
                            <a:pt x="22051" y="68479"/>
                          </a:moveTo>
                          <a:cubicBezTo>
                            <a:pt x="29663" y="68479"/>
                            <a:pt x="35475" y="65469"/>
                            <a:pt x="39490" y="59447"/>
                          </a:cubicBezTo>
                          <a:cubicBezTo>
                            <a:pt x="43504" y="53436"/>
                            <a:pt x="45511" y="44705"/>
                            <a:pt x="45511" y="33254"/>
                          </a:cubicBezTo>
                          <a:cubicBezTo>
                            <a:pt x="45511" y="21832"/>
                            <a:pt x="43504" y="13110"/>
                            <a:pt x="39490" y="7089"/>
                          </a:cubicBezTo>
                          <a:cubicBezTo>
                            <a:pt x="35475" y="1077"/>
                            <a:pt x="29663" y="-1929"/>
                            <a:pt x="22051" y="-1929"/>
                          </a:cubicBezTo>
                          <a:cubicBezTo>
                            <a:pt x="14450" y="-1929"/>
                            <a:pt x="8642" y="1077"/>
                            <a:pt x="4627" y="7089"/>
                          </a:cubicBezTo>
                          <a:cubicBezTo>
                            <a:pt x="613" y="13110"/>
                            <a:pt x="-1394" y="21832"/>
                            <a:pt x="-1394" y="33254"/>
                          </a:cubicBezTo>
                          <a:cubicBezTo>
                            <a:pt x="-1394" y="44705"/>
                            <a:pt x="613" y="53436"/>
                            <a:pt x="4627" y="59447"/>
                          </a:cubicBezTo>
                          <a:cubicBezTo>
                            <a:pt x="8642" y="65469"/>
                            <a:pt x="14450" y="68479"/>
                            <a:pt x="22051" y="68479"/>
                          </a:cubicBezTo>
                          <a:close/>
                        </a:path>
                      </a:pathLst>
                    </a:custGeom>
                    <a:grpFill/>
                    <a:ln w="15" cap="flat">
                      <a:noFill/>
                      <a:prstDash val="solid"/>
                      <a:round/>
                    </a:ln>
                  </p:spPr>
                  <p:txBody>
                    <a:bodyPr rtlCol="0" anchor="ctr"/>
                    <a:lstStyle/>
                    <a:p>
                      <a:endParaRPr lang="ja-JP" altLang="en-US"/>
                    </a:p>
                  </p:txBody>
                </p:sp>
                <p:sp>
                  <p:nvSpPr>
                    <p:cNvPr id="45" name="フリーフォーム: 図形 44">
                      <a:extLst>
                        <a:ext uri="{FF2B5EF4-FFF2-40B4-BE49-F238E27FC236}">
                          <a16:creationId xmlns:a16="http://schemas.microsoft.com/office/drawing/2014/main" id="{5C1B7A49-5522-C93F-0946-A9CC307ACCCA}"/>
                        </a:ext>
                      </a:extLst>
                    </p:cNvPr>
                    <p:cNvSpPr/>
                    <p:nvPr/>
                  </p:nvSpPr>
                  <p:spPr>
                    <a:xfrm flipV="1">
                      <a:off x="7221100" y="4483175"/>
                      <a:ext cx="46904" cy="70407"/>
                    </a:xfrm>
                    <a:custGeom>
                      <a:avLst/>
                      <a:gdLst>
                        <a:gd name="connsiteX0" fmla="*/ 22058 w 46904"/>
                        <a:gd name="connsiteY0" fmla="*/ 61207 h 70407"/>
                        <a:gd name="connsiteX1" fmla="*/ 11397 w 46904"/>
                        <a:gd name="connsiteY1" fmla="*/ 54226 h 70407"/>
                        <a:gd name="connsiteX2" fmla="*/ 7834 w 46904"/>
                        <a:gd name="connsiteY2" fmla="*/ 33254 h 70407"/>
                        <a:gd name="connsiteX3" fmla="*/ 11397 w 46904"/>
                        <a:gd name="connsiteY3" fmla="*/ 12325 h 70407"/>
                        <a:gd name="connsiteX4" fmla="*/ 22058 w 46904"/>
                        <a:gd name="connsiteY4" fmla="*/ 5344 h 70407"/>
                        <a:gd name="connsiteX5" fmla="*/ 32762 w 46904"/>
                        <a:gd name="connsiteY5" fmla="*/ 12325 h 70407"/>
                        <a:gd name="connsiteX6" fmla="*/ 36340 w 46904"/>
                        <a:gd name="connsiteY6" fmla="*/ 33254 h 70407"/>
                        <a:gd name="connsiteX7" fmla="*/ 32762 w 46904"/>
                        <a:gd name="connsiteY7" fmla="*/ 54226 h 70407"/>
                        <a:gd name="connsiteX8" fmla="*/ 22058 w 46904"/>
                        <a:gd name="connsiteY8" fmla="*/ 61207 h 70407"/>
                        <a:gd name="connsiteX9" fmla="*/ 22058 w 46904"/>
                        <a:gd name="connsiteY9" fmla="*/ 68479 h 70407"/>
                        <a:gd name="connsiteX10" fmla="*/ 39496 w 46904"/>
                        <a:gd name="connsiteY10" fmla="*/ 59447 h 70407"/>
                        <a:gd name="connsiteX11" fmla="*/ 45517 w 46904"/>
                        <a:gd name="connsiteY11" fmla="*/ 33254 h 70407"/>
                        <a:gd name="connsiteX12" fmla="*/ 39496 w 46904"/>
                        <a:gd name="connsiteY12" fmla="*/ 7089 h 70407"/>
                        <a:gd name="connsiteX13" fmla="*/ 22058 w 46904"/>
                        <a:gd name="connsiteY13" fmla="*/ -1929 h 70407"/>
                        <a:gd name="connsiteX14" fmla="*/ 4634 w 46904"/>
                        <a:gd name="connsiteY14" fmla="*/ 7089 h 70407"/>
                        <a:gd name="connsiteX15" fmla="*/ -1387 w 46904"/>
                        <a:gd name="connsiteY15" fmla="*/ 33254 h 70407"/>
                        <a:gd name="connsiteX16" fmla="*/ 4634 w 46904"/>
                        <a:gd name="connsiteY16" fmla="*/ 59447 h 70407"/>
                        <a:gd name="connsiteX17" fmla="*/ 22058 w 46904"/>
                        <a:gd name="connsiteY17" fmla="*/ 6847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2058" y="61207"/>
                          </a:moveTo>
                          <a:cubicBezTo>
                            <a:pt x="17336" y="61207"/>
                            <a:pt x="13782" y="58880"/>
                            <a:pt x="11397" y="54226"/>
                          </a:cubicBezTo>
                          <a:cubicBezTo>
                            <a:pt x="9021" y="49582"/>
                            <a:pt x="7834" y="42591"/>
                            <a:pt x="7834" y="33254"/>
                          </a:cubicBezTo>
                          <a:cubicBezTo>
                            <a:pt x="7834" y="23955"/>
                            <a:pt x="9021" y="16979"/>
                            <a:pt x="11397" y="12325"/>
                          </a:cubicBezTo>
                          <a:cubicBezTo>
                            <a:pt x="13782" y="7671"/>
                            <a:pt x="17336" y="5344"/>
                            <a:pt x="22058" y="5344"/>
                          </a:cubicBezTo>
                          <a:cubicBezTo>
                            <a:pt x="26818" y="5344"/>
                            <a:pt x="30387" y="7671"/>
                            <a:pt x="32762" y="12325"/>
                          </a:cubicBezTo>
                          <a:cubicBezTo>
                            <a:pt x="35147" y="16979"/>
                            <a:pt x="36340" y="23955"/>
                            <a:pt x="36340" y="33254"/>
                          </a:cubicBezTo>
                          <a:cubicBezTo>
                            <a:pt x="36340" y="42591"/>
                            <a:pt x="35147" y="49582"/>
                            <a:pt x="32762" y="54226"/>
                          </a:cubicBezTo>
                          <a:cubicBezTo>
                            <a:pt x="30387" y="58880"/>
                            <a:pt x="26818" y="61207"/>
                            <a:pt x="22058" y="61207"/>
                          </a:cubicBezTo>
                          <a:close/>
                          <a:moveTo>
                            <a:pt x="22058" y="68479"/>
                          </a:moveTo>
                          <a:cubicBezTo>
                            <a:pt x="29669" y="68479"/>
                            <a:pt x="35482" y="65469"/>
                            <a:pt x="39496" y="59447"/>
                          </a:cubicBezTo>
                          <a:cubicBezTo>
                            <a:pt x="43510" y="53436"/>
                            <a:pt x="45517" y="44705"/>
                            <a:pt x="45517" y="33254"/>
                          </a:cubicBezTo>
                          <a:cubicBezTo>
                            <a:pt x="45517" y="21832"/>
                            <a:pt x="43510" y="13110"/>
                            <a:pt x="39496" y="7089"/>
                          </a:cubicBezTo>
                          <a:cubicBezTo>
                            <a:pt x="35482" y="1077"/>
                            <a:pt x="29669" y="-1929"/>
                            <a:pt x="22058" y="-1929"/>
                          </a:cubicBezTo>
                          <a:cubicBezTo>
                            <a:pt x="14456" y="-1929"/>
                            <a:pt x="8648" y="1077"/>
                            <a:pt x="4634" y="7089"/>
                          </a:cubicBezTo>
                          <a:cubicBezTo>
                            <a:pt x="620" y="13110"/>
                            <a:pt x="-1387" y="21832"/>
                            <a:pt x="-1387" y="33254"/>
                          </a:cubicBezTo>
                          <a:cubicBezTo>
                            <a:pt x="-1387" y="44705"/>
                            <a:pt x="620" y="53436"/>
                            <a:pt x="4634" y="59447"/>
                          </a:cubicBezTo>
                          <a:cubicBezTo>
                            <a:pt x="8648" y="65469"/>
                            <a:pt x="14456" y="68479"/>
                            <a:pt x="22058" y="68479"/>
                          </a:cubicBezTo>
                          <a:close/>
                        </a:path>
                      </a:pathLst>
                    </a:custGeom>
                    <a:grpFill/>
                    <a:ln w="15" cap="flat">
                      <a:noFill/>
                      <a:prstDash val="solid"/>
                      <a:round/>
                    </a:ln>
                  </p:spPr>
                  <p:txBody>
                    <a:bodyPr rtlCol="0" anchor="ctr"/>
                    <a:lstStyle/>
                    <a:p>
                      <a:endParaRPr lang="ja-JP" altLang="en-US"/>
                    </a:p>
                  </p:txBody>
                </p:sp>
              </p:grpSp>
            </p:grpSp>
            <p:grpSp>
              <p:nvGrpSpPr>
                <p:cNvPr id="46" name="コンテンツ プレースホルダー 4">
                  <a:extLst>
                    <a:ext uri="{FF2B5EF4-FFF2-40B4-BE49-F238E27FC236}">
                      <a16:creationId xmlns:a16="http://schemas.microsoft.com/office/drawing/2014/main" id="{2642F393-0E1F-DAFA-788B-CF49B1FEA105}"/>
                    </a:ext>
                  </a:extLst>
                </p:cNvPr>
                <p:cNvGrpSpPr/>
                <p:nvPr/>
              </p:nvGrpSpPr>
              <p:grpSpPr>
                <a:xfrm>
                  <a:off x="4345306" y="4608858"/>
                  <a:ext cx="792982" cy="90085"/>
                  <a:chOff x="4345306" y="4608858"/>
                  <a:chExt cx="792982" cy="90085"/>
                </a:xfrm>
                <a:grpFill/>
              </p:grpSpPr>
              <p:sp>
                <p:nvSpPr>
                  <p:cNvPr id="47" name="フリーフォーム: 図形 46">
                    <a:extLst>
                      <a:ext uri="{FF2B5EF4-FFF2-40B4-BE49-F238E27FC236}">
                        <a16:creationId xmlns:a16="http://schemas.microsoft.com/office/drawing/2014/main" id="{326D0534-2D6A-0134-E32C-820C2A2585B9}"/>
                      </a:ext>
                    </a:extLst>
                  </p:cNvPr>
                  <p:cNvSpPr/>
                  <p:nvPr/>
                </p:nvSpPr>
                <p:spPr>
                  <a:xfrm flipV="1">
                    <a:off x="4345306" y="4611723"/>
                    <a:ext cx="85897" cy="67862"/>
                  </a:xfrm>
                  <a:custGeom>
                    <a:avLst/>
                    <a:gdLst>
                      <a:gd name="connsiteX0" fmla="*/ -2826 w 85897"/>
                      <a:gd name="connsiteY0" fmla="*/ 65944 h 67862"/>
                      <a:gd name="connsiteX1" fmla="*/ 6439 w 85897"/>
                      <a:gd name="connsiteY1" fmla="*/ 65944 h 67862"/>
                      <a:gd name="connsiteX2" fmla="*/ 20707 w 85897"/>
                      <a:gd name="connsiteY2" fmla="*/ 8582 h 67862"/>
                      <a:gd name="connsiteX3" fmla="*/ 34931 w 85897"/>
                      <a:gd name="connsiteY3" fmla="*/ 65944 h 67862"/>
                      <a:gd name="connsiteX4" fmla="*/ 45257 w 85897"/>
                      <a:gd name="connsiteY4" fmla="*/ 65944 h 67862"/>
                      <a:gd name="connsiteX5" fmla="*/ 59525 w 85897"/>
                      <a:gd name="connsiteY5" fmla="*/ 8582 h 67862"/>
                      <a:gd name="connsiteX6" fmla="*/ 73749 w 85897"/>
                      <a:gd name="connsiteY6" fmla="*/ 65944 h 67862"/>
                      <a:gd name="connsiteX7" fmla="*/ 83071 w 85897"/>
                      <a:gd name="connsiteY7" fmla="*/ 65944 h 67862"/>
                      <a:gd name="connsiteX8" fmla="*/ 66026 w 85897"/>
                      <a:gd name="connsiteY8" fmla="*/ -1918 h 67862"/>
                      <a:gd name="connsiteX9" fmla="*/ 54478 w 85897"/>
                      <a:gd name="connsiteY9" fmla="*/ -1918 h 67862"/>
                      <a:gd name="connsiteX10" fmla="*/ 40166 w 85897"/>
                      <a:gd name="connsiteY10" fmla="*/ 56985 h 67862"/>
                      <a:gd name="connsiteX11" fmla="*/ 25710 w 85897"/>
                      <a:gd name="connsiteY11" fmla="*/ -1918 h 67862"/>
                      <a:gd name="connsiteX12" fmla="*/ 14162 w 85897"/>
                      <a:gd name="connsiteY12" fmla="*/ -1918 h 67862"/>
                      <a:gd name="connsiteX13" fmla="*/ -2826 w 85897"/>
                      <a:gd name="connsiteY13" fmla="*/ 65944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897" h="67862">
                        <a:moveTo>
                          <a:pt x="-2826" y="65944"/>
                        </a:moveTo>
                        <a:lnTo>
                          <a:pt x="6439" y="65944"/>
                        </a:lnTo>
                        <a:lnTo>
                          <a:pt x="20707" y="8582"/>
                        </a:lnTo>
                        <a:lnTo>
                          <a:pt x="34931" y="65944"/>
                        </a:lnTo>
                        <a:lnTo>
                          <a:pt x="45257" y="65944"/>
                        </a:lnTo>
                        <a:lnTo>
                          <a:pt x="59525" y="8582"/>
                        </a:lnTo>
                        <a:lnTo>
                          <a:pt x="73749" y="65944"/>
                        </a:lnTo>
                        <a:lnTo>
                          <a:pt x="83071" y="65944"/>
                        </a:lnTo>
                        <a:lnTo>
                          <a:pt x="66026" y="-1918"/>
                        </a:lnTo>
                        <a:lnTo>
                          <a:pt x="54478" y="-1918"/>
                        </a:lnTo>
                        <a:lnTo>
                          <a:pt x="40166" y="56985"/>
                        </a:lnTo>
                        <a:lnTo>
                          <a:pt x="25710" y="-1918"/>
                        </a:lnTo>
                        <a:lnTo>
                          <a:pt x="14162" y="-1918"/>
                        </a:lnTo>
                        <a:lnTo>
                          <a:pt x="-2826" y="65944"/>
                        </a:lnTo>
                        <a:close/>
                      </a:path>
                    </a:pathLst>
                  </a:custGeom>
                  <a:grpFill/>
                  <a:ln w="15" cap="flat">
                    <a:noFill/>
                    <a:prstDash val="solid"/>
                    <a:round/>
                  </a:ln>
                </p:spPr>
                <p:txBody>
                  <a:bodyPr rtlCol="0" anchor="ctr"/>
                  <a:lstStyle/>
                  <a:p>
                    <a:endParaRPr lang="ja-JP" altLang="en-US"/>
                  </a:p>
                </p:txBody>
              </p:sp>
              <p:sp>
                <p:nvSpPr>
                  <p:cNvPr id="48" name="フリーフォーム: 図形 47">
                    <a:extLst>
                      <a:ext uri="{FF2B5EF4-FFF2-40B4-BE49-F238E27FC236}">
                        <a16:creationId xmlns:a16="http://schemas.microsoft.com/office/drawing/2014/main" id="{F94DF9B2-6C31-464C-A9B3-DD45FED8D062}"/>
                      </a:ext>
                    </a:extLst>
                  </p:cNvPr>
                  <p:cNvSpPr/>
                  <p:nvPr/>
                </p:nvSpPr>
                <p:spPr>
                  <a:xfrm flipV="1">
                    <a:off x="4433895" y="4627460"/>
                    <a:ext cx="43006" cy="53449"/>
                  </a:xfrm>
                  <a:custGeom>
                    <a:avLst/>
                    <a:gdLst>
                      <a:gd name="connsiteX0" fmla="*/ 24810 w 43006"/>
                      <a:gd name="connsiteY0" fmla="*/ 25576 h 53449"/>
                      <a:gd name="connsiteX1" fmla="*/ 10760 w 43006"/>
                      <a:gd name="connsiteY1" fmla="*/ 23263 h 53449"/>
                      <a:gd name="connsiteX2" fmla="*/ 6848 w 43006"/>
                      <a:gd name="connsiteY2" fmla="*/ 15351 h 53449"/>
                      <a:gd name="connsiteX3" fmla="*/ 9786 w 43006"/>
                      <a:gd name="connsiteY3" fmla="*/ 8283 h 53449"/>
                      <a:gd name="connsiteX4" fmla="*/ 17756 w 43006"/>
                      <a:gd name="connsiteY4" fmla="*/ 5679 h 53449"/>
                      <a:gd name="connsiteX5" fmla="*/ 28926 w 43006"/>
                      <a:gd name="connsiteY5" fmla="*/ 10610 h 53449"/>
                      <a:gd name="connsiteX6" fmla="*/ 33129 w 43006"/>
                      <a:gd name="connsiteY6" fmla="*/ 23714 h 53449"/>
                      <a:gd name="connsiteX7" fmla="*/ 33129 w 43006"/>
                      <a:gd name="connsiteY7" fmla="*/ 25576 h 53449"/>
                      <a:gd name="connsiteX8" fmla="*/ 24810 w 43006"/>
                      <a:gd name="connsiteY8" fmla="*/ 25576 h 53449"/>
                      <a:gd name="connsiteX9" fmla="*/ 41492 w 43006"/>
                      <a:gd name="connsiteY9" fmla="*/ 29037 h 53449"/>
                      <a:gd name="connsiteX10" fmla="*/ 41492 w 43006"/>
                      <a:gd name="connsiteY10" fmla="*/ -7 h 53449"/>
                      <a:gd name="connsiteX11" fmla="*/ 33129 w 43006"/>
                      <a:gd name="connsiteY11" fmla="*/ -7 h 53449"/>
                      <a:gd name="connsiteX12" fmla="*/ 33129 w 43006"/>
                      <a:gd name="connsiteY12" fmla="*/ 7715 h 53449"/>
                      <a:gd name="connsiteX13" fmla="*/ 25988 w 43006"/>
                      <a:gd name="connsiteY13" fmla="*/ 880 h 53449"/>
                      <a:gd name="connsiteX14" fmla="*/ 15531 w 43006"/>
                      <a:gd name="connsiteY14" fmla="*/ -1331 h 53449"/>
                      <a:gd name="connsiteX15" fmla="*/ 3095 w 43006"/>
                      <a:gd name="connsiteY15" fmla="*/ 3061 h 53449"/>
                      <a:gd name="connsiteX16" fmla="*/ -1515 w 43006"/>
                      <a:gd name="connsiteY16" fmla="*/ 14813 h 53449"/>
                      <a:gd name="connsiteX17" fmla="*/ 4230 w 43006"/>
                      <a:gd name="connsiteY17" fmla="*/ 27757 h 53449"/>
                      <a:gd name="connsiteX18" fmla="*/ 21392 w 43006"/>
                      <a:gd name="connsiteY18" fmla="*/ 32120 h 53449"/>
                      <a:gd name="connsiteX19" fmla="*/ 33129 w 43006"/>
                      <a:gd name="connsiteY19" fmla="*/ 32120 h 53449"/>
                      <a:gd name="connsiteX20" fmla="*/ 33129 w 43006"/>
                      <a:gd name="connsiteY20" fmla="*/ 32949 h 53449"/>
                      <a:gd name="connsiteX21" fmla="*/ 29333 w 43006"/>
                      <a:gd name="connsiteY21" fmla="*/ 41879 h 53449"/>
                      <a:gd name="connsiteX22" fmla="*/ 18672 w 43006"/>
                      <a:gd name="connsiteY22" fmla="*/ 45035 h 53449"/>
                      <a:gd name="connsiteX23" fmla="*/ 10164 w 43006"/>
                      <a:gd name="connsiteY23" fmla="*/ 43988 h 53449"/>
                      <a:gd name="connsiteX24" fmla="*/ 2223 w 43006"/>
                      <a:gd name="connsiteY24" fmla="*/ 40847 h 53449"/>
                      <a:gd name="connsiteX25" fmla="*/ 2223 w 43006"/>
                      <a:gd name="connsiteY25" fmla="*/ 48584 h 53449"/>
                      <a:gd name="connsiteX26" fmla="*/ 11124 w 43006"/>
                      <a:gd name="connsiteY26" fmla="*/ 51231 h 53449"/>
                      <a:gd name="connsiteX27" fmla="*/ 19530 w 43006"/>
                      <a:gd name="connsiteY27" fmla="*/ 52118 h 53449"/>
                      <a:gd name="connsiteX28" fmla="*/ 36038 w 43006"/>
                      <a:gd name="connsiteY28" fmla="*/ 46388 h 53449"/>
                      <a:gd name="connsiteX29" fmla="*/ 41492 w 43006"/>
                      <a:gd name="connsiteY29" fmla="*/ 29037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006" h="53449">
                        <a:moveTo>
                          <a:pt x="24810" y="25576"/>
                        </a:moveTo>
                        <a:cubicBezTo>
                          <a:pt x="18052" y="25576"/>
                          <a:pt x="13368" y="24805"/>
                          <a:pt x="10760" y="23263"/>
                        </a:cubicBezTo>
                        <a:cubicBezTo>
                          <a:pt x="8152" y="21721"/>
                          <a:pt x="6848" y="19084"/>
                          <a:pt x="6848" y="15351"/>
                        </a:cubicBezTo>
                        <a:cubicBezTo>
                          <a:pt x="6848" y="12384"/>
                          <a:pt x="7827" y="10028"/>
                          <a:pt x="9786" y="8283"/>
                        </a:cubicBezTo>
                        <a:cubicBezTo>
                          <a:pt x="11744" y="6547"/>
                          <a:pt x="14401" y="5679"/>
                          <a:pt x="17756" y="5679"/>
                        </a:cubicBezTo>
                        <a:cubicBezTo>
                          <a:pt x="22400" y="5679"/>
                          <a:pt x="26123" y="7323"/>
                          <a:pt x="28926" y="10610"/>
                        </a:cubicBezTo>
                        <a:cubicBezTo>
                          <a:pt x="31728" y="13897"/>
                          <a:pt x="33129" y="18265"/>
                          <a:pt x="33129" y="23714"/>
                        </a:cubicBezTo>
                        <a:lnTo>
                          <a:pt x="33129" y="25576"/>
                        </a:lnTo>
                        <a:lnTo>
                          <a:pt x="24810" y="25576"/>
                        </a:lnTo>
                        <a:close/>
                        <a:moveTo>
                          <a:pt x="41492" y="29037"/>
                        </a:moveTo>
                        <a:lnTo>
                          <a:pt x="41492" y="-7"/>
                        </a:lnTo>
                        <a:lnTo>
                          <a:pt x="33129" y="-7"/>
                        </a:lnTo>
                        <a:lnTo>
                          <a:pt x="33129" y="7715"/>
                        </a:lnTo>
                        <a:cubicBezTo>
                          <a:pt x="31219" y="4632"/>
                          <a:pt x="28838" y="2354"/>
                          <a:pt x="25988" y="880"/>
                        </a:cubicBezTo>
                        <a:cubicBezTo>
                          <a:pt x="23137" y="-594"/>
                          <a:pt x="19651" y="-1331"/>
                          <a:pt x="15531" y="-1331"/>
                        </a:cubicBezTo>
                        <a:cubicBezTo>
                          <a:pt x="10324" y="-1331"/>
                          <a:pt x="6179" y="133"/>
                          <a:pt x="3095" y="3061"/>
                        </a:cubicBezTo>
                        <a:cubicBezTo>
                          <a:pt x="22" y="5990"/>
                          <a:pt x="-1515" y="9907"/>
                          <a:pt x="-1515" y="14813"/>
                        </a:cubicBezTo>
                        <a:cubicBezTo>
                          <a:pt x="-1515" y="20534"/>
                          <a:pt x="400" y="24848"/>
                          <a:pt x="4230" y="27757"/>
                        </a:cubicBezTo>
                        <a:cubicBezTo>
                          <a:pt x="8069" y="30666"/>
                          <a:pt x="13790" y="32120"/>
                          <a:pt x="21392" y="32120"/>
                        </a:cubicBezTo>
                        <a:lnTo>
                          <a:pt x="33129" y="32120"/>
                        </a:lnTo>
                        <a:lnTo>
                          <a:pt x="33129" y="32949"/>
                        </a:lnTo>
                        <a:cubicBezTo>
                          <a:pt x="33129" y="36799"/>
                          <a:pt x="31864" y="39775"/>
                          <a:pt x="29333" y="41879"/>
                        </a:cubicBezTo>
                        <a:cubicBezTo>
                          <a:pt x="26802" y="43984"/>
                          <a:pt x="23249" y="45035"/>
                          <a:pt x="18672" y="45035"/>
                        </a:cubicBezTo>
                        <a:cubicBezTo>
                          <a:pt x="15763" y="45035"/>
                          <a:pt x="12927" y="44686"/>
                          <a:pt x="10164" y="43988"/>
                        </a:cubicBezTo>
                        <a:cubicBezTo>
                          <a:pt x="7410" y="43290"/>
                          <a:pt x="4763" y="42243"/>
                          <a:pt x="2223" y="40847"/>
                        </a:cubicBezTo>
                        <a:lnTo>
                          <a:pt x="2223" y="48584"/>
                        </a:lnTo>
                        <a:cubicBezTo>
                          <a:pt x="5277" y="49767"/>
                          <a:pt x="8244" y="50649"/>
                          <a:pt x="11124" y="51231"/>
                        </a:cubicBezTo>
                        <a:cubicBezTo>
                          <a:pt x="14003" y="51823"/>
                          <a:pt x="16806" y="52118"/>
                          <a:pt x="19530" y="52118"/>
                        </a:cubicBezTo>
                        <a:cubicBezTo>
                          <a:pt x="26899" y="52118"/>
                          <a:pt x="32402" y="50208"/>
                          <a:pt x="36038" y="46388"/>
                        </a:cubicBezTo>
                        <a:cubicBezTo>
                          <a:pt x="39674" y="42578"/>
                          <a:pt x="41492" y="36794"/>
                          <a:pt x="41492" y="29037"/>
                        </a:cubicBezTo>
                        <a:close/>
                      </a:path>
                    </a:pathLst>
                  </a:custGeom>
                  <a:grpFill/>
                  <a:ln w="15" cap="flat">
                    <a:noFill/>
                    <a:prstDash val="solid"/>
                    <a:round/>
                  </a:ln>
                </p:spPr>
                <p:txBody>
                  <a:bodyPr rtlCol="0" anchor="ctr"/>
                  <a:lstStyle/>
                  <a:p>
                    <a:endParaRPr lang="ja-JP" altLang="en-US"/>
                  </a:p>
                </p:txBody>
              </p:sp>
              <p:sp>
                <p:nvSpPr>
                  <p:cNvPr id="49" name="フリーフォーム: 図形 48">
                    <a:extLst>
                      <a:ext uri="{FF2B5EF4-FFF2-40B4-BE49-F238E27FC236}">
                        <a16:creationId xmlns:a16="http://schemas.microsoft.com/office/drawing/2014/main" id="{C134FF81-F0F9-5109-AF72-60BBC827EC05}"/>
                      </a:ext>
                    </a:extLst>
                  </p:cNvPr>
                  <p:cNvSpPr/>
                  <p:nvPr/>
                </p:nvSpPr>
                <p:spPr>
                  <a:xfrm flipV="1">
                    <a:off x="4488128" y="4628681"/>
                    <a:ext cx="49537" cy="50904"/>
                  </a:xfrm>
                  <a:custGeom>
                    <a:avLst/>
                    <a:gdLst>
                      <a:gd name="connsiteX0" fmla="*/ -1540 w 49537"/>
                      <a:gd name="connsiteY0" fmla="*/ 49570 h 50904"/>
                      <a:gd name="connsiteX1" fmla="*/ 7317 w 49537"/>
                      <a:gd name="connsiteY1" fmla="*/ 49570 h 50904"/>
                      <a:gd name="connsiteX2" fmla="*/ 23228 w 49537"/>
                      <a:gd name="connsiteY2" fmla="*/ 6854 h 50904"/>
                      <a:gd name="connsiteX3" fmla="*/ 39139 w 49537"/>
                      <a:gd name="connsiteY3" fmla="*/ 49570 h 50904"/>
                      <a:gd name="connsiteX4" fmla="*/ 47997 w 49537"/>
                      <a:gd name="connsiteY4" fmla="*/ 49570 h 50904"/>
                      <a:gd name="connsiteX5" fmla="*/ 28900 w 49537"/>
                      <a:gd name="connsiteY5" fmla="*/ -1334 h 50904"/>
                      <a:gd name="connsiteX6" fmla="*/ 17541 w 49537"/>
                      <a:gd name="connsiteY6" fmla="*/ -1334 h 50904"/>
                      <a:gd name="connsiteX7" fmla="*/ -1540 w 49537"/>
                      <a:gd name="connsiteY7" fmla="*/ 49570 h 5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37" h="50904">
                        <a:moveTo>
                          <a:pt x="-1540" y="49570"/>
                        </a:moveTo>
                        <a:lnTo>
                          <a:pt x="7317" y="49570"/>
                        </a:lnTo>
                        <a:lnTo>
                          <a:pt x="23228" y="6854"/>
                        </a:lnTo>
                        <a:lnTo>
                          <a:pt x="39139" y="49570"/>
                        </a:lnTo>
                        <a:lnTo>
                          <a:pt x="47997" y="49570"/>
                        </a:lnTo>
                        <a:lnTo>
                          <a:pt x="28900" y="-1334"/>
                        </a:lnTo>
                        <a:lnTo>
                          <a:pt x="17541" y="-1334"/>
                        </a:lnTo>
                        <a:lnTo>
                          <a:pt x="-1540" y="49570"/>
                        </a:lnTo>
                        <a:close/>
                      </a:path>
                    </a:pathLst>
                  </a:custGeom>
                  <a:grpFill/>
                  <a:ln w="15" cap="flat">
                    <a:noFill/>
                    <a:prstDash val="solid"/>
                    <a:round/>
                  </a:ln>
                </p:spPr>
                <p:txBody>
                  <a:bodyPr rtlCol="0" anchor="ctr"/>
                  <a:lstStyle/>
                  <a:p>
                    <a:endParaRPr lang="ja-JP" altLang="en-US"/>
                  </a:p>
                </p:txBody>
              </p:sp>
              <p:sp>
                <p:nvSpPr>
                  <p:cNvPr id="50" name="フリーフォーム: 図形 49">
                    <a:extLst>
                      <a:ext uri="{FF2B5EF4-FFF2-40B4-BE49-F238E27FC236}">
                        <a16:creationId xmlns:a16="http://schemas.microsoft.com/office/drawing/2014/main" id="{15D08A29-641D-5E9B-A4E7-6733ED920CE8}"/>
                      </a:ext>
                    </a:extLst>
                  </p:cNvPr>
                  <p:cNvSpPr/>
                  <p:nvPr/>
                </p:nvSpPr>
                <p:spPr>
                  <a:xfrm flipV="1">
                    <a:off x="4545570" y="4627460"/>
                    <a:ext cx="47180" cy="53449"/>
                  </a:xfrm>
                  <a:custGeom>
                    <a:avLst/>
                    <a:gdLst>
                      <a:gd name="connsiteX0" fmla="*/ 45566 w 47180"/>
                      <a:gd name="connsiteY0" fmla="*/ 27539 h 53449"/>
                      <a:gd name="connsiteX1" fmla="*/ 45566 w 47180"/>
                      <a:gd name="connsiteY1" fmla="*/ 23452 h 53449"/>
                      <a:gd name="connsiteX2" fmla="*/ 7111 w 47180"/>
                      <a:gd name="connsiteY2" fmla="*/ 23452 h 53449"/>
                      <a:gd name="connsiteX3" fmla="*/ 12318 w 47180"/>
                      <a:gd name="connsiteY3" fmla="*/ 10290 h 53449"/>
                      <a:gd name="connsiteX4" fmla="*/ 25291 w 47180"/>
                      <a:gd name="connsiteY4" fmla="*/ 5767 h 53449"/>
                      <a:gd name="connsiteX5" fmla="*/ 34628 w 47180"/>
                      <a:gd name="connsiteY5" fmla="*/ 6945 h 53449"/>
                      <a:gd name="connsiteX6" fmla="*/ 43617 w 47180"/>
                      <a:gd name="connsiteY6" fmla="*/ 10493 h 53449"/>
                      <a:gd name="connsiteX7" fmla="*/ 43617 w 47180"/>
                      <a:gd name="connsiteY7" fmla="*/ 2581 h 53449"/>
                      <a:gd name="connsiteX8" fmla="*/ 34381 w 47180"/>
                      <a:gd name="connsiteY8" fmla="*/ -327 h 53449"/>
                      <a:gd name="connsiteX9" fmla="*/ 24797 w 47180"/>
                      <a:gd name="connsiteY9" fmla="*/ -1331 h 53449"/>
                      <a:gd name="connsiteX10" fmla="*/ 5497 w 47180"/>
                      <a:gd name="connsiteY10" fmla="*/ 5752 h 53449"/>
                      <a:gd name="connsiteX11" fmla="*/ -1615 w 47180"/>
                      <a:gd name="connsiteY11" fmla="*/ 24950 h 53449"/>
                      <a:gd name="connsiteX12" fmla="*/ 5133 w 47180"/>
                      <a:gd name="connsiteY12" fmla="*/ 44774 h 53449"/>
                      <a:gd name="connsiteX13" fmla="*/ 23342 w 47180"/>
                      <a:gd name="connsiteY13" fmla="*/ 52118 h 53449"/>
                      <a:gd name="connsiteX14" fmla="*/ 39588 w 47180"/>
                      <a:gd name="connsiteY14" fmla="*/ 45501 h 53449"/>
                      <a:gd name="connsiteX15" fmla="*/ 45566 w 47180"/>
                      <a:gd name="connsiteY15" fmla="*/ 27539 h 53449"/>
                      <a:gd name="connsiteX16" fmla="*/ 37203 w 47180"/>
                      <a:gd name="connsiteY16" fmla="*/ 29997 h 53449"/>
                      <a:gd name="connsiteX17" fmla="*/ 33363 w 47180"/>
                      <a:gd name="connsiteY17" fmla="*/ 40934 h 53449"/>
                      <a:gd name="connsiteX18" fmla="*/ 23430 w 47180"/>
                      <a:gd name="connsiteY18" fmla="*/ 45035 h 53449"/>
                      <a:gd name="connsiteX19" fmla="*/ 12231 w 47180"/>
                      <a:gd name="connsiteY19" fmla="*/ 41080 h 53449"/>
                      <a:gd name="connsiteX20" fmla="*/ 7387 w 47180"/>
                      <a:gd name="connsiteY20" fmla="*/ 29939 h 53449"/>
                      <a:gd name="connsiteX21" fmla="*/ 37203 w 47180"/>
                      <a:gd name="connsiteY21" fmla="*/ 29997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80" h="53449">
                        <a:moveTo>
                          <a:pt x="45566" y="27539"/>
                        </a:moveTo>
                        <a:lnTo>
                          <a:pt x="45566" y="23452"/>
                        </a:lnTo>
                        <a:lnTo>
                          <a:pt x="7111" y="23452"/>
                        </a:lnTo>
                        <a:cubicBezTo>
                          <a:pt x="7480" y="17693"/>
                          <a:pt x="9215" y="13305"/>
                          <a:pt x="12318" y="10290"/>
                        </a:cubicBezTo>
                        <a:cubicBezTo>
                          <a:pt x="15421" y="7274"/>
                          <a:pt x="19745" y="5767"/>
                          <a:pt x="25291" y="5767"/>
                        </a:cubicBezTo>
                        <a:cubicBezTo>
                          <a:pt x="28501" y="5767"/>
                          <a:pt x="31613" y="6159"/>
                          <a:pt x="34628" y="6945"/>
                        </a:cubicBezTo>
                        <a:cubicBezTo>
                          <a:pt x="37644" y="7730"/>
                          <a:pt x="40640" y="8913"/>
                          <a:pt x="43617" y="10493"/>
                        </a:cubicBezTo>
                        <a:lnTo>
                          <a:pt x="43617" y="2581"/>
                        </a:lnTo>
                        <a:cubicBezTo>
                          <a:pt x="40611" y="1311"/>
                          <a:pt x="37532" y="342"/>
                          <a:pt x="34381" y="-327"/>
                        </a:cubicBezTo>
                        <a:cubicBezTo>
                          <a:pt x="31230" y="-996"/>
                          <a:pt x="28035" y="-1331"/>
                          <a:pt x="24797" y="-1331"/>
                        </a:cubicBezTo>
                        <a:cubicBezTo>
                          <a:pt x="16671" y="-1331"/>
                          <a:pt x="10238" y="1030"/>
                          <a:pt x="5497" y="5752"/>
                        </a:cubicBezTo>
                        <a:cubicBezTo>
                          <a:pt x="755" y="10484"/>
                          <a:pt x="-1615" y="16883"/>
                          <a:pt x="-1615" y="24950"/>
                        </a:cubicBezTo>
                        <a:cubicBezTo>
                          <a:pt x="-1615" y="33279"/>
                          <a:pt x="634" y="39887"/>
                          <a:pt x="5133" y="44774"/>
                        </a:cubicBezTo>
                        <a:cubicBezTo>
                          <a:pt x="9632" y="49670"/>
                          <a:pt x="15702" y="52118"/>
                          <a:pt x="23342" y="52118"/>
                        </a:cubicBezTo>
                        <a:cubicBezTo>
                          <a:pt x="30188" y="52118"/>
                          <a:pt x="35603" y="49913"/>
                          <a:pt x="39588" y="45501"/>
                        </a:cubicBezTo>
                        <a:cubicBezTo>
                          <a:pt x="43573" y="41099"/>
                          <a:pt x="45566" y="35112"/>
                          <a:pt x="45566" y="27539"/>
                        </a:cubicBezTo>
                        <a:close/>
                        <a:moveTo>
                          <a:pt x="37203" y="29997"/>
                        </a:moveTo>
                        <a:cubicBezTo>
                          <a:pt x="37145" y="34564"/>
                          <a:pt x="35865" y="38210"/>
                          <a:pt x="33363" y="40934"/>
                        </a:cubicBezTo>
                        <a:cubicBezTo>
                          <a:pt x="30862" y="43668"/>
                          <a:pt x="27550" y="45035"/>
                          <a:pt x="23430" y="45035"/>
                        </a:cubicBezTo>
                        <a:cubicBezTo>
                          <a:pt x="18766" y="45035"/>
                          <a:pt x="15033" y="43717"/>
                          <a:pt x="12231" y="41080"/>
                        </a:cubicBezTo>
                        <a:cubicBezTo>
                          <a:pt x="9428" y="38442"/>
                          <a:pt x="7814" y="34729"/>
                          <a:pt x="7387" y="29939"/>
                        </a:cubicBezTo>
                        <a:lnTo>
                          <a:pt x="37203" y="29997"/>
                        </a:lnTo>
                        <a:close/>
                      </a:path>
                    </a:pathLst>
                  </a:custGeom>
                  <a:grpFill/>
                  <a:ln w="15" cap="flat">
                    <a:noFill/>
                    <a:prstDash val="solid"/>
                    <a:round/>
                  </a:ln>
                </p:spPr>
                <p:txBody>
                  <a:bodyPr rtlCol="0" anchor="ctr"/>
                  <a:lstStyle/>
                  <a:p>
                    <a:endParaRPr lang="ja-JP" altLang="en-US"/>
                  </a:p>
                </p:txBody>
              </p:sp>
              <p:sp>
                <p:nvSpPr>
                  <p:cNvPr id="51" name="フリーフォーム: 図形 50">
                    <a:extLst>
                      <a:ext uri="{FF2B5EF4-FFF2-40B4-BE49-F238E27FC236}">
                        <a16:creationId xmlns:a16="http://schemas.microsoft.com/office/drawing/2014/main" id="{845E0640-0ADD-68B2-1554-3121EF3D412F}"/>
                      </a:ext>
                    </a:extLst>
                  </p:cNvPr>
                  <p:cNvSpPr/>
                  <p:nvPr/>
                </p:nvSpPr>
                <p:spPr>
                  <a:xfrm flipV="1">
                    <a:off x="4606473" y="4608858"/>
                    <a:ext cx="8362" cy="70727"/>
                  </a:xfrm>
                  <a:custGeom>
                    <a:avLst/>
                    <a:gdLst>
                      <a:gd name="connsiteX0" fmla="*/ -526 w 8362"/>
                      <a:gd name="connsiteY0" fmla="*/ 68711 h 70727"/>
                      <a:gd name="connsiteX1" fmla="*/ 7836 w 8362"/>
                      <a:gd name="connsiteY1" fmla="*/ 68711 h 70727"/>
                      <a:gd name="connsiteX2" fmla="*/ 7836 w 8362"/>
                      <a:gd name="connsiteY2" fmla="*/ -2017 h 70727"/>
                      <a:gd name="connsiteX3" fmla="*/ -526 w 8362"/>
                      <a:gd name="connsiteY3" fmla="*/ -2017 h 70727"/>
                      <a:gd name="connsiteX4" fmla="*/ -526 w 8362"/>
                      <a:gd name="connsiteY4" fmla="*/ 68711 h 70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 h="70727">
                        <a:moveTo>
                          <a:pt x="-526" y="68711"/>
                        </a:moveTo>
                        <a:lnTo>
                          <a:pt x="7836" y="68711"/>
                        </a:lnTo>
                        <a:lnTo>
                          <a:pt x="7836" y="-2017"/>
                        </a:lnTo>
                        <a:lnTo>
                          <a:pt x="-526" y="-2017"/>
                        </a:lnTo>
                        <a:lnTo>
                          <a:pt x="-526" y="68711"/>
                        </a:lnTo>
                        <a:close/>
                      </a:path>
                    </a:pathLst>
                  </a:custGeom>
                  <a:grpFill/>
                  <a:ln w="15" cap="flat">
                    <a:noFill/>
                    <a:prstDash val="solid"/>
                    <a:round/>
                  </a:ln>
                </p:spPr>
                <p:txBody>
                  <a:bodyPr rtlCol="0" anchor="ctr"/>
                  <a:lstStyle/>
                  <a:p>
                    <a:endParaRPr lang="ja-JP" altLang="en-US"/>
                  </a:p>
                </p:txBody>
              </p:sp>
              <p:sp>
                <p:nvSpPr>
                  <p:cNvPr id="52" name="フリーフォーム: 図形 51">
                    <a:extLst>
                      <a:ext uri="{FF2B5EF4-FFF2-40B4-BE49-F238E27FC236}">
                        <a16:creationId xmlns:a16="http://schemas.microsoft.com/office/drawing/2014/main" id="{DDF9D08A-03D2-FDD9-CA27-3ED7752AFD1C}"/>
                      </a:ext>
                    </a:extLst>
                  </p:cNvPr>
                  <p:cNvSpPr/>
                  <p:nvPr/>
                </p:nvSpPr>
                <p:spPr>
                  <a:xfrm flipV="1">
                    <a:off x="4628699" y="4627460"/>
                    <a:ext cx="47180" cy="53449"/>
                  </a:xfrm>
                  <a:custGeom>
                    <a:avLst/>
                    <a:gdLst>
                      <a:gd name="connsiteX0" fmla="*/ 45575 w 47180"/>
                      <a:gd name="connsiteY0" fmla="*/ 27539 h 53449"/>
                      <a:gd name="connsiteX1" fmla="*/ 45575 w 47180"/>
                      <a:gd name="connsiteY1" fmla="*/ 23452 h 53449"/>
                      <a:gd name="connsiteX2" fmla="*/ 7120 w 47180"/>
                      <a:gd name="connsiteY2" fmla="*/ 23452 h 53449"/>
                      <a:gd name="connsiteX3" fmla="*/ 12327 w 47180"/>
                      <a:gd name="connsiteY3" fmla="*/ 10290 h 53449"/>
                      <a:gd name="connsiteX4" fmla="*/ 25300 w 47180"/>
                      <a:gd name="connsiteY4" fmla="*/ 5767 h 53449"/>
                      <a:gd name="connsiteX5" fmla="*/ 34637 w 47180"/>
                      <a:gd name="connsiteY5" fmla="*/ 6945 h 53449"/>
                      <a:gd name="connsiteX6" fmla="*/ 43626 w 47180"/>
                      <a:gd name="connsiteY6" fmla="*/ 10493 h 53449"/>
                      <a:gd name="connsiteX7" fmla="*/ 43626 w 47180"/>
                      <a:gd name="connsiteY7" fmla="*/ 2581 h 53449"/>
                      <a:gd name="connsiteX8" fmla="*/ 34390 w 47180"/>
                      <a:gd name="connsiteY8" fmla="*/ -327 h 53449"/>
                      <a:gd name="connsiteX9" fmla="*/ 24806 w 47180"/>
                      <a:gd name="connsiteY9" fmla="*/ -1331 h 53449"/>
                      <a:gd name="connsiteX10" fmla="*/ 5506 w 47180"/>
                      <a:gd name="connsiteY10" fmla="*/ 5752 h 53449"/>
                      <a:gd name="connsiteX11" fmla="*/ -1606 w 47180"/>
                      <a:gd name="connsiteY11" fmla="*/ 24950 h 53449"/>
                      <a:gd name="connsiteX12" fmla="*/ 5142 w 47180"/>
                      <a:gd name="connsiteY12" fmla="*/ 44774 h 53449"/>
                      <a:gd name="connsiteX13" fmla="*/ 23351 w 47180"/>
                      <a:gd name="connsiteY13" fmla="*/ 52118 h 53449"/>
                      <a:gd name="connsiteX14" fmla="*/ 39597 w 47180"/>
                      <a:gd name="connsiteY14" fmla="*/ 45501 h 53449"/>
                      <a:gd name="connsiteX15" fmla="*/ 45575 w 47180"/>
                      <a:gd name="connsiteY15" fmla="*/ 27539 h 53449"/>
                      <a:gd name="connsiteX16" fmla="*/ 37212 w 47180"/>
                      <a:gd name="connsiteY16" fmla="*/ 29997 h 53449"/>
                      <a:gd name="connsiteX17" fmla="*/ 33372 w 47180"/>
                      <a:gd name="connsiteY17" fmla="*/ 40934 h 53449"/>
                      <a:gd name="connsiteX18" fmla="*/ 23438 w 47180"/>
                      <a:gd name="connsiteY18" fmla="*/ 45035 h 53449"/>
                      <a:gd name="connsiteX19" fmla="*/ 12240 w 47180"/>
                      <a:gd name="connsiteY19" fmla="*/ 41080 h 53449"/>
                      <a:gd name="connsiteX20" fmla="*/ 7396 w 47180"/>
                      <a:gd name="connsiteY20" fmla="*/ 29939 h 53449"/>
                      <a:gd name="connsiteX21" fmla="*/ 37212 w 47180"/>
                      <a:gd name="connsiteY21" fmla="*/ 29997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80" h="53449">
                        <a:moveTo>
                          <a:pt x="45575" y="27539"/>
                        </a:moveTo>
                        <a:lnTo>
                          <a:pt x="45575" y="23452"/>
                        </a:lnTo>
                        <a:lnTo>
                          <a:pt x="7120" y="23452"/>
                        </a:lnTo>
                        <a:cubicBezTo>
                          <a:pt x="7488" y="17693"/>
                          <a:pt x="9224" y="13305"/>
                          <a:pt x="12327" y="10290"/>
                        </a:cubicBezTo>
                        <a:cubicBezTo>
                          <a:pt x="15429" y="7274"/>
                          <a:pt x="19754" y="5767"/>
                          <a:pt x="25300" y="5767"/>
                        </a:cubicBezTo>
                        <a:cubicBezTo>
                          <a:pt x="28510" y="5767"/>
                          <a:pt x="31622" y="6159"/>
                          <a:pt x="34637" y="6945"/>
                        </a:cubicBezTo>
                        <a:cubicBezTo>
                          <a:pt x="37653" y="7730"/>
                          <a:pt x="40649" y="8913"/>
                          <a:pt x="43626" y="10493"/>
                        </a:cubicBezTo>
                        <a:lnTo>
                          <a:pt x="43626" y="2581"/>
                        </a:lnTo>
                        <a:cubicBezTo>
                          <a:pt x="40620" y="1311"/>
                          <a:pt x="37541" y="342"/>
                          <a:pt x="34390" y="-327"/>
                        </a:cubicBezTo>
                        <a:cubicBezTo>
                          <a:pt x="31239" y="-996"/>
                          <a:pt x="28044" y="-1331"/>
                          <a:pt x="24806" y="-1331"/>
                        </a:cubicBezTo>
                        <a:cubicBezTo>
                          <a:pt x="16680" y="-1331"/>
                          <a:pt x="10247" y="1030"/>
                          <a:pt x="5506" y="5752"/>
                        </a:cubicBezTo>
                        <a:cubicBezTo>
                          <a:pt x="764" y="10484"/>
                          <a:pt x="-1606" y="16883"/>
                          <a:pt x="-1606" y="24950"/>
                        </a:cubicBezTo>
                        <a:cubicBezTo>
                          <a:pt x="-1606" y="33279"/>
                          <a:pt x="643" y="39887"/>
                          <a:pt x="5142" y="44774"/>
                        </a:cubicBezTo>
                        <a:cubicBezTo>
                          <a:pt x="9641" y="49670"/>
                          <a:pt x="15711" y="52118"/>
                          <a:pt x="23351" y="52118"/>
                        </a:cubicBezTo>
                        <a:cubicBezTo>
                          <a:pt x="30197" y="52118"/>
                          <a:pt x="35612" y="49913"/>
                          <a:pt x="39597" y="45501"/>
                        </a:cubicBezTo>
                        <a:cubicBezTo>
                          <a:pt x="43582" y="41099"/>
                          <a:pt x="45575" y="35112"/>
                          <a:pt x="45575" y="27539"/>
                        </a:cubicBezTo>
                        <a:close/>
                        <a:moveTo>
                          <a:pt x="37212" y="29997"/>
                        </a:moveTo>
                        <a:cubicBezTo>
                          <a:pt x="37154" y="34564"/>
                          <a:pt x="35874" y="38210"/>
                          <a:pt x="33372" y="40934"/>
                        </a:cubicBezTo>
                        <a:cubicBezTo>
                          <a:pt x="30870" y="43668"/>
                          <a:pt x="27559" y="45035"/>
                          <a:pt x="23438" y="45035"/>
                        </a:cubicBezTo>
                        <a:cubicBezTo>
                          <a:pt x="18775" y="45035"/>
                          <a:pt x="15042" y="43717"/>
                          <a:pt x="12240" y="41080"/>
                        </a:cubicBezTo>
                        <a:cubicBezTo>
                          <a:pt x="9437" y="38442"/>
                          <a:pt x="7823" y="34729"/>
                          <a:pt x="7396" y="29939"/>
                        </a:cubicBezTo>
                        <a:lnTo>
                          <a:pt x="37212" y="29997"/>
                        </a:lnTo>
                        <a:close/>
                      </a:path>
                    </a:pathLst>
                  </a:custGeom>
                  <a:grpFill/>
                  <a:ln w="15" cap="flat">
                    <a:noFill/>
                    <a:prstDash val="solid"/>
                    <a:round/>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5FA53457-A470-9278-39A0-2820D70A5AC9}"/>
                      </a:ext>
                    </a:extLst>
                  </p:cNvPr>
                  <p:cNvSpPr/>
                  <p:nvPr/>
                </p:nvSpPr>
                <p:spPr>
                  <a:xfrm flipV="1">
                    <a:off x="4689281" y="4627460"/>
                    <a:ext cx="42643" cy="52125"/>
                  </a:xfrm>
                  <a:custGeom>
                    <a:avLst/>
                    <a:gdLst>
                      <a:gd name="connsiteX0" fmla="*/ 40971 w 42643"/>
                      <a:gd name="connsiteY0" fmla="*/ 29355 h 52125"/>
                      <a:gd name="connsiteX1" fmla="*/ 40971 w 42643"/>
                      <a:gd name="connsiteY1" fmla="*/ -1376 h 52125"/>
                      <a:gd name="connsiteX2" fmla="*/ 32608 w 42643"/>
                      <a:gd name="connsiteY2" fmla="*/ -1376 h 52125"/>
                      <a:gd name="connsiteX3" fmla="*/ 32608 w 42643"/>
                      <a:gd name="connsiteY3" fmla="*/ 29079 h 52125"/>
                      <a:gd name="connsiteX4" fmla="*/ 29787 w 42643"/>
                      <a:gd name="connsiteY4" fmla="*/ 39885 h 52125"/>
                      <a:gd name="connsiteX5" fmla="*/ 21337 w 42643"/>
                      <a:gd name="connsiteY5" fmla="*/ 43477 h 52125"/>
                      <a:gd name="connsiteX6" fmla="*/ 10647 w 42643"/>
                      <a:gd name="connsiteY6" fmla="*/ 39158 h 52125"/>
                      <a:gd name="connsiteX7" fmla="*/ 6734 w 42643"/>
                      <a:gd name="connsiteY7" fmla="*/ 27392 h 52125"/>
                      <a:gd name="connsiteX8" fmla="*/ 6734 w 42643"/>
                      <a:gd name="connsiteY8" fmla="*/ -1376 h 52125"/>
                      <a:gd name="connsiteX9" fmla="*/ -1672 w 42643"/>
                      <a:gd name="connsiteY9" fmla="*/ -1376 h 52125"/>
                      <a:gd name="connsiteX10" fmla="*/ -1672 w 42643"/>
                      <a:gd name="connsiteY10" fmla="*/ 49528 h 52125"/>
                      <a:gd name="connsiteX11" fmla="*/ 6734 w 42643"/>
                      <a:gd name="connsiteY11" fmla="*/ 49528 h 52125"/>
                      <a:gd name="connsiteX12" fmla="*/ 6734 w 42643"/>
                      <a:gd name="connsiteY12" fmla="*/ 41616 h 52125"/>
                      <a:gd name="connsiteX13" fmla="*/ 13803 w 42643"/>
                      <a:gd name="connsiteY13" fmla="*/ 48480 h 52125"/>
                      <a:gd name="connsiteX14" fmla="*/ 23198 w 42643"/>
                      <a:gd name="connsiteY14" fmla="*/ 50749 h 52125"/>
                      <a:gd name="connsiteX15" fmla="*/ 36462 w 42643"/>
                      <a:gd name="connsiteY15" fmla="*/ 45324 h 52125"/>
                      <a:gd name="connsiteX16" fmla="*/ 40971 w 42643"/>
                      <a:gd name="connsiteY16" fmla="*/ 29355 h 5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43" h="52125">
                        <a:moveTo>
                          <a:pt x="40971" y="29355"/>
                        </a:moveTo>
                        <a:lnTo>
                          <a:pt x="40971" y="-1376"/>
                        </a:lnTo>
                        <a:lnTo>
                          <a:pt x="32608" y="-1376"/>
                        </a:lnTo>
                        <a:lnTo>
                          <a:pt x="32608" y="29079"/>
                        </a:lnTo>
                        <a:cubicBezTo>
                          <a:pt x="32608" y="33898"/>
                          <a:pt x="31668" y="37500"/>
                          <a:pt x="29787" y="39885"/>
                        </a:cubicBezTo>
                        <a:cubicBezTo>
                          <a:pt x="27906" y="42280"/>
                          <a:pt x="25089" y="43477"/>
                          <a:pt x="21337" y="43477"/>
                        </a:cubicBezTo>
                        <a:cubicBezTo>
                          <a:pt x="16818" y="43477"/>
                          <a:pt x="13255" y="42037"/>
                          <a:pt x="10647" y="39158"/>
                        </a:cubicBezTo>
                        <a:cubicBezTo>
                          <a:pt x="8039" y="36288"/>
                          <a:pt x="6734" y="32366"/>
                          <a:pt x="6734" y="27392"/>
                        </a:cubicBezTo>
                        <a:lnTo>
                          <a:pt x="6734" y="-1376"/>
                        </a:lnTo>
                        <a:lnTo>
                          <a:pt x="-1672" y="-1376"/>
                        </a:lnTo>
                        <a:lnTo>
                          <a:pt x="-1672" y="49528"/>
                        </a:lnTo>
                        <a:lnTo>
                          <a:pt x="6734" y="49528"/>
                        </a:lnTo>
                        <a:lnTo>
                          <a:pt x="6734" y="41616"/>
                        </a:lnTo>
                        <a:cubicBezTo>
                          <a:pt x="8741" y="44680"/>
                          <a:pt x="11098" y="46968"/>
                          <a:pt x="13803" y="48480"/>
                        </a:cubicBezTo>
                        <a:cubicBezTo>
                          <a:pt x="16518" y="49993"/>
                          <a:pt x="19649" y="50749"/>
                          <a:pt x="23198" y="50749"/>
                        </a:cubicBezTo>
                        <a:cubicBezTo>
                          <a:pt x="29045" y="50749"/>
                          <a:pt x="33466" y="48941"/>
                          <a:pt x="36462" y="45324"/>
                        </a:cubicBezTo>
                        <a:cubicBezTo>
                          <a:pt x="39468" y="41708"/>
                          <a:pt x="40971" y="36385"/>
                          <a:pt x="40971" y="29355"/>
                        </a:cubicBezTo>
                        <a:close/>
                      </a:path>
                    </a:pathLst>
                  </a:custGeom>
                  <a:grpFill/>
                  <a:ln w="15" cap="flat">
                    <a:noFill/>
                    <a:prstDash val="solid"/>
                    <a:round/>
                  </a:ln>
                </p:spPr>
                <p:txBody>
                  <a:bodyPr rtlCol="0" anchor="ctr"/>
                  <a:lstStyle/>
                  <a:p>
                    <a:endParaRPr lang="ja-JP" altLang="en-US"/>
                  </a:p>
                </p:txBody>
              </p:sp>
              <p:sp>
                <p:nvSpPr>
                  <p:cNvPr id="54" name="フリーフォーム: 図形 53">
                    <a:extLst>
                      <a:ext uri="{FF2B5EF4-FFF2-40B4-BE49-F238E27FC236}">
                        <a16:creationId xmlns:a16="http://schemas.microsoft.com/office/drawing/2014/main" id="{3EED662B-838D-B93F-B38D-5676977E4792}"/>
                      </a:ext>
                    </a:extLst>
                  </p:cNvPr>
                  <p:cNvSpPr/>
                  <p:nvPr/>
                </p:nvSpPr>
                <p:spPr>
                  <a:xfrm flipV="1">
                    <a:off x="4744960" y="4627460"/>
                    <a:ext cx="45493" cy="71483"/>
                  </a:xfrm>
                  <a:custGeom>
                    <a:avLst/>
                    <a:gdLst>
                      <a:gd name="connsiteX0" fmla="*/ 35595 w 45493"/>
                      <a:gd name="connsiteY0" fmla="*/ 44697 h 71483"/>
                      <a:gd name="connsiteX1" fmla="*/ 31843 w 45493"/>
                      <a:gd name="connsiteY1" fmla="*/ 58775 h 71483"/>
                      <a:gd name="connsiteX2" fmla="*/ 21327 w 45493"/>
                      <a:gd name="connsiteY2" fmla="*/ 63778 h 71483"/>
                      <a:gd name="connsiteX3" fmla="*/ 10856 w 45493"/>
                      <a:gd name="connsiteY3" fmla="*/ 58775 h 71483"/>
                      <a:gd name="connsiteX4" fmla="*/ 7103 w 45493"/>
                      <a:gd name="connsiteY4" fmla="*/ 44697 h 71483"/>
                      <a:gd name="connsiteX5" fmla="*/ 10856 w 45493"/>
                      <a:gd name="connsiteY5" fmla="*/ 30647 h 71483"/>
                      <a:gd name="connsiteX6" fmla="*/ 21327 w 45493"/>
                      <a:gd name="connsiteY6" fmla="*/ 25644 h 71483"/>
                      <a:gd name="connsiteX7" fmla="*/ 31843 w 45493"/>
                      <a:gd name="connsiteY7" fmla="*/ 30647 h 71483"/>
                      <a:gd name="connsiteX8" fmla="*/ 35595 w 45493"/>
                      <a:gd name="connsiteY8" fmla="*/ 44697 h 71483"/>
                      <a:gd name="connsiteX9" fmla="*/ 43958 w 45493"/>
                      <a:gd name="connsiteY9" fmla="*/ 24960 h 71483"/>
                      <a:gd name="connsiteX10" fmla="*/ 38184 w 45493"/>
                      <a:gd name="connsiteY10" fmla="*/ 5631 h 71483"/>
                      <a:gd name="connsiteX11" fmla="*/ 20513 w 45493"/>
                      <a:gd name="connsiteY11" fmla="*/ -710 h 71483"/>
                      <a:gd name="connsiteX12" fmla="*/ 12194 w 45493"/>
                      <a:gd name="connsiteY12" fmla="*/ -55 h 71483"/>
                      <a:gd name="connsiteX13" fmla="*/ 4602 w 45493"/>
                      <a:gd name="connsiteY13" fmla="*/ 1966 h 71483"/>
                      <a:gd name="connsiteX14" fmla="*/ 4602 w 45493"/>
                      <a:gd name="connsiteY14" fmla="*/ 10096 h 71483"/>
                      <a:gd name="connsiteX15" fmla="*/ 11874 w 45493"/>
                      <a:gd name="connsiteY15" fmla="*/ 7158 h 71483"/>
                      <a:gd name="connsiteX16" fmla="*/ 19189 w 45493"/>
                      <a:gd name="connsiteY16" fmla="*/ 6198 h 71483"/>
                      <a:gd name="connsiteX17" fmla="*/ 31508 w 45493"/>
                      <a:gd name="connsiteY17" fmla="*/ 10489 h 71483"/>
                      <a:gd name="connsiteX18" fmla="*/ 35595 w 45493"/>
                      <a:gd name="connsiteY18" fmla="*/ 23462 h 71483"/>
                      <a:gd name="connsiteX19" fmla="*/ 35595 w 45493"/>
                      <a:gd name="connsiteY19" fmla="*/ 27607 h 71483"/>
                      <a:gd name="connsiteX20" fmla="*/ 28963 w 45493"/>
                      <a:gd name="connsiteY20" fmla="*/ 20873 h 71483"/>
                      <a:gd name="connsiteX21" fmla="*/ 19277 w 45493"/>
                      <a:gd name="connsiteY21" fmla="*/ 18648 h 71483"/>
                      <a:gd name="connsiteX22" fmla="*/ 4194 w 45493"/>
                      <a:gd name="connsiteY22" fmla="*/ 25775 h 71483"/>
                      <a:gd name="connsiteX23" fmla="*/ -1536 w 45493"/>
                      <a:gd name="connsiteY23" fmla="*/ 44697 h 71483"/>
                      <a:gd name="connsiteX24" fmla="*/ 4194 w 45493"/>
                      <a:gd name="connsiteY24" fmla="*/ 63633 h 71483"/>
                      <a:gd name="connsiteX25" fmla="*/ 19277 w 45493"/>
                      <a:gd name="connsiteY25" fmla="*/ 70774 h 71483"/>
                      <a:gd name="connsiteX26" fmla="*/ 28963 w 45493"/>
                      <a:gd name="connsiteY26" fmla="*/ 68549 h 71483"/>
                      <a:gd name="connsiteX27" fmla="*/ 35595 w 45493"/>
                      <a:gd name="connsiteY27" fmla="*/ 61829 h 71483"/>
                      <a:gd name="connsiteX28" fmla="*/ 35595 w 45493"/>
                      <a:gd name="connsiteY28" fmla="*/ 69552 h 71483"/>
                      <a:gd name="connsiteX29" fmla="*/ 43958 w 45493"/>
                      <a:gd name="connsiteY29" fmla="*/ 69552 h 71483"/>
                      <a:gd name="connsiteX30" fmla="*/ 43958 w 45493"/>
                      <a:gd name="connsiteY30" fmla="*/ 24960 h 7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493" h="71483">
                        <a:moveTo>
                          <a:pt x="35595" y="44697"/>
                        </a:moveTo>
                        <a:cubicBezTo>
                          <a:pt x="35595" y="50757"/>
                          <a:pt x="34344" y="55449"/>
                          <a:pt x="31843" y="58775"/>
                        </a:cubicBezTo>
                        <a:cubicBezTo>
                          <a:pt x="29351" y="62111"/>
                          <a:pt x="25846" y="63778"/>
                          <a:pt x="21327" y="63778"/>
                        </a:cubicBezTo>
                        <a:cubicBezTo>
                          <a:pt x="16848" y="63778"/>
                          <a:pt x="13357" y="62111"/>
                          <a:pt x="10856" y="58775"/>
                        </a:cubicBezTo>
                        <a:cubicBezTo>
                          <a:pt x="8354" y="55449"/>
                          <a:pt x="7103" y="50757"/>
                          <a:pt x="7103" y="44697"/>
                        </a:cubicBezTo>
                        <a:cubicBezTo>
                          <a:pt x="7103" y="38666"/>
                          <a:pt x="8354" y="33982"/>
                          <a:pt x="10856" y="30647"/>
                        </a:cubicBezTo>
                        <a:cubicBezTo>
                          <a:pt x="13357" y="27312"/>
                          <a:pt x="16848" y="25644"/>
                          <a:pt x="21327" y="25644"/>
                        </a:cubicBezTo>
                        <a:cubicBezTo>
                          <a:pt x="25846" y="25644"/>
                          <a:pt x="29351" y="27312"/>
                          <a:pt x="31843" y="30647"/>
                        </a:cubicBezTo>
                        <a:cubicBezTo>
                          <a:pt x="34344" y="33982"/>
                          <a:pt x="35595" y="38666"/>
                          <a:pt x="35595" y="44697"/>
                        </a:cubicBezTo>
                        <a:close/>
                        <a:moveTo>
                          <a:pt x="43958" y="24960"/>
                        </a:moveTo>
                        <a:cubicBezTo>
                          <a:pt x="43958" y="16302"/>
                          <a:pt x="42033" y="9859"/>
                          <a:pt x="38184" y="5631"/>
                        </a:cubicBezTo>
                        <a:cubicBezTo>
                          <a:pt x="34344" y="1404"/>
                          <a:pt x="28454" y="-710"/>
                          <a:pt x="20513" y="-710"/>
                        </a:cubicBezTo>
                        <a:cubicBezTo>
                          <a:pt x="17575" y="-710"/>
                          <a:pt x="14802" y="-492"/>
                          <a:pt x="12194" y="-55"/>
                        </a:cubicBezTo>
                        <a:cubicBezTo>
                          <a:pt x="9585" y="381"/>
                          <a:pt x="7055" y="1055"/>
                          <a:pt x="4602" y="1966"/>
                        </a:cubicBezTo>
                        <a:lnTo>
                          <a:pt x="4602" y="10096"/>
                        </a:lnTo>
                        <a:cubicBezTo>
                          <a:pt x="7055" y="8768"/>
                          <a:pt x="9479" y="7789"/>
                          <a:pt x="11874" y="7158"/>
                        </a:cubicBezTo>
                        <a:cubicBezTo>
                          <a:pt x="14269" y="6518"/>
                          <a:pt x="16707" y="6198"/>
                          <a:pt x="19189" y="6198"/>
                        </a:cubicBezTo>
                        <a:cubicBezTo>
                          <a:pt x="24677" y="6198"/>
                          <a:pt x="28784" y="7629"/>
                          <a:pt x="31508" y="10489"/>
                        </a:cubicBezTo>
                        <a:cubicBezTo>
                          <a:pt x="34233" y="13349"/>
                          <a:pt x="35595" y="17674"/>
                          <a:pt x="35595" y="23462"/>
                        </a:cubicBezTo>
                        <a:lnTo>
                          <a:pt x="35595" y="27607"/>
                        </a:lnTo>
                        <a:cubicBezTo>
                          <a:pt x="33869" y="24602"/>
                          <a:pt x="31658" y="22357"/>
                          <a:pt x="28963" y="20873"/>
                        </a:cubicBezTo>
                        <a:cubicBezTo>
                          <a:pt x="26267" y="19390"/>
                          <a:pt x="23039" y="18648"/>
                          <a:pt x="19277" y="18648"/>
                        </a:cubicBezTo>
                        <a:cubicBezTo>
                          <a:pt x="13042" y="18648"/>
                          <a:pt x="8015" y="21024"/>
                          <a:pt x="4194" y="25775"/>
                        </a:cubicBezTo>
                        <a:cubicBezTo>
                          <a:pt x="374" y="30536"/>
                          <a:pt x="-1536" y="36843"/>
                          <a:pt x="-1536" y="44697"/>
                        </a:cubicBezTo>
                        <a:cubicBezTo>
                          <a:pt x="-1536" y="52570"/>
                          <a:pt x="374" y="58882"/>
                          <a:pt x="4194" y="63633"/>
                        </a:cubicBezTo>
                        <a:cubicBezTo>
                          <a:pt x="8015" y="68394"/>
                          <a:pt x="13042" y="70774"/>
                          <a:pt x="19277" y="70774"/>
                        </a:cubicBezTo>
                        <a:cubicBezTo>
                          <a:pt x="23039" y="70774"/>
                          <a:pt x="26267" y="70032"/>
                          <a:pt x="28963" y="68549"/>
                        </a:cubicBezTo>
                        <a:cubicBezTo>
                          <a:pt x="31658" y="67065"/>
                          <a:pt x="33869" y="64826"/>
                          <a:pt x="35595" y="61829"/>
                        </a:cubicBezTo>
                        <a:lnTo>
                          <a:pt x="35595" y="69552"/>
                        </a:lnTo>
                        <a:lnTo>
                          <a:pt x="43958" y="69552"/>
                        </a:lnTo>
                        <a:lnTo>
                          <a:pt x="43958" y="24960"/>
                        </a:lnTo>
                        <a:close/>
                      </a:path>
                    </a:pathLst>
                  </a:custGeom>
                  <a:grpFill/>
                  <a:ln w="15" cap="flat">
                    <a:noFill/>
                    <a:prstDash val="solid"/>
                    <a:round/>
                  </a:ln>
                </p:spPr>
                <p:txBody>
                  <a:bodyPr rtlCol="0" anchor="ctr"/>
                  <a:lstStyle/>
                  <a:p>
                    <a:endParaRPr lang="ja-JP" altLang="en-US"/>
                  </a:p>
                </p:txBody>
              </p:sp>
              <p:sp>
                <p:nvSpPr>
                  <p:cNvPr id="55" name="フリーフォーム: 図形 54">
                    <a:extLst>
                      <a:ext uri="{FF2B5EF4-FFF2-40B4-BE49-F238E27FC236}">
                        <a16:creationId xmlns:a16="http://schemas.microsoft.com/office/drawing/2014/main" id="{5824F2D9-E2F1-4619-6D95-73E10DE2C0E0}"/>
                      </a:ext>
                    </a:extLst>
                  </p:cNvPr>
                  <p:cNvSpPr/>
                  <p:nvPr/>
                </p:nvSpPr>
                <p:spPr>
                  <a:xfrm flipV="1">
                    <a:off x="4801412" y="4614225"/>
                    <a:ext cx="31764" cy="65360"/>
                  </a:xfrm>
                  <a:custGeom>
                    <a:avLst/>
                    <a:gdLst>
                      <a:gd name="connsiteX0" fmla="*/ 13666 w 31764"/>
                      <a:gd name="connsiteY0" fmla="*/ 63529 h 65360"/>
                      <a:gd name="connsiteX1" fmla="*/ 13666 w 31764"/>
                      <a:gd name="connsiteY1" fmla="*/ 49072 h 65360"/>
                      <a:gd name="connsiteX2" fmla="*/ 30887 w 31764"/>
                      <a:gd name="connsiteY2" fmla="*/ 49072 h 65360"/>
                      <a:gd name="connsiteX3" fmla="*/ 30887 w 31764"/>
                      <a:gd name="connsiteY3" fmla="*/ 42571 h 65360"/>
                      <a:gd name="connsiteX4" fmla="*/ 13666 w 31764"/>
                      <a:gd name="connsiteY4" fmla="*/ 42571 h 65360"/>
                      <a:gd name="connsiteX5" fmla="*/ 13666 w 31764"/>
                      <a:gd name="connsiteY5" fmla="*/ 14937 h 65360"/>
                      <a:gd name="connsiteX6" fmla="*/ 15368 w 31764"/>
                      <a:gd name="connsiteY6" fmla="*/ 6938 h 65360"/>
                      <a:gd name="connsiteX7" fmla="*/ 22306 w 31764"/>
                      <a:gd name="connsiteY7" fmla="*/ 5163 h 65360"/>
                      <a:gd name="connsiteX8" fmla="*/ 30887 w 31764"/>
                      <a:gd name="connsiteY8" fmla="*/ 5163 h 65360"/>
                      <a:gd name="connsiteX9" fmla="*/ 30887 w 31764"/>
                      <a:gd name="connsiteY9" fmla="*/ -1832 h 65360"/>
                      <a:gd name="connsiteX10" fmla="*/ 22306 w 31764"/>
                      <a:gd name="connsiteY10" fmla="*/ -1832 h 65360"/>
                      <a:gd name="connsiteX11" fmla="*/ 8940 w 31764"/>
                      <a:gd name="connsiteY11" fmla="*/ 1775 h 65360"/>
                      <a:gd name="connsiteX12" fmla="*/ 5260 w 31764"/>
                      <a:gd name="connsiteY12" fmla="*/ 14937 h 65360"/>
                      <a:gd name="connsiteX13" fmla="*/ 5260 w 31764"/>
                      <a:gd name="connsiteY13" fmla="*/ 42571 h 65360"/>
                      <a:gd name="connsiteX14" fmla="*/ -878 w 31764"/>
                      <a:gd name="connsiteY14" fmla="*/ 42571 h 65360"/>
                      <a:gd name="connsiteX15" fmla="*/ -878 w 31764"/>
                      <a:gd name="connsiteY15" fmla="*/ 49072 h 65360"/>
                      <a:gd name="connsiteX16" fmla="*/ 5260 w 31764"/>
                      <a:gd name="connsiteY16" fmla="*/ 49072 h 65360"/>
                      <a:gd name="connsiteX17" fmla="*/ 5260 w 31764"/>
                      <a:gd name="connsiteY17" fmla="*/ 63529 h 65360"/>
                      <a:gd name="connsiteX18" fmla="*/ 13666 w 31764"/>
                      <a:gd name="connsiteY18" fmla="*/ 63529 h 6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764" h="65360">
                        <a:moveTo>
                          <a:pt x="13666" y="63529"/>
                        </a:moveTo>
                        <a:lnTo>
                          <a:pt x="13666" y="49072"/>
                        </a:lnTo>
                        <a:lnTo>
                          <a:pt x="30887" y="49072"/>
                        </a:lnTo>
                        <a:lnTo>
                          <a:pt x="30887" y="42571"/>
                        </a:lnTo>
                        <a:lnTo>
                          <a:pt x="13666" y="42571"/>
                        </a:lnTo>
                        <a:lnTo>
                          <a:pt x="13666" y="14937"/>
                        </a:lnTo>
                        <a:cubicBezTo>
                          <a:pt x="13666" y="10787"/>
                          <a:pt x="14234" y="8121"/>
                          <a:pt x="15368" y="6938"/>
                        </a:cubicBezTo>
                        <a:cubicBezTo>
                          <a:pt x="16502" y="5755"/>
                          <a:pt x="18815" y="5163"/>
                          <a:pt x="22306" y="5163"/>
                        </a:cubicBezTo>
                        <a:lnTo>
                          <a:pt x="30887" y="5163"/>
                        </a:lnTo>
                        <a:lnTo>
                          <a:pt x="30887" y="-1832"/>
                        </a:lnTo>
                        <a:lnTo>
                          <a:pt x="22306" y="-1832"/>
                        </a:lnTo>
                        <a:cubicBezTo>
                          <a:pt x="15848" y="-1832"/>
                          <a:pt x="11393" y="-630"/>
                          <a:pt x="8940" y="1775"/>
                        </a:cubicBezTo>
                        <a:cubicBezTo>
                          <a:pt x="6486" y="4189"/>
                          <a:pt x="5260" y="8576"/>
                          <a:pt x="5260" y="14937"/>
                        </a:cubicBezTo>
                        <a:lnTo>
                          <a:pt x="5260" y="42571"/>
                        </a:lnTo>
                        <a:lnTo>
                          <a:pt x="-878" y="42571"/>
                        </a:lnTo>
                        <a:lnTo>
                          <a:pt x="-878" y="49072"/>
                        </a:lnTo>
                        <a:lnTo>
                          <a:pt x="5260" y="49072"/>
                        </a:lnTo>
                        <a:lnTo>
                          <a:pt x="5260" y="63529"/>
                        </a:lnTo>
                        <a:lnTo>
                          <a:pt x="13666" y="63529"/>
                        </a:lnTo>
                        <a:close/>
                      </a:path>
                    </a:pathLst>
                  </a:custGeom>
                  <a:grpFill/>
                  <a:ln w="15" cap="flat">
                    <a:noFill/>
                    <a:prstDash val="solid"/>
                    <a:round/>
                  </a:ln>
                </p:spPr>
                <p:txBody>
                  <a:bodyPr rtlCol="0" anchor="ctr"/>
                  <a:lstStyle/>
                  <a:p>
                    <a:endParaRPr lang="ja-JP" altLang="en-US"/>
                  </a:p>
                </p:txBody>
              </p:sp>
              <p:sp>
                <p:nvSpPr>
                  <p:cNvPr id="56" name="フリーフォーム: 図形 55">
                    <a:extLst>
                      <a:ext uri="{FF2B5EF4-FFF2-40B4-BE49-F238E27FC236}">
                        <a16:creationId xmlns:a16="http://schemas.microsoft.com/office/drawing/2014/main" id="{5D334343-94D9-37AC-4AD8-46C50DA7068F}"/>
                      </a:ext>
                    </a:extLst>
                  </p:cNvPr>
                  <p:cNvSpPr/>
                  <p:nvPr/>
                </p:nvSpPr>
                <p:spPr>
                  <a:xfrm flipV="1">
                    <a:off x="4843857" y="4608858"/>
                    <a:ext cx="42643" cy="70727"/>
                  </a:xfrm>
                  <a:custGeom>
                    <a:avLst/>
                    <a:gdLst>
                      <a:gd name="connsiteX0" fmla="*/ 40988 w 42643"/>
                      <a:gd name="connsiteY0" fmla="*/ 28715 h 70727"/>
                      <a:gd name="connsiteX1" fmla="*/ 40988 w 42643"/>
                      <a:gd name="connsiteY1" fmla="*/ -2017 h 70727"/>
                      <a:gd name="connsiteX2" fmla="*/ 32625 w 42643"/>
                      <a:gd name="connsiteY2" fmla="*/ -2017 h 70727"/>
                      <a:gd name="connsiteX3" fmla="*/ 32625 w 42643"/>
                      <a:gd name="connsiteY3" fmla="*/ 28438 h 70727"/>
                      <a:gd name="connsiteX4" fmla="*/ 29803 w 42643"/>
                      <a:gd name="connsiteY4" fmla="*/ 39244 h 70727"/>
                      <a:gd name="connsiteX5" fmla="*/ 21353 w 42643"/>
                      <a:gd name="connsiteY5" fmla="*/ 42837 h 70727"/>
                      <a:gd name="connsiteX6" fmla="*/ 10663 w 42643"/>
                      <a:gd name="connsiteY6" fmla="*/ 38517 h 70727"/>
                      <a:gd name="connsiteX7" fmla="*/ 6751 w 42643"/>
                      <a:gd name="connsiteY7" fmla="*/ 26751 h 70727"/>
                      <a:gd name="connsiteX8" fmla="*/ 6751 w 42643"/>
                      <a:gd name="connsiteY8" fmla="*/ -2017 h 70727"/>
                      <a:gd name="connsiteX9" fmla="*/ -1656 w 42643"/>
                      <a:gd name="connsiteY9" fmla="*/ -2017 h 70727"/>
                      <a:gd name="connsiteX10" fmla="*/ -1656 w 42643"/>
                      <a:gd name="connsiteY10" fmla="*/ 68711 h 70727"/>
                      <a:gd name="connsiteX11" fmla="*/ 6751 w 42643"/>
                      <a:gd name="connsiteY11" fmla="*/ 68711 h 70727"/>
                      <a:gd name="connsiteX12" fmla="*/ 6751 w 42643"/>
                      <a:gd name="connsiteY12" fmla="*/ 40975 h 70727"/>
                      <a:gd name="connsiteX13" fmla="*/ 13819 w 42643"/>
                      <a:gd name="connsiteY13" fmla="*/ 47840 h 70727"/>
                      <a:gd name="connsiteX14" fmla="*/ 23215 w 42643"/>
                      <a:gd name="connsiteY14" fmla="*/ 50109 h 70727"/>
                      <a:gd name="connsiteX15" fmla="*/ 36479 w 42643"/>
                      <a:gd name="connsiteY15" fmla="*/ 44684 h 70727"/>
                      <a:gd name="connsiteX16" fmla="*/ 40988 w 42643"/>
                      <a:gd name="connsiteY16" fmla="*/ 28715 h 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43" h="70727">
                        <a:moveTo>
                          <a:pt x="40988" y="28715"/>
                        </a:moveTo>
                        <a:lnTo>
                          <a:pt x="40988" y="-2017"/>
                        </a:lnTo>
                        <a:lnTo>
                          <a:pt x="32625" y="-2017"/>
                        </a:lnTo>
                        <a:lnTo>
                          <a:pt x="32625" y="28438"/>
                        </a:lnTo>
                        <a:cubicBezTo>
                          <a:pt x="32625" y="33257"/>
                          <a:pt x="31684" y="36859"/>
                          <a:pt x="29803" y="39244"/>
                        </a:cubicBezTo>
                        <a:cubicBezTo>
                          <a:pt x="27922" y="41639"/>
                          <a:pt x="25106" y="42837"/>
                          <a:pt x="21353" y="42837"/>
                        </a:cubicBezTo>
                        <a:cubicBezTo>
                          <a:pt x="16835" y="42837"/>
                          <a:pt x="13271" y="41397"/>
                          <a:pt x="10663" y="38517"/>
                        </a:cubicBezTo>
                        <a:cubicBezTo>
                          <a:pt x="8055" y="35647"/>
                          <a:pt x="6751" y="31725"/>
                          <a:pt x="6751" y="26751"/>
                        </a:cubicBezTo>
                        <a:lnTo>
                          <a:pt x="6751" y="-2017"/>
                        </a:lnTo>
                        <a:lnTo>
                          <a:pt x="-1656" y="-2017"/>
                        </a:lnTo>
                        <a:lnTo>
                          <a:pt x="-1656" y="68711"/>
                        </a:lnTo>
                        <a:lnTo>
                          <a:pt x="6751" y="68711"/>
                        </a:lnTo>
                        <a:lnTo>
                          <a:pt x="6751" y="40975"/>
                        </a:lnTo>
                        <a:cubicBezTo>
                          <a:pt x="8758" y="44039"/>
                          <a:pt x="11114" y="46327"/>
                          <a:pt x="13819" y="47840"/>
                        </a:cubicBezTo>
                        <a:cubicBezTo>
                          <a:pt x="16534" y="49353"/>
                          <a:pt x="19666" y="50109"/>
                          <a:pt x="23215" y="50109"/>
                        </a:cubicBezTo>
                        <a:cubicBezTo>
                          <a:pt x="29062" y="50109"/>
                          <a:pt x="33483" y="48301"/>
                          <a:pt x="36479" y="44684"/>
                        </a:cubicBezTo>
                        <a:cubicBezTo>
                          <a:pt x="39485" y="41067"/>
                          <a:pt x="40988" y="35744"/>
                          <a:pt x="40988" y="28715"/>
                        </a:cubicBezTo>
                        <a:close/>
                      </a:path>
                    </a:pathLst>
                  </a:custGeom>
                  <a:grpFill/>
                  <a:ln w="15" cap="flat">
                    <a:noFill/>
                    <a:prstDash val="solid"/>
                    <a:round/>
                  </a:ln>
                </p:spPr>
                <p:txBody>
                  <a:bodyPr rtlCol="0" anchor="ctr"/>
                  <a:lstStyle/>
                  <a:p>
                    <a:endParaRPr lang="ja-JP" altLang="en-US"/>
                  </a:p>
                </p:txBody>
              </p:sp>
              <p:sp>
                <p:nvSpPr>
                  <p:cNvPr id="57" name="フリーフォーム: 図形 56">
                    <a:extLst>
                      <a:ext uri="{FF2B5EF4-FFF2-40B4-BE49-F238E27FC236}">
                        <a16:creationId xmlns:a16="http://schemas.microsoft.com/office/drawing/2014/main" id="{C37F1E47-C1FC-3E83-F5C9-AC148C9BED44}"/>
                      </a:ext>
                    </a:extLst>
                  </p:cNvPr>
                  <p:cNvSpPr/>
                  <p:nvPr/>
                </p:nvSpPr>
                <p:spPr>
                  <a:xfrm flipV="1">
                    <a:off x="4894401" y="4679586"/>
                    <a:ext cx="9308" cy="9308"/>
                  </a:xfrm>
                  <a:custGeom>
                    <a:avLst/>
                    <a:gdLst/>
                    <a:ahLst/>
                    <a:cxnLst/>
                    <a:rect l="l" t="t" r="r" b="b"/>
                    <a:pathLst>
                      <a:path w="9308" h="9308"/>
                    </a:pathLst>
                  </a:custGeom>
                  <a:grpFill/>
                  <a:ln w="15" cap="flat">
                    <a:noFill/>
                    <a:prstDash val="solid"/>
                    <a:round/>
                  </a:ln>
                </p:spPr>
                <p:txBody>
                  <a:bodyPr rtlCol="0" anchor="ctr"/>
                  <a:lstStyle/>
                  <a:p>
                    <a:endParaRPr lang="ja-JP" altLang="en-US"/>
                  </a:p>
                </p:txBody>
              </p:sp>
              <p:sp>
                <p:nvSpPr>
                  <p:cNvPr id="58" name="フリーフォーム: 図形 57">
                    <a:extLst>
                      <a:ext uri="{FF2B5EF4-FFF2-40B4-BE49-F238E27FC236}">
                        <a16:creationId xmlns:a16="http://schemas.microsoft.com/office/drawing/2014/main" id="{91959093-293D-E61E-F26E-DF5EF439AE4B}"/>
                      </a:ext>
                    </a:extLst>
                  </p:cNvPr>
                  <p:cNvSpPr/>
                  <p:nvPr/>
                </p:nvSpPr>
                <p:spPr>
                  <a:xfrm flipV="1">
                    <a:off x="4931988" y="4608960"/>
                    <a:ext cx="20856" cy="82901"/>
                  </a:xfrm>
                  <a:custGeom>
                    <a:avLst/>
                    <a:gdLst>
                      <a:gd name="connsiteX0" fmla="*/ 19989 w 20856"/>
                      <a:gd name="connsiteY0" fmla="*/ 81310 h 82901"/>
                      <a:gd name="connsiteX1" fmla="*/ 10943 w 20856"/>
                      <a:gd name="connsiteY1" fmla="*/ 60629 h 82901"/>
                      <a:gd name="connsiteX2" fmla="*/ 7990 w 20856"/>
                      <a:gd name="connsiteY2" fmla="*/ 39903 h 82901"/>
                      <a:gd name="connsiteX3" fmla="*/ 10972 w 20856"/>
                      <a:gd name="connsiteY3" fmla="*/ 19120 h 82901"/>
                      <a:gd name="connsiteX4" fmla="*/ 19989 w 20856"/>
                      <a:gd name="connsiteY4" fmla="*/ -1591 h 82901"/>
                      <a:gd name="connsiteX5" fmla="*/ 12717 w 20856"/>
                      <a:gd name="connsiteY5" fmla="*/ -1591 h 82901"/>
                      <a:gd name="connsiteX6" fmla="*/ 2522 w 20856"/>
                      <a:gd name="connsiteY6" fmla="*/ 19411 h 82901"/>
                      <a:gd name="connsiteX7" fmla="*/ -867 w 20856"/>
                      <a:gd name="connsiteY7" fmla="*/ 39903 h 82901"/>
                      <a:gd name="connsiteX8" fmla="*/ 2492 w 20856"/>
                      <a:gd name="connsiteY8" fmla="*/ 60309 h 82901"/>
                      <a:gd name="connsiteX9" fmla="*/ 12717 w 20856"/>
                      <a:gd name="connsiteY9" fmla="*/ 81310 h 82901"/>
                      <a:gd name="connsiteX10" fmla="*/ 19989 w 20856"/>
                      <a:gd name="connsiteY10" fmla="*/ 81310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19989" y="81310"/>
                        </a:moveTo>
                        <a:cubicBezTo>
                          <a:pt x="15936" y="74348"/>
                          <a:pt x="12921" y="67455"/>
                          <a:pt x="10943" y="60629"/>
                        </a:cubicBezTo>
                        <a:cubicBezTo>
                          <a:pt x="8974" y="53812"/>
                          <a:pt x="7990" y="46904"/>
                          <a:pt x="7990" y="39903"/>
                        </a:cubicBezTo>
                        <a:cubicBezTo>
                          <a:pt x="7990" y="32912"/>
                          <a:pt x="8984" y="25985"/>
                          <a:pt x="10972" y="19120"/>
                        </a:cubicBezTo>
                        <a:cubicBezTo>
                          <a:pt x="12959" y="12255"/>
                          <a:pt x="15965" y="5352"/>
                          <a:pt x="19989" y="-1591"/>
                        </a:cubicBezTo>
                        <a:lnTo>
                          <a:pt x="12717" y="-1591"/>
                        </a:lnTo>
                        <a:cubicBezTo>
                          <a:pt x="8179" y="5536"/>
                          <a:pt x="4781" y="12536"/>
                          <a:pt x="2522" y="19411"/>
                        </a:cubicBezTo>
                        <a:cubicBezTo>
                          <a:pt x="262" y="26285"/>
                          <a:pt x="-867" y="33116"/>
                          <a:pt x="-867" y="39903"/>
                        </a:cubicBezTo>
                        <a:cubicBezTo>
                          <a:pt x="-867" y="46662"/>
                          <a:pt x="253" y="53463"/>
                          <a:pt x="2492" y="60309"/>
                        </a:cubicBezTo>
                        <a:cubicBezTo>
                          <a:pt x="4742" y="67164"/>
                          <a:pt x="8150" y="74164"/>
                          <a:pt x="12717" y="81310"/>
                        </a:cubicBezTo>
                        <a:lnTo>
                          <a:pt x="19989" y="81310"/>
                        </a:lnTo>
                        <a:close/>
                      </a:path>
                    </a:pathLst>
                  </a:custGeom>
                  <a:grpFill/>
                  <a:ln w="15" cap="flat">
                    <a:noFill/>
                    <a:prstDash val="solid"/>
                    <a:round/>
                  </a:ln>
                </p:spPr>
                <p:txBody>
                  <a:bodyPr rtlCol="0" anchor="ctr"/>
                  <a:lstStyle/>
                  <a:p>
                    <a:endParaRPr lang="ja-JP" altLang="en-US"/>
                  </a:p>
                </p:txBody>
              </p:sp>
              <p:sp>
                <p:nvSpPr>
                  <p:cNvPr id="59" name="フリーフォーム: 図形 58">
                    <a:extLst>
                      <a:ext uri="{FF2B5EF4-FFF2-40B4-BE49-F238E27FC236}">
                        <a16:creationId xmlns:a16="http://schemas.microsoft.com/office/drawing/2014/main" id="{0E919A60-0CC6-E5AA-5675-07903B2A961F}"/>
                      </a:ext>
                    </a:extLst>
                  </p:cNvPr>
                  <p:cNvSpPr/>
                  <p:nvPr/>
                </p:nvSpPr>
                <p:spPr>
                  <a:xfrm flipV="1">
                    <a:off x="4968754" y="4627460"/>
                    <a:ext cx="42643" cy="52125"/>
                  </a:xfrm>
                  <a:custGeom>
                    <a:avLst/>
                    <a:gdLst>
                      <a:gd name="connsiteX0" fmla="*/ 41001 w 42643"/>
                      <a:gd name="connsiteY0" fmla="*/ 29355 h 52125"/>
                      <a:gd name="connsiteX1" fmla="*/ 41001 w 42643"/>
                      <a:gd name="connsiteY1" fmla="*/ -1376 h 52125"/>
                      <a:gd name="connsiteX2" fmla="*/ 32638 w 42643"/>
                      <a:gd name="connsiteY2" fmla="*/ -1376 h 52125"/>
                      <a:gd name="connsiteX3" fmla="*/ 32638 w 42643"/>
                      <a:gd name="connsiteY3" fmla="*/ 29079 h 52125"/>
                      <a:gd name="connsiteX4" fmla="*/ 29817 w 42643"/>
                      <a:gd name="connsiteY4" fmla="*/ 39885 h 52125"/>
                      <a:gd name="connsiteX5" fmla="*/ 21367 w 42643"/>
                      <a:gd name="connsiteY5" fmla="*/ 43477 h 52125"/>
                      <a:gd name="connsiteX6" fmla="*/ 10677 w 42643"/>
                      <a:gd name="connsiteY6" fmla="*/ 39158 h 52125"/>
                      <a:gd name="connsiteX7" fmla="*/ 6764 w 42643"/>
                      <a:gd name="connsiteY7" fmla="*/ 27392 h 52125"/>
                      <a:gd name="connsiteX8" fmla="*/ 6764 w 42643"/>
                      <a:gd name="connsiteY8" fmla="*/ -1376 h 52125"/>
                      <a:gd name="connsiteX9" fmla="*/ -1642 w 42643"/>
                      <a:gd name="connsiteY9" fmla="*/ -1376 h 52125"/>
                      <a:gd name="connsiteX10" fmla="*/ -1642 w 42643"/>
                      <a:gd name="connsiteY10" fmla="*/ 49528 h 52125"/>
                      <a:gd name="connsiteX11" fmla="*/ 6764 w 42643"/>
                      <a:gd name="connsiteY11" fmla="*/ 49528 h 52125"/>
                      <a:gd name="connsiteX12" fmla="*/ 6764 w 42643"/>
                      <a:gd name="connsiteY12" fmla="*/ 41616 h 52125"/>
                      <a:gd name="connsiteX13" fmla="*/ 13833 w 42643"/>
                      <a:gd name="connsiteY13" fmla="*/ 48480 h 52125"/>
                      <a:gd name="connsiteX14" fmla="*/ 23228 w 42643"/>
                      <a:gd name="connsiteY14" fmla="*/ 50749 h 52125"/>
                      <a:gd name="connsiteX15" fmla="*/ 36492 w 42643"/>
                      <a:gd name="connsiteY15" fmla="*/ 45324 h 52125"/>
                      <a:gd name="connsiteX16" fmla="*/ 41001 w 42643"/>
                      <a:gd name="connsiteY16" fmla="*/ 29355 h 5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43" h="52125">
                        <a:moveTo>
                          <a:pt x="41001" y="29355"/>
                        </a:moveTo>
                        <a:lnTo>
                          <a:pt x="41001" y="-1376"/>
                        </a:lnTo>
                        <a:lnTo>
                          <a:pt x="32638" y="-1376"/>
                        </a:lnTo>
                        <a:lnTo>
                          <a:pt x="32638" y="29079"/>
                        </a:lnTo>
                        <a:cubicBezTo>
                          <a:pt x="32638" y="33898"/>
                          <a:pt x="31698" y="37500"/>
                          <a:pt x="29817" y="39885"/>
                        </a:cubicBezTo>
                        <a:cubicBezTo>
                          <a:pt x="27936" y="42280"/>
                          <a:pt x="25119" y="43477"/>
                          <a:pt x="21367" y="43477"/>
                        </a:cubicBezTo>
                        <a:cubicBezTo>
                          <a:pt x="16848" y="43477"/>
                          <a:pt x="13285" y="42037"/>
                          <a:pt x="10677" y="39158"/>
                        </a:cubicBezTo>
                        <a:cubicBezTo>
                          <a:pt x="8069" y="36288"/>
                          <a:pt x="6764" y="32366"/>
                          <a:pt x="6764" y="27392"/>
                        </a:cubicBezTo>
                        <a:lnTo>
                          <a:pt x="6764" y="-1376"/>
                        </a:lnTo>
                        <a:lnTo>
                          <a:pt x="-1642" y="-1376"/>
                        </a:lnTo>
                        <a:lnTo>
                          <a:pt x="-1642" y="49528"/>
                        </a:lnTo>
                        <a:lnTo>
                          <a:pt x="6764" y="49528"/>
                        </a:lnTo>
                        <a:lnTo>
                          <a:pt x="6764" y="41616"/>
                        </a:lnTo>
                        <a:cubicBezTo>
                          <a:pt x="8771" y="44680"/>
                          <a:pt x="11128" y="46968"/>
                          <a:pt x="13833" y="48480"/>
                        </a:cubicBezTo>
                        <a:cubicBezTo>
                          <a:pt x="16548" y="49993"/>
                          <a:pt x="19679" y="50749"/>
                          <a:pt x="23228" y="50749"/>
                        </a:cubicBezTo>
                        <a:cubicBezTo>
                          <a:pt x="29075" y="50749"/>
                          <a:pt x="33496" y="48941"/>
                          <a:pt x="36492" y="45324"/>
                        </a:cubicBezTo>
                        <a:cubicBezTo>
                          <a:pt x="39498" y="41708"/>
                          <a:pt x="41001" y="36385"/>
                          <a:pt x="41001" y="29355"/>
                        </a:cubicBezTo>
                        <a:close/>
                      </a:path>
                    </a:pathLst>
                  </a:custGeom>
                  <a:grpFill/>
                  <a:ln w="15" cap="flat">
                    <a:noFill/>
                    <a:prstDash val="solid"/>
                    <a:round/>
                  </a:ln>
                </p:spPr>
                <p:txBody>
                  <a:bodyPr rtlCol="0" anchor="ctr"/>
                  <a:lstStyle/>
                  <a:p>
                    <a:endParaRPr lang="ja-JP" altLang="en-US"/>
                  </a:p>
                </p:txBody>
              </p:sp>
              <p:sp>
                <p:nvSpPr>
                  <p:cNvPr id="60" name="フリーフォーム: 図形 59">
                    <a:extLst>
                      <a:ext uri="{FF2B5EF4-FFF2-40B4-BE49-F238E27FC236}">
                        <a16:creationId xmlns:a16="http://schemas.microsoft.com/office/drawing/2014/main" id="{F195BAA4-15B6-6667-576D-7DFF149FC732}"/>
                      </a:ext>
                    </a:extLst>
                  </p:cNvPr>
                  <p:cNvSpPr/>
                  <p:nvPr/>
                </p:nvSpPr>
                <p:spPr>
                  <a:xfrm flipV="1">
                    <a:off x="5027748" y="4627460"/>
                    <a:ext cx="74320" cy="52125"/>
                  </a:xfrm>
                  <a:custGeom>
                    <a:avLst/>
                    <a:gdLst>
                      <a:gd name="connsiteX0" fmla="*/ 37229 w 74320"/>
                      <a:gd name="connsiteY0" fmla="*/ 39754 h 52125"/>
                      <a:gd name="connsiteX1" fmla="*/ 44734 w 74320"/>
                      <a:gd name="connsiteY1" fmla="*/ 48073 h 52125"/>
                      <a:gd name="connsiteX2" fmla="*/ 55002 w 74320"/>
                      <a:gd name="connsiteY2" fmla="*/ 50749 h 52125"/>
                      <a:gd name="connsiteX3" fmla="*/ 67277 w 74320"/>
                      <a:gd name="connsiteY3" fmla="*/ 45179 h 52125"/>
                      <a:gd name="connsiteX4" fmla="*/ 71597 w 74320"/>
                      <a:gd name="connsiteY4" fmla="*/ 29355 h 52125"/>
                      <a:gd name="connsiteX5" fmla="*/ 71597 w 74320"/>
                      <a:gd name="connsiteY5" fmla="*/ -1376 h 52125"/>
                      <a:gd name="connsiteX6" fmla="*/ 63191 w 74320"/>
                      <a:gd name="connsiteY6" fmla="*/ -1376 h 52125"/>
                      <a:gd name="connsiteX7" fmla="*/ 63191 w 74320"/>
                      <a:gd name="connsiteY7" fmla="*/ 29079 h 52125"/>
                      <a:gd name="connsiteX8" fmla="*/ 60587 w 74320"/>
                      <a:gd name="connsiteY8" fmla="*/ 39929 h 52125"/>
                      <a:gd name="connsiteX9" fmla="*/ 52690 w 74320"/>
                      <a:gd name="connsiteY9" fmla="*/ 43477 h 52125"/>
                      <a:gd name="connsiteX10" fmla="*/ 42407 w 74320"/>
                      <a:gd name="connsiteY10" fmla="*/ 39158 h 52125"/>
                      <a:gd name="connsiteX11" fmla="*/ 38640 w 74320"/>
                      <a:gd name="connsiteY11" fmla="*/ 27392 h 52125"/>
                      <a:gd name="connsiteX12" fmla="*/ 38640 w 74320"/>
                      <a:gd name="connsiteY12" fmla="*/ -1376 h 52125"/>
                      <a:gd name="connsiteX13" fmla="*/ 30234 w 74320"/>
                      <a:gd name="connsiteY13" fmla="*/ -1376 h 52125"/>
                      <a:gd name="connsiteX14" fmla="*/ 30234 w 74320"/>
                      <a:gd name="connsiteY14" fmla="*/ 29079 h 52125"/>
                      <a:gd name="connsiteX15" fmla="*/ 27645 w 74320"/>
                      <a:gd name="connsiteY15" fmla="*/ 39958 h 52125"/>
                      <a:gd name="connsiteX16" fmla="*/ 19646 w 74320"/>
                      <a:gd name="connsiteY16" fmla="*/ 43477 h 52125"/>
                      <a:gd name="connsiteX17" fmla="*/ 9450 w 74320"/>
                      <a:gd name="connsiteY17" fmla="*/ 39143 h 52125"/>
                      <a:gd name="connsiteX18" fmla="*/ 5683 w 74320"/>
                      <a:gd name="connsiteY18" fmla="*/ 27392 h 52125"/>
                      <a:gd name="connsiteX19" fmla="*/ 5683 w 74320"/>
                      <a:gd name="connsiteY19" fmla="*/ -1376 h 52125"/>
                      <a:gd name="connsiteX20" fmla="*/ -2723 w 74320"/>
                      <a:gd name="connsiteY20" fmla="*/ -1376 h 52125"/>
                      <a:gd name="connsiteX21" fmla="*/ -2723 w 74320"/>
                      <a:gd name="connsiteY21" fmla="*/ 49528 h 52125"/>
                      <a:gd name="connsiteX22" fmla="*/ 5683 w 74320"/>
                      <a:gd name="connsiteY22" fmla="*/ 49528 h 52125"/>
                      <a:gd name="connsiteX23" fmla="*/ 5683 w 74320"/>
                      <a:gd name="connsiteY23" fmla="*/ 41616 h 52125"/>
                      <a:gd name="connsiteX24" fmla="*/ 12548 w 74320"/>
                      <a:gd name="connsiteY24" fmla="*/ 48524 h 52125"/>
                      <a:gd name="connsiteX25" fmla="*/ 22045 w 74320"/>
                      <a:gd name="connsiteY25" fmla="*/ 50749 h 52125"/>
                      <a:gd name="connsiteX26" fmla="*/ 31485 w 74320"/>
                      <a:gd name="connsiteY26" fmla="*/ 47928 h 52125"/>
                      <a:gd name="connsiteX27" fmla="*/ 37229 w 74320"/>
                      <a:gd name="connsiteY27" fmla="*/ 39754 h 5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4320" h="52125">
                        <a:moveTo>
                          <a:pt x="37229" y="39754"/>
                        </a:moveTo>
                        <a:cubicBezTo>
                          <a:pt x="39324" y="43516"/>
                          <a:pt x="41825" y="46289"/>
                          <a:pt x="44734" y="48073"/>
                        </a:cubicBezTo>
                        <a:cubicBezTo>
                          <a:pt x="47643" y="49857"/>
                          <a:pt x="51066" y="50749"/>
                          <a:pt x="55002" y="50749"/>
                        </a:cubicBezTo>
                        <a:cubicBezTo>
                          <a:pt x="60306" y="50749"/>
                          <a:pt x="64398" y="48893"/>
                          <a:pt x="67277" y="45179"/>
                        </a:cubicBezTo>
                        <a:cubicBezTo>
                          <a:pt x="70157" y="41475"/>
                          <a:pt x="71597" y="36201"/>
                          <a:pt x="71597" y="29355"/>
                        </a:cubicBezTo>
                        <a:lnTo>
                          <a:pt x="71597" y="-1376"/>
                        </a:lnTo>
                        <a:lnTo>
                          <a:pt x="63191" y="-1376"/>
                        </a:lnTo>
                        <a:lnTo>
                          <a:pt x="63191" y="29079"/>
                        </a:lnTo>
                        <a:cubicBezTo>
                          <a:pt x="63191" y="33956"/>
                          <a:pt x="62323" y="37572"/>
                          <a:pt x="60587" y="39929"/>
                        </a:cubicBezTo>
                        <a:cubicBezTo>
                          <a:pt x="58861" y="42294"/>
                          <a:pt x="56229" y="43477"/>
                          <a:pt x="52690" y="43477"/>
                        </a:cubicBezTo>
                        <a:cubicBezTo>
                          <a:pt x="48356" y="43477"/>
                          <a:pt x="44928" y="42037"/>
                          <a:pt x="42407" y="39158"/>
                        </a:cubicBezTo>
                        <a:cubicBezTo>
                          <a:pt x="39896" y="36288"/>
                          <a:pt x="38640" y="32366"/>
                          <a:pt x="38640" y="27392"/>
                        </a:cubicBezTo>
                        <a:lnTo>
                          <a:pt x="38640" y="-1376"/>
                        </a:lnTo>
                        <a:lnTo>
                          <a:pt x="30234" y="-1376"/>
                        </a:lnTo>
                        <a:lnTo>
                          <a:pt x="30234" y="29079"/>
                        </a:lnTo>
                        <a:cubicBezTo>
                          <a:pt x="30234" y="33985"/>
                          <a:pt x="29371" y="37611"/>
                          <a:pt x="27645" y="39958"/>
                        </a:cubicBezTo>
                        <a:cubicBezTo>
                          <a:pt x="25919" y="42304"/>
                          <a:pt x="23253" y="43477"/>
                          <a:pt x="19646" y="43477"/>
                        </a:cubicBezTo>
                        <a:cubicBezTo>
                          <a:pt x="15370" y="43477"/>
                          <a:pt x="11971" y="42033"/>
                          <a:pt x="9450" y="39143"/>
                        </a:cubicBezTo>
                        <a:cubicBezTo>
                          <a:pt x="6939" y="36254"/>
                          <a:pt x="5683" y="32337"/>
                          <a:pt x="5683" y="27392"/>
                        </a:cubicBezTo>
                        <a:lnTo>
                          <a:pt x="5683" y="-1376"/>
                        </a:lnTo>
                        <a:lnTo>
                          <a:pt x="-2723" y="-1376"/>
                        </a:lnTo>
                        <a:lnTo>
                          <a:pt x="-2723" y="49528"/>
                        </a:lnTo>
                        <a:lnTo>
                          <a:pt x="5683" y="49528"/>
                        </a:lnTo>
                        <a:lnTo>
                          <a:pt x="5683" y="41616"/>
                        </a:lnTo>
                        <a:cubicBezTo>
                          <a:pt x="7593" y="44738"/>
                          <a:pt x="9882" y="47041"/>
                          <a:pt x="12548" y="48524"/>
                        </a:cubicBezTo>
                        <a:cubicBezTo>
                          <a:pt x="15215" y="50008"/>
                          <a:pt x="18380" y="50749"/>
                          <a:pt x="22045" y="50749"/>
                        </a:cubicBezTo>
                        <a:cubicBezTo>
                          <a:pt x="25749" y="50749"/>
                          <a:pt x="28896" y="49809"/>
                          <a:pt x="31485" y="47928"/>
                        </a:cubicBezTo>
                        <a:cubicBezTo>
                          <a:pt x="34073" y="46056"/>
                          <a:pt x="35988" y="43332"/>
                          <a:pt x="37229" y="39754"/>
                        </a:cubicBezTo>
                        <a:close/>
                      </a:path>
                    </a:pathLst>
                  </a:custGeom>
                  <a:grpFill/>
                  <a:ln w="15" cap="flat">
                    <a:noFill/>
                    <a:prstDash val="solid"/>
                    <a:round/>
                  </a:ln>
                </p:spPr>
                <p:txBody>
                  <a:bodyPr rtlCol="0" anchor="ctr"/>
                  <a:lstStyle/>
                  <a:p>
                    <a:endParaRPr lang="ja-JP" altLang="en-US"/>
                  </a:p>
                </p:txBody>
              </p:sp>
              <p:sp>
                <p:nvSpPr>
                  <p:cNvPr id="61" name="フリーフォーム: 図形 60">
                    <a:extLst>
                      <a:ext uri="{FF2B5EF4-FFF2-40B4-BE49-F238E27FC236}">
                        <a16:creationId xmlns:a16="http://schemas.microsoft.com/office/drawing/2014/main" id="{522A64D3-0A9E-4058-A11D-0A5D82E8A51C}"/>
                      </a:ext>
                    </a:extLst>
                  </p:cNvPr>
                  <p:cNvSpPr/>
                  <p:nvPr/>
                </p:nvSpPr>
                <p:spPr>
                  <a:xfrm flipV="1">
                    <a:off x="5117432" y="4608960"/>
                    <a:ext cx="20856" cy="82901"/>
                  </a:xfrm>
                  <a:custGeom>
                    <a:avLst/>
                    <a:gdLst>
                      <a:gd name="connsiteX0" fmla="*/ -810 w 20856"/>
                      <a:gd name="connsiteY0" fmla="*/ 81310 h 82901"/>
                      <a:gd name="connsiteX1" fmla="*/ 6462 w 20856"/>
                      <a:gd name="connsiteY1" fmla="*/ 81310 h 82901"/>
                      <a:gd name="connsiteX2" fmla="*/ 16657 w 20856"/>
                      <a:gd name="connsiteY2" fmla="*/ 60309 h 82901"/>
                      <a:gd name="connsiteX3" fmla="*/ 20046 w 20856"/>
                      <a:gd name="connsiteY3" fmla="*/ 39903 h 82901"/>
                      <a:gd name="connsiteX4" fmla="*/ 16657 w 20856"/>
                      <a:gd name="connsiteY4" fmla="*/ 19411 h 82901"/>
                      <a:gd name="connsiteX5" fmla="*/ 6462 w 20856"/>
                      <a:gd name="connsiteY5" fmla="*/ -1591 h 82901"/>
                      <a:gd name="connsiteX6" fmla="*/ -810 w 20856"/>
                      <a:gd name="connsiteY6" fmla="*/ -1591 h 82901"/>
                      <a:gd name="connsiteX7" fmla="*/ 8207 w 20856"/>
                      <a:gd name="connsiteY7" fmla="*/ 19120 h 82901"/>
                      <a:gd name="connsiteX8" fmla="*/ 11189 w 20856"/>
                      <a:gd name="connsiteY8" fmla="*/ 39903 h 82901"/>
                      <a:gd name="connsiteX9" fmla="*/ 8207 w 20856"/>
                      <a:gd name="connsiteY9" fmla="*/ 60629 h 82901"/>
                      <a:gd name="connsiteX10" fmla="*/ -810 w 20856"/>
                      <a:gd name="connsiteY10" fmla="*/ 81310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810" y="81310"/>
                        </a:moveTo>
                        <a:lnTo>
                          <a:pt x="6462" y="81310"/>
                        </a:lnTo>
                        <a:cubicBezTo>
                          <a:pt x="10999" y="74164"/>
                          <a:pt x="14398" y="67164"/>
                          <a:pt x="16657" y="60309"/>
                        </a:cubicBezTo>
                        <a:cubicBezTo>
                          <a:pt x="18916" y="53463"/>
                          <a:pt x="20046" y="46662"/>
                          <a:pt x="20046" y="39903"/>
                        </a:cubicBezTo>
                        <a:cubicBezTo>
                          <a:pt x="20046" y="33116"/>
                          <a:pt x="18916" y="26285"/>
                          <a:pt x="16657" y="19411"/>
                        </a:cubicBezTo>
                        <a:cubicBezTo>
                          <a:pt x="14398" y="12536"/>
                          <a:pt x="10999" y="5536"/>
                          <a:pt x="6462" y="-1591"/>
                        </a:cubicBezTo>
                        <a:lnTo>
                          <a:pt x="-810" y="-1591"/>
                        </a:lnTo>
                        <a:cubicBezTo>
                          <a:pt x="3214" y="5352"/>
                          <a:pt x="6219" y="12255"/>
                          <a:pt x="8207" y="19120"/>
                        </a:cubicBezTo>
                        <a:cubicBezTo>
                          <a:pt x="10195" y="25985"/>
                          <a:pt x="11189" y="32912"/>
                          <a:pt x="11189" y="39903"/>
                        </a:cubicBezTo>
                        <a:cubicBezTo>
                          <a:pt x="11189" y="46904"/>
                          <a:pt x="10195" y="53812"/>
                          <a:pt x="8207" y="60629"/>
                        </a:cubicBezTo>
                        <a:cubicBezTo>
                          <a:pt x="6219" y="67455"/>
                          <a:pt x="3214" y="74348"/>
                          <a:pt x="-810" y="81310"/>
                        </a:cubicBezTo>
                        <a:close/>
                      </a:path>
                    </a:pathLst>
                  </a:custGeom>
                  <a:grpFill/>
                  <a:ln w="15" cap="flat">
                    <a:noFill/>
                    <a:prstDash val="solid"/>
                    <a:round/>
                  </a:ln>
                </p:spPr>
                <p:txBody>
                  <a:bodyPr rtlCol="0" anchor="ctr"/>
                  <a:lstStyle/>
                  <a:p>
                    <a:endParaRPr lang="ja-JP" altLang="en-US"/>
                  </a:p>
                </p:txBody>
              </p:sp>
            </p:grpSp>
          </p:grpSp>
          <p:grpSp>
            <p:nvGrpSpPr>
              <p:cNvPr id="62" name="コンテンツ プレースホルダー 4">
                <a:extLst>
                  <a:ext uri="{FF2B5EF4-FFF2-40B4-BE49-F238E27FC236}">
                    <a16:creationId xmlns:a16="http://schemas.microsoft.com/office/drawing/2014/main" id="{EE24E607-3E78-47D8-4927-8045266E3AA0}"/>
                  </a:ext>
                </a:extLst>
              </p:cNvPr>
              <p:cNvGrpSpPr/>
              <p:nvPr/>
            </p:nvGrpSpPr>
            <p:grpSpPr>
              <a:xfrm>
                <a:off x="1325571" y="1143958"/>
                <a:ext cx="6496847" cy="3154849"/>
                <a:chOff x="1325571" y="1143958"/>
                <a:chExt cx="6496847" cy="3154849"/>
              </a:xfrm>
              <a:grpFill/>
            </p:grpSpPr>
            <p:grpSp>
              <p:nvGrpSpPr>
                <p:cNvPr id="63" name="コンテンツ プレースホルダー 4">
                  <a:extLst>
                    <a:ext uri="{FF2B5EF4-FFF2-40B4-BE49-F238E27FC236}">
                      <a16:creationId xmlns:a16="http://schemas.microsoft.com/office/drawing/2014/main" id="{C5D72010-5140-CE9A-87D8-63F40556F562}"/>
                    </a:ext>
                  </a:extLst>
                </p:cNvPr>
                <p:cNvGrpSpPr/>
                <p:nvPr/>
              </p:nvGrpSpPr>
              <p:grpSpPr>
                <a:xfrm>
                  <a:off x="1459027" y="4228400"/>
                  <a:ext cx="6363391" cy="70407"/>
                  <a:chOff x="1459027" y="4228400"/>
                  <a:chExt cx="6363391" cy="70407"/>
                </a:xfrm>
                <a:grpFill/>
              </p:grpSpPr>
              <p:sp>
                <p:nvSpPr>
                  <p:cNvPr id="64" name="フリーフォーム: 図形 63">
                    <a:extLst>
                      <a:ext uri="{FF2B5EF4-FFF2-40B4-BE49-F238E27FC236}">
                        <a16:creationId xmlns:a16="http://schemas.microsoft.com/office/drawing/2014/main" id="{85DAA3F1-B18A-550C-6D85-246CADB1FCCC}"/>
                      </a:ext>
                    </a:extLst>
                  </p:cNvPr>
                  <p:cNvSpPr/>
                  <p:nvPr/>
                </p:nvSpPr>
                <p:spPr>
                  <a:xfrm>
                    <a:off x="1666076" y="4262123"/>
                    <a:ext cx="6156342" cy="9308"/>
                  </a:xfrm>
                  <a:custGeom>
                    <a:avLst/>
                    <a:gdLst>
                      <a:gd name="connsiteX0" fmla="*/ 0 w 6156342"/>
                      <a:gd name="connsiteY0" fmla="*/ 0 h 9308"/>
                      <a:gd name="connsiteX1" fmla="*/ 6156342 w 6156342"/>
                      <a:gd name="connsiteY1" fmla="*/ 0 h 9308"/>
                    </a:gdLst>
                    <a:ahLst/>
                    <a:cxnLst>
                      <a:cxn ang="0">
                        <a:pos x="connsiteX0" y="connsiteY0"/>
                      </a:cxn>
                      <a:cxn ang="0">
                        <a:pos x="connsiteX1" y="connsiteY1"/>
                      </a:cxn>
                    </a:cxnLst>
                    <a:rect l="l" t="t" r="r" b="b"/>
                    <a:pathLst>
                      <a:path w="6156342" h="9308">
                        <a:moveTo>
                          <a:pt x="0" y="0"/>
                        </a:moveTo>
                        <a:lnTo>
                          <a:pt x="6156342" y="0"/>
                        </a:lnTo>
                      </a:path>
                    </a:pathLst>
                  </a:custGeom>
                  <a:grpFill/>
                  <a:ln w="7440" cap="sq">
                    <a:solidFill>
                      <a:srgbClr val="B0B0B0"/>
                    </a:solidFill>
                    <a:prstDash val="solid"/>
                    <a:round/>
                  </a:ln>
                </p:spPr>
                <p:txBody>
                  <a:bodyPr rtlCol="0" anchor="ctr"/>
                  <a:lstStyle/>
                  <a:p>
                    <a:endParaRPr lang="ja-JP" altLang="en-US"/>
                  </a:p>
                </p:txBody>
              </p:sp>
              <p:sp>
                <p:nvSpPr>
                  <p:cNvPr id="65" name="フリーフォーム: 図形 64">
                    <a:extLst>
                      <a:ext uri="{FF2B5EF4-FFF2-40B4-BE49-F238E27FC236}">
                        <a16:creationId xmlns:a16="http://schemas.microsoft.com/office/drawing/2014/main" id="{345A4AED-0883-4B8E-5057-5612CF0B88DF}"/>
                      </a:ext>
                    </a:extLst>
                  </p:cNvPr>
                  <p:cNvSpPr/>
                  <p:nvPr/>
                </p:nvSpPr>
                <p:spPr>
                  <a:xfrm>
                    <a:off x="1633497" y="4262123"/>
                    <a:ext cx="32578" cy="9308"/>
                  </a:xfrm>
                  <a:custGeom>
                    <a:avLst/>
                    <a:gdLst>
                      <a:gd name="connsiteX0" fmla="*/ 32626 w 32578"/>
                      <a:gd name="connsiteY0" fmla="*/ 373 h 9308"/>
                      <a:gd name="connsiteX1" fmla="*/ 48 w 32578"/>
                      <a:gd name="connsiteY1" fmla="*/ 373 h 9308"/>
                    </a:gdLst>
                    <a:ahLst/>
                    <a:cxnLst>
                      <a:cxn ang="0">
                        <a:pos x="connsiteX0" y="connsiteY0"/>
                      </a:cxn>
                      <a:cxn ang="0">
                        <a:pos x="connsiteX1" y="connsiteY1"/>
                      </a:cxn>
                    </a:cxnLst>
                    <a:rect l="l" t="t" r="r" b="b"/>
                    <a:pathLst>
                      <a:path w="32578" h="9308">
                        <a:moveTo>
                          <a:pt x="32626" y="373"/>
                        </a:moveTo>
                        <a:lnTo>
                          <a:pt x="48" y="373"/>
                        </a:lnTo>
                      </a:path>
                    </a:pathLst>
                  </a:custGeom>
                  <a:grpFill/>
                  <a:ln w="7440" cap="flat">
                    <a:solidFill>
                      <a:srgbClr val="000000"/>
                    </a:solidFill>
                    <a:prstDash val="solid"/>
                    <a:round/>
                  </a:ln>
                </p:spPr>
                <p:txBody>
                  <a:bodyPr rtlCol="0" anchor="ctr"/>
                  <a:lstStyle/>
                  <a:p>
                    <a:endParaRPr lang="ja-JP" altLang="en-US"/>
                  </a:p>
                </p:txBody>
              </p:sp>
              <p:grpSp>
                <p:nvGrpSpPr>
                  <p:cNvPr id="66" name="コンテンツ プレースホルダー 4">
                    <a:extLst>
                      <a:ext uri="{FF2B5EF4-FFF2-40B4-BE49-F238E27FC236}">
                        <a16:creationId xmlns:a16="http://schemas.microsoft.com/office/drawing/2014/main" id="{CA476F71-6BFF-028C-BE47-9C039C5AAE89}"/>
                      </a:ext>
                    </a:extLst>
                  </p:cNvPr>
                  <p:cNvGrpSpPr/>
                  <p:nvPr/>
                </p:nvGrpSpPr>
                <p:grpSpPr>
                  <a:xfrm>
                    <a:off x="1459027" y="4228400"/>
                    <a:ext cx="135714" cy="70407"/>
                    <a:chOff x="1459027" y="4228400"/>
                    <a:chExt cx="135714" cy="70407"/>
                  </a:xfrm>
                  <a:grpFill/>
                </p:grpSpPr>
                <p:sp>
                  <p:nvSpPr>
                    <p:cNvPr id="67" name="フリーフォーム: 図形 66">
                      <a:extLst>
                        <a:ext uri="{FF2B5EF4-FFF2-40B4-BE49-F238E27FC236}">
                          <a16:creationId xmlns:a16="http://schemas.microsoft.com/office/drawing/2014/main" id="{23D630BC-216F-1290-AEE8-8BDE57CC3B33}"/>
                        </a:ext>
                      </a:extLst>
                    </p:cNvPr>
                    <p:cNvSpPr/>
                    <p:nvPr/>
                  </p:nvSpPr>
                  <p:spPr>
                    <a:xfrm flipV="1">
                      <a:off x="1459027" y="4228400"/>
                      <a:ext cx="46904" cy="70407"/>
                    </a:xfrm>
                    <a:custGeom>
                      <a:avLst/>
                      <a:gdLst>
                        <a:gd name="connsiteX0" fmla="*/ 21439 w 46904"/>
                        <a:gd name="connsiteY0" fmla="*/ 61180 h 70407"/>
                        <a:gd name="connsiteX1" fmla="*/ 10778 w 46904"/>
                        <a:gd name="connsiteY1" fmla="*/ 54199 h 70407"/>
                        <a:gd name="connsiteX2" fmla="*/ 7215 w 46904"/>
                        <a:gd name="connsiteY2" fmla="*/ 33226 h 70407"/>
                        <a:gd name="connsiteX3" fmla="*/ 10778 w 46904"/>
                        <a:gd name="connsiteY3" fmla="*/ 12297 h 70407"/>
                        <a:gd name="connsiteX4" fmla="*/ 21439 w 46904"/>
                        <a:gd name="connsiteY4" fmla="*/ 5316 h 70407"/>
                        <a:gd name="connsiteX5" fmla="*/ 32143 w 46904"/>
                        <a:gd name="connsiteY5" fmla="*/ 12297 h 70407"/>
                        <a:gd name="connsiteX6" fmla="*/ 35721 w 46904"/>
                        <a:gd name="connsiteY6" fmla="*/ 33226 h 70407"/>
                        <a:gd name="connsiteX7" fmla="*/ 32143 w 46904"/>
                        <a:gd name="connsiteY7" fmla="*/ 54199 h 70407"/>
                        <a:gd name="connsiteX8" fmla="*/ 21439 w 46904"/>
                        <a:gd name="connsiteY8" fmla="*/ 61180 h 70407"/>
                        <a:gd name="connsiteX9" fmla="*/ 21439 w 46904"/>
                        <a:gd name="connsiteY9" fmla="*/ 68452 h 70407"/>
                        <a:gd name="connsiteX10" fmla="*/ 38877 w 46904"/>
                        <a:gd name="connsiteY10" fmla="*/ 59420 h 70407"/>
                        <a:gd name="connsiteX11" fmla="*/ 44898 w 46904"/>
                        <a:gd name="connsiteY11" fmla="*/ 33226 h 70407"/>
                        <a:gd name="connsiteX12" fmla="*/ 38877 w 46904"/>
                        <a:gd name="connsiteY12" fmla="*/ 7061 h 70407"/>
                        <a:gd name="connsiteX13" fmla="*/ 21439 w 46904"/>
                        <a:gd name="connsiteY13" fmla="*/ -1956 h 70407"/>
                        <a:gd name="connsiteX14" fmla="*/ 4015 w 46904"/>
                        <a:gd name="connsiteY14" fmla="*/ 7061 h 70407"/>
                        <a:gd name="connsiteX15" fmla="*/ -2006 w 46904"/>
                        <a:gd name="connsiteY15" fmla="*/ 33226 h 70407"/>
                        <a:gd name="connsiteX16" fmla="*/ 4015 w 46904"/>
                        <a:gd name="connsiteY16" fmla="*/ 59420 h 70407"/>
                        <a:gd name="connsiteX17" fmla="*/ 21439 w 46904"/>
                        <a:gd name="connsiteY17" fmla="*/ 68452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39" y="61180"/>
                          </a:moveTo>
                          <a:cubicBezTo>
                            <a:pt x="16717" y="61180"/>
                            <a:pt x="13163" y="58853"/>
                            <a:pt x="10778" y="54199"/>
                          </a:cubicBezTo>
                          <a:cubicBezTo>
                            <a:pt x="8402" y="49554"/>
                            <a:pt x="7215" y="42563"/>
                            <a:pt x="7215" y="33226"/>
                          </a:cubicBezTo>
                          <a:cubicBezTo>
                            <a:pt x="7215" y="23928"/>
                            <a:pt x="8402" y="16951"/>
                            <a:pt x="10778" y="12297"/>
                          </a:cubicBezTo>
                          <a:cubicBezTo>
                            <a:pt x="13163" y="7643"/>
                            <a:pt x="16717" y="5316"/>
                            <a:pt x="21439" y="5316"/>
                          </a:cubicBezTo>
                          <a:cubicBezTo>
                            <a:pt x="26199" y="5316"/>
                            <a:pt x="29768" y="7643"/>
                            <a:pt x="32143" y="12297"/>
                          </a:cubicBezTo>
                          <a:cubicBezTo>
                            <a:pt x="34528" y="16951"/>
                            <a:pt x="35721" y="23928"/>
                            <a:pt x="35721" y="33226"/>
                          </a:cubicBezTo>
                          <a:cubicBezTo>
                            <a:pt x="35721" y="42563"/>
                            <a:pt x="34528" y="49554"/>
                            <a:pt x="32143" y="54199"/>
                          </a:cubicBezTo>
                          <a:cubicBezTo>
                            <a:pt x="29768" y="58853"/>
                            <a:pt x="26199" y="61180"/>
                            <a:pt x="21439" y="61180"/>
                          </a:cubicBezTo>
                          <a:close/>
                          <a:moveTo>
                            <a:pt x="21439" y="68452"/>
                          </a:moveTo>
                          <a:cubicBezTo>
                            <a:pt x="29050" y="68452"/>
                            <a:pt x="34863" y="65441"/>
                            <a:pt x="38877" y="59420"/>
                          </a:cubicBezTo>
                          <a:cubicBezTo>
                            <a:pt x="42891" y="53409"/>
                            <a:pt x="44898" y="44677"/>
                            <a:pt x="44898" y="33226"/>
                          </a:cubicBezTo>
                          <a:cubicBezTo>
                            <a:pt x="44898" y="21804"/>
                            <a:pt x="42891" y="13083"/>
                            <a:pt x="38877" y="7061"/>
                          </a:cubicBezTo>
                          <a:cubicBezTo>
                            <a:pt x="34863" y="1050"/>
                            <a:pt x="29050" y="-1956"/>
                            <a:pt x="21439" y="-1956"/>
                          </a:cubicBezTo>
                          <a:cubicBezTo>
                            <a:pt x="13837" y="-1956"/>
                            <a:pt x="8029" y="1050"/>
                            <a:pt x="4015" y="7061"/>
                          </a:cubicBezTo>
                          <a:cubicBezTo>
                            <a:pt x="1" y="13083"/>
                            <a:pt x="-2006" y="21804"/>
                            <a:pt x="-2006" y="33226"/>
                          </a:cubicBezTo>
                          <a:cubicBezTo>
                            <a:pt x="-2006" y="44677"/>
                            <a:pt x="1" y="53409"/>
                            <a:pt x="4015" y="59420"/>
                          </a:cubicBezTo>
                          <a:cubicBezTo>
                            <a:pt x="8029" y="65441"/>
                            <a:pt x="13837" y="68452"/>
                            <a:pt x="21439" y="68452"/>
                          </a:cubicBezTo>
                          <a:close/>
                        </a:path>
                      </a:pathLst>
                    </a:custGeom>
                    <a:grpFill/>
                    <a:ln w="15" cap="flat">
                      <a:noFill/>
                      <a:prstDash val="solid"/>
                      <a:round/>
                    </a:ln>
                  </p:spPr>
                  <p:txBody>
                    <a:bodyPr rtlCol="0" anchor="ctr"/>
                    <a:lstStyle/>
                    <a:p>
                      <a:endParaRPr lang="ja-JP" altLang="en-US"/>
                    </a:p>
                  </p:txBody>
                </p:sp>
                <p:sp>
                  <p:nvSpPr>
                    <p:cNvPr id="68" name="フリーフォーム: 図形 67">
                      <a:extLst>
                        <a:ext uri="{FF2B5EF4-FFF2-40B4-BE49-F238E27FC236}">
                          <a16:creationId xmlns:a16="http://schemas.microsoft.com/office/drawing/2014/main" id="{FE651F24-ECD3-AF34-1397-2368232861E6}"/>
                        </a:ext>
                      </a:extLst>
                    </p:cNvPr>
                    <p:cNvSpPr/>
                    <p:nvPr/>
                  </p:nvSpPr>
                  <p:spPr>
                    <a:xfrm flipV="1">
                      <a:off x="1522059" y="4285937"/>
                      <a:ext cx="9599" cy="11547"/>
                    </a:xfrm>
                    <a:custGeom>
                      <a:avLst/>
                      <a:gdLst>
                        <a:gd name="connsiteX0" fmla="*/ -981 w 9599"/>
                        <a:gd name="connsiteY0" fmla="*/ 11528 h 11547"/>
                        <a:gd name="connsiteX1" fmla="*/ 8618 w 9599"/>
                        <a:gd name="connsiteY1" fmla="*/ 11528 h 11547"/>
                        <a:gd name="connsiteX2" fmla="*/ 8618 w 9599"/>
                        <a:gd name="connsiteY2" fmla="*/ -20 h 11547"/>
                        <a:gd name="connsiteX3" fmla="*/ -981 w 9599"/>
                        <a:gd name="connsiteY3" fmla="*/ -20 h 11547"/>
                        <a:gd name="connsiteX4" fmla="*/ -981 w 9599"/>
                        <a:gd name="connsiteY4" fmla="*/ 11528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528"/>
                          </a:moveTo>
                          <a:lnTo>
                            <a:pt x="8618" y="11528"/>
                          </a:lnTo>
                          <a:lnTo>
                            <a:pt x="8618" y="-20"/>
                          </a:lnTo>
                          <a:lnTo>
                            <a:pt x="-981" y="-20"/>
                          </a:lnTo>
                          <a:lnTo>
                            <a:pt x="-981" y="11528"/>
                          </a:lnTo>
                          <a:close/>
                        </a:path>
                      </a:pathLst>
                    </a:custGeom>
                    <a:grpFill/>
                    <a:ln w="15" cap="flat">
                      <a:noFill/>
                      <a:prstDash val="solid"/>
                      <a:round/>
                    </a:ln>
                  </p:spPr>
                  <p:txBody>
                    <a:bodyPr rtlCol="0" anchor="ctr"/>
                    <a:lstStyle/>
                    <a:p>
                      <a:endParaRPr lang="ja-JP" altLang="en-US"/>
                    </a:p>
                  </p:txBody>
                </p:sp>
                <p:sp>
                  <p:nvSpPr>
                    <p:cNvPr id="69" name="フリーフォーム: 図形 68">
                      <a:extLst>
                        <a:ext uri="{FF2B5EF4-FFF2-40B4-BE49-F238E27FC236}">
                          <a16:creationId xmlns:a16="http://schemas.microsoft.com/office/drawing/2014/main" id="{E10C168F-1B31-6162-4E12-7D20CFBCC49E}"/>
                        </a:ext>
                      </a:extLst>
                    </p:cNvPr>
                    <p:cNvSpPr/>
                    <p:nvPr/>
                  </p:nvSpPr>
                  <p:spPr>
                    <a:xfrm flipV="1">
                      <a:off x="1547837" y="4228400"/>
                      <a:ext cx="46904" cy="70407"/>
                    </a:xfrm>
                    <a:custGeom>
                      <a:avLst/>
                      <a:gdLst>
                        <a:gd name="connsiteX0" fmla="*/ 21448 w 46904"/>
                        <a:gd name="connsiteY0" fmla="*/ 61180 h 70407"/>
                        <a:gd name="connsiteX1" fmla="*/ 10787 w 46904"/>
                        <a:gd name="connsiteY1" fmla="*/ 54199 h 70407"/>
                        <a:gd name="connsiteX2" fmla="*/ 7224 w 46904"/>
                        <a:gd name="connsiteY2" fmla="*/ 33226 h 70407"/>
                        <a:gd name="connsiteX3" fmla="*/ 10787 w 46904"/>
                        <a:gd name="connsiteY3" fmla="*/ 12297 h 70407"/>
                        <a:gd name="connsiteX4" fmla="*/ 21448 w 46904"/>
                        <a:gd name="connsiteY4" fmla="*/ 5316 h 70407"/>
                        <a:gd name="connsiteX5" fmla="*/ 32153 w 46904"/>
                        <a:gd name="connsiteY5" fmla="*/ 12297 h 70407"/>
                        <a:gd name="connsiteX6" fmla="*/ 35730 w 46904"/>
                        <a:gd name="connsiteY6" fmla="*/ 33226 h 70407"/>
                        <a:gd name="connsiteX7" fmla="*/ 32153 w 46904"/>
                        <a:gd name="connsiteY7" fmla="*/ 54199 h 70407"/>
                        <a:gd name="connsiteX8" fmla="*/ 21448 w 46904"/>
                        <a:gd name="connsiteY8" fmla="*/ 61180 h 70407"/>
                        <a:gd name="connsiteX9" fmla="*/ 21448 w 46904"/>
                        <a:gd name="connsiteY9" fmla="*/ 68452 h 70407"/>
                        <a:gd name="connsiteX10" fmla="*/ 38886 w 46904"/>
                        <a:gd name="connsiteY10" fmla="*/ 59420 h 70407"/>
                        <a:gd name="connsiteX11" fmla="*/ 44908 w 46904"/>
                        <a:gd name="connsiteY11" fmla="*/ 33226 h 70407"/>
                        <a:gd name="connsiteX12" fmla="*/ 38886 w 46904"/>
                        <a:gd name="connsiteY12" fmla="*/ 7061 h 70407"/>
                        <a:gd name="connsiteX13" fmla="*/ 21448 w 46904"/>
                        <a:gd name="connsiteY13" fmla="*/ -1956 h 70407"/>
                        <a:gd name="connsiteX14" fmla="*/ 4024 w 46904"/>
                        <a:gd name="connsiteY14" fmla="*/ 7061 h 70407"/>
                        <a:gd name="connsiteX15" fmla="*/ -1997 w 46904"/>
                        <a:gd name="connsiteY15" fmla="*/ 33226 h 70407"/>
                        <a:gd name="connsiteX16" fmla="*/ 4024 w 46904"/>
                        <a:gd name="connsiteY16" fmla="*/ 59420 h 70407"/>
                        <a:gd name="connsiteX17" fmla="*/ 21448 w 46904"/>
                        <a:gd name="connsiteY17" fmla="*/ 68452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48" y="61180"/>
                          </a:moveTo>
                          <a:cubicBezTo>
                            <a:pt x="16726" y="61180"/>
                            <a:pt x="13173" y="58853"/>
                            <a:pt x="10787" y="54199"/>
                          </a:cubicBezTo>
                          <a:cubicBezTo>
                            <a:pt x="8412" y="49554"/>
                            <a:pt x="7224" y="42563"/>
                            <a:pt x="7224" y="33226"/>
                          </a:cubicBezTo>
                          <a:cubicBezTo>
                            <a:pt x="7224" y="23928"/>
                            <a:pt x="8412" y="16951"/>
                            <a:pt x="10787" y="12297"/>
                          </a:cubicBezTo>
                          <a:cubicBezTo>
                            <a:pt x="13173" y="7643"/>
                            <a:pt x="16726" y="5316"/>
                            <a:pt x="21448" y="5316"/>
                          </a:cubicBezTo>
                          <a:cubicBezTo>
                            <a:pt x="26209" y="5316"/>
                            <a:pt x="29777" y="7643"/>
                            <a:pt x="32153" y="12297"/>
                          </a:cubicBezTo>
                          <a:cubicBezTo>
                            <a:pt x="34538" y="16951"/>
                            <a:pt x="35730" y="23928"/>
                            <a:pt x="35730" y="33226"/>
                          </a:cubicBezTo>
                          <a:cubicBezTo>
                            <a:pt x="35730" y="42563"/>
                            <a:pt x="34538" y="49554"/>
                            <a:pt x="32153" y="54199"/>
                          </a:cubicBezTo>
                          <a:cubicBezTo>
                            <a:pt x="29777" y="58853"/>
                            <a:pt x="26209" y="61180"/>
                            <a:pt x="21448" y="61180"/>
                          </a:cubicBezTo>
                          <a:close/>
                          <a:moveTo>
                            <a:pt x="21448" y="68452"/>
                          </a:moveTo>
                          <a:cubicBezTo>
                            <a:pt x="29059" y="68452"/>
                            <a:pt x="34872" y="65441"/>
                            <a:pt x="38886" y="59420"/>
                          </a:cubicBezTo>
                          <a:cubicBezTo>
                            <a:pt x="42901" y="53409"/>
                            <a:pt x="44908" y="44677"/>
                            <a:pt x="44908" y="33226"/>
                          </a:cubicBezTo>
                          <a:cubicBezTo>
                            <a:pt x="44908" y="21804"/>
                            <a:pt x="42901" y="13083"/>
                            <a:pt x="38886" y="7061"/>
                          </a:cubicBezTo>
                          <a:cubicBezTo>
                            <a:pt x="34872" y="1050"/>
                            <a:pt x="29059" y="-1956"/>
                            <a:pt x="21448" y="-1956"/>
                          </a:cubicBezTo>
                          <a:cubicBezTo>
                            <a:pt x="13846" y="-1956"/>
                            <a:pt x="8039" y="1050"/>
                            <a:pt x="4024" y="7061"/>
                          </a:cubicBezTo>
                          <a:cubicBezTo>
                            <a:pt x="10" y="13083"/>
                            <a:pt x="-1997" y="21804"/>
                            <a:pt x="-1997" y="33226"/>
                          </a:cubicBezTo>
                          <a:cubicBezTo>
                            <a:pt x="-1997" y="44677"/>
                            <a:pt x="10" y="53409"/>
                            <a:pt x="4024" y="59420"/>
                          </a:cubicBezTo>
                          <a:cubicBezTo>
                            <a:pt x="8039" y="65441"/>
                            <a:pt x="13846" y="68452"/>
                            <a:pt x="21448" y="68452"/>
                          </a:cubicBezTo>
                          <a:close/>
                        </a:path>
                      </a:pathLst>
                    </a:custGeom>
                    <a:grpFill/>
                    <a:ln w="15" cap="flat">
                      <a:noFill/>
                      <a:prstDash val="solid"/>
                      <a:round/>
                    </a:ln>
                  </p:spPr>
                  <p:txBody>
                    <a:bodyPr rtlCol="0" anchor="ctr"/>
                    <a:lstStyle/>
                    <a:p>
                      <a:endParaRPr lang="ja-JP" altLang="en-US"/>
                    </a:p>
                  </p:txBody>
                </p:sp>
              </p:grpSp>
            </p:grpSp>
            <p:grpSp>
              <p:nvGrpSpPr>
                <p:cNvPr id="70" name="コンテンツ プレースホルダー 4">
                  <a:extLst>
                    <a:ext uri="{FF2B5EF4-FFF2-40B4-BE49-F238E27FC236}">
                      <a16:creationId xmlns:a16="http://schemas.microsoft.com/office/drawing/2014/main" id="{147D1327-4300-A9AD-6912-2EF56677DD76}"/>
                    </a:ext>
                  </a:extLst>
                </p:cNvPr>
                <p:cNvGrpSpPr/>
                <p:nvPr/>
              </p:nvGrpSpPr>
              <p:grpSpPr>
                <a:xfrm>
                  <a:off x="1459027" y="3611509"/>
                  <a:ext cx="207048" cy="70407"/>
                  <a:chOff x="1459027" y="3611509"/>
                  <a:chExt cx="207048" cy="70407"/>
                </a:xfrm>
                <a:grpFill/>
              </p:grpSpPr>
              <p:sp>
                <p:nvSpPr>
                  <p:cNvPr id="72" name="フリーフォーム: 図形 71">
                    <a:extLst>
                      <a:ext uri="{FF2B5EF4-FFF2-40B4-BE49-F238E27FC236}">
                        <a16:creationId xmlns:a16="http://schemas.microsoft.com/office/drawing/2014/main" id="{BF4EE73E-DD35-EC5D-5325-70DF7EED11EA}"/>
                      </a:ext>
                    </a:extLst>
                  </p:cNvPr>
                  <p:cNvSpPr/>
                  <p:nvPr/>
                </p:nvSpPr>
                <p:spPr>
                  <a:xfrm>
                    <a:off x="1633497" y="3645232"/>
                    <a:ext cx="32578" cy="9308"/>
                  </a:xfrm>
                  <a:custGeom>
                    <a:avLst/>
                    <a:gdLst>
                      <a:gd name="connsiteX0" fmla="*/ 32626 w 32578"/>
                      <a:gd name="connsiteY0" fmla="*/ 307 h 9308"/>
                      <a:gd name="connsiteX1" fmla="*/ 48 w 32578"/>
                      <a:gd name="connsiteY1" fmla="*/ 307 h 9308"/>
                    </a:gdLst>
                    <a:ahLst/>
                    <a:cxnLst>
                      <a:cxn ang="0">
                        <a:pos x="connsiteX0" y="connsiteY0"/>
                      </a:cxn>
                      <a:cxn ang="0">
                        <a:pos x="connsiteX1" y="connsiteY1"/>
                      </a:cxn>
                    </a:cxnLst>
                    <a:rect l="l" t="t" r="r" b="b"/>
                    <a:pathLst>
                      <a:path w="32578" h="9308">
                        <a:moveTo>
                          <a:pt x="32626" y="307"/>
                        </a:moveTo>
                        <a:lnTo>
                          <a:pt x="48" y="307"/>
                        </a:lnTo>
                      </a:path>
                    </a:pathLst>
                  </a:custGeom>
                  <a:grpFill/>
                  <a:ln w="7440" cap="flat">
                    <a:solidFill>
                      <a:srgbClr val="000000"/>
                    </a:solidFill>
                    <a:prstDash val="solid"/>
                    <a:round/>
                  </a:ln>
                </p:spPr>
                <p:txBody>
                  <a:bodyPr rtlCol="0" anchor="ctr"/>
                  <a:lstStyle/>
                  <a:p>
                    <a:endParaRPr lang="ja-JP" altLang="en-US"/>
                  </a:p>
                </p:txBody>
              </p:sp>
              <p:grpSp>
                <p:nvGrpSpPr>
                  <p:cNvPr id="73" name="コンテンツ プレースホルダー 4">
                    <a:extLst>
                      <a:ext uri="{FF2B5EF4-FFF2-40B4-BE49-F238E27FC236}">
                        <a16:creationId xmlns:a16="http://schemas.microsoft.com/office/drawing/2014/main" id="{B57E50E1-FAE7-C559-CA4E-CDF0CD24F06A}"/>
                      </a:ext>
                    </a:extLst>
                  </p:cNvPr>
                  <p:cNvGrpSpPr/>
                  <p:nvPr/>
                </p:nvGrpSpPr>
                <p:grpSpPr>
                  <a:xfrm>
                    <a:off x="1459027" y="3611509"/>
                    <a:ext cx="132572" cy="70407"/>
                    <a:chOff x="1459027" y="3611509"/>
                    <a:chExt cx="132572" cy="70407"/>
                  </a:xfrm>
                  <a:grpFill/>
                </p:grpSpPr>
                <p:sp>
                  <p:nvSpPr>
                    <p:cNvPr id="74" name="フリーフォーム: 図形 73">
                      <a:extLst>
                        <a:ext uri="{FF2B5EF4-FFF2-40B4-BE49-F238E27FC236}">
                          <a16:creationId xmlns:a16="http://schemas.microsoft.com/office/drawing/2014/main" id="{8A964898-B603-F8EC-1C4D-6A686B560023}"/>
                        </a:ext>
                      </a:extLst>
                    </p:cNvPr>
                    <p:cNvSpPr/>
                    <p:nvPr/>
                  </p:nvSpPr>
                  <p:spPr>
                    <a:xfrm flipV="1">
                      <a:off x="1459027" y="3611509"/>
                      <a:ext cx="46904" cy="70407"/>
                    </a:xfrm>
                    <a:custGeom>
                      <a:avLst/>
                      <a:gdLst>
                        <a:gd name="connsiteX0" fmla="*/ 21439 w 46904"/>
                        <a:gd name="connsiteY0" fmla="*/ 61114 h 70407"/>
                        <a:gd name="connsiteX1" fmla="*/ 10778 w 46904"/>
                        <a:gd name="connsiteY1" fmla="*/ 54132 h 70407"/>
                        <a:gd name="connsiteX2" fmla="*/ 7215 w 46904"/>
                        <a:gd name="connsiteY2" fmla="*/ 33160 h 70407"/>
                        <a:gd name="connsiteX3" fmla="*/ 10778 w 46904"/>
                        <a:gd name="connsiteY3" fmla="*/ 12231 h 70407"/>
                        <a:gd name="connsiteX4" fmla="*/ 21439 w 46904"/>
                        <a:gd name="connsiteY4" fmla="*/ 5250 h 70407"/>
                        <a:gd name="connsiteX5" fmla="*/ 32143 w 46904"/>
                        <a:gd name="connsiteY5" fmla="*/ 12231 h 70407"/>
                        <a:gd name="connsiteX6" fmla="*/ 35721 w 46904"/>
                        <a:gd name="connsiteY6" fmla="*/ 33160 h 70407"/>
                        <a:gd name="connsiteX7" fmla="*/ 32143 w 46904"/>
                        <a:gd name="connsiteY7" fmla="*/ 54132 h 70407"/>
                        <a:gd name="connsiteX8" fmla="*/ 21439 w 46904"/>
                        <a:gd name="connsiteY8" fmla="*/ 61114 h 70407"/>
                        <a:gd name="connsiteX9" fmla="*/ 21439 w 46904"/>
                        <a:gd name="connsiteY9" fmla="*/ 68386 h 70407"/>
                        <a:gd name="connsiteX10" fmla="*/ 38877 w 46904"/>
                        <a:gd name="connsiteY10" fmla="*/ 59354 h 70407"/>
                        <a:gd name="connsiteX11" fmla="*/ 44898 w 46904"/>
                        <a:gd name="connsiteY11" fmla="*/ 33160 h 70407"/>
                        <a:gd name="connsiteX12" fmla="*/ 38877 w 46904"/>
                        <a:gd name="connsiteY12" fmla="*/ 6995 h 70407"/>
                        <a:gd name="connsiteX13" fmla="*/ 21439 w 46904"/>
                        <a:gd name="connsiteY13" fmla="*/ -2022 h 70407"/>
                        <a:gd name="connsiteX14" fmla="*/ 4015 w 46904"/>
                        <a:gd name="connsiteY14" fmla="*/ 6995 h 70407"/>
                        <a:gd name="connsiteX15" fmla="*/ -2006 w 46904"/>
                        <a:gd name="connsiteY15" fmla="*/ 33160 h 70407"/>
                        <a:gd name="connsiteX16" fmla="*/ 4015 w 46904"/>
                        <a:gd name="connsiteY16" fmla="*/ 59354 h 70407"/>
                        <a:gd name="connsiteX17" fmla="*/ 21439 w 46904"/>
                        <a:gd name="connsiteY17" fmla="*/ 68386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39" y="61114"/>
                          </a:moveTo>
                          <a:cubicBezTo>
                            <a:pt x="16717" y="61114"/>
                            <a:pt x="13163" y="58786"/>
                            <a:pt x="10778" y="54132"/>
                          </a:cubicBezTo>
                          <a:cubicBezTo>
                            <a:pt x="8402" y="49488"/>
                            <a:pt x="7215" y="42497"/>
                            <a:pt x="7215" y="33160"/>
                          </a:cubicBezTo>
                          <a:cubicBezTo>
                            <a:pt x="7215" y="23861"/>
                            <a:pt x="8402" y="16885"/>
                            <a:pt x="10778" y="12231"/>
                          </a:cubicBezTo>
                          <a:cubicBezTo>
                            <a:pt x="13163" y="7577"/>
                            <a:pt x="16717" y="5250"/>
                            <a:pt x="21439" y="5250"/>
                          </a:cubicBezTo>
                          <a:cubicBezTo>
                            <a:pt x="26199" y="5250"/>
                            <a:pt x="29768" y="7577"/>
                            <a:pt x="32143" y="12231"/>
                          </a:cubicBezTo>
                          <a:cubicBezTo>
                            <a:pt x="34528" y="16885"/>
                            <a:pt x="35721" y="23861"/>
                            <a:pt x="35721" y="33160"/>
                          </a:cubicBezTo>
                          <a:cubicBezTo>
                            <a:pt x="35721" y="42497"/>
                            <a:pt x="34528" y="49488"/>
                            <a:pt x="32143" y="54132"/>
                          </a:cubicBezTo>
                          <a:cubicBezTo>
                            <a:pt x="29768" y="58786"/>
                            <a:pt x="26199" y="61114"/>
                            <a:pt x="21439" y="61114"/>
                          </a:cubicBezTo>
                          <a:close/>
                          <a:moveTo>
                            <a:pt x="21439" y="68386"/>
                          </a:moveTo>
                          <a:cubicBezTo>
                            <a:pt x="29050" y="68386"/>
                            <a:pt x="34863" y="65375"/>
                            <a:pt x="38877" y="59354"/>
                          </a:cubicBezTo>
                          <a:cubicBezTo>
                            <a:pt x="42891" y="53342"/>
                            <a:pt x="44898" y="44611"/>
                            <a:pt x="44898" y="33160"/>
                          </a:cubicBezTo>
                          <a:cubicBezTo>
                            <a:pt x="44898" y="21738"/>
                            <a:pt x="42891" y="13016"/>
                            <a:pt x="38877" y="6995"/>
                          </a:cubicBezTo>
                          <a:cubicBezTo>
                            <a:pt x="34863" y="984"/>
                            <a:pt x="29050" y="-2022"/>
                            <a:pt x="21439" y="-2022"/>
                          </a:cubicBezTo>
                          <a:cubicBezTo>
                            <a:pt x="13837" y="-2022"/>
                            <a:pt x="8029" y="984"/>
                            <a:pt x="4015" y="6995"/>
                          </a:cubicBezTo>
                          <a:cubicBezTo>
                            <a:pt x="1" y="13016"/>
                            <a:pt x="-2006" y="21738"/>
                            <a:pt x="-2006" y="33160"/>
                          </a:cubicBezTo>
                          <a:cubicBezTo>
                            <a:pt x="-2006" y="44611"/>
                            <a:pt x="1" y="53342"/>
                            <a:pt x="4015" y="59354"/>
                          </a:cubicBezTo>
                          <a:cubicBezTo>
                            <a:pt x="8029" y="65375"/>
                            <a:pt x="13837" y="68386"/>
                            <a:pt x="21439" y="68386"/>
                          </a:cubicBezTo>
                          <a:close/>
                        </a:path>
                      </a:pathLst>
                    </a:custGeom>
                    <a:grpFill/>
                    <a:ln w="15" cap="flat">
                      <a:noFill/>
                      <a:prstDash val="solid"/>
                      <a:round/>
                    </a:ln>
                  </p:spPr>
                  <p:txBody>
                    <a:bodyPr rtlCol="0" anchor="ctr"/>
                    <a:lstStyle/>
                    <a:p>
                      <a:endParaRPr lang="ja-JP" altLang="en-US"/>
                    </a:p>
                  </p:txBody>
                </p:sp>
                <p:sp>
                  <p:nvSpPr>
                    <p:cNvPr id="75" name="フリーフォーム: 図形 74">
                      <a:extLst>
                        <a:ext uri="{FF2B5EF4-FFF2-40B4-BE49-F238E27FC236}">
                          <a16:creationId xmlns:a16="http://schemas.microsoft.com/office/drawing/2014/main" id="{29A12265-AFE2-F098-D8BC-1725F72A527E}"/>
                        </a:ext>
                      </a:extLst>
                    </p:cNvPr>
                    <p:cNvSpPr/>
                    <p:nvPr/>
                  </p:nvSpPr>
                  <p:spPr>
                    <a:xfrm flipV="1">
                      <a:off x="1522059" y="3669046"/>
                      <a:ext cx="9599" cy="11547"/>
                    </a:xfrm>
                    <a:custGeom>
                      <a:avLst/>
                      <a:gdLst>
                        <a:gd name="connsiteX0" fmla="*/ -981 w 9599"/>
                        <a:gd name="connsiteY0" fmla="*/ 11461 h 11547"/>
                        <a:gd name="connsiteX1" fmla="*/ 8618 w 9599"/>
                        <a:gd name="connsiteY1" fmla="*/ 11461 h 11547"/>
                        <a:gd name="connsiteX2" fmla="*/ 8618 w 9599"/>
                        <a:gd name="connsiteY2" fmla="*/ -87 h 11547"/>
                        <a:gd name="connsiteX3" fmla="*/ -981 w 9599"/>
                        <a:gd name="connsiteY3" fmla="*/ -87 h 11547"/>
                        <a:gd name="connsiteX4" fmla="*/ -981 w 9599"/>
                        <a:gd name="connsiteY4" fmla="*/ 11461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461"/>
                          </a:moveTo>
                          <a:lnTo>
                            <a:pt x="8618" y="11461"/>
                          </a:lnTo>
                          <a:lnTo>
                            <a:pt x="8618" y="-87"/>
                          </a:lnTo>
                          <a:lnTo>
                            <a:pt x="-981" y="-87"/>
                          </a:lnTo>
                          <a:lnTo>
                            <a:pt x="-981" y="11461"/>
                          </a:lnTo>
                          <a:close/>
                        </a:path>
                      </a:pathLst>
                    </a:custGeom>
                    <a:grpFill/>
                    <a:ln w="15" cap="flat">
                      <a:noFill/>
                      <a:prstDash val="solid"/>
                      <a:round/>
                    </a:ln>
                  </p:spPr>
                  <p:txBody>
                    <a:bodyPr rtlCol="0" anchor="ctr"/>
                    <a:lstStyle/>
                    <a:p>
                      <a:endParaRPr lang="ja-JP" altLang="en-US"/>
                    </a:p>
                  </p:txBody>
                </p:sp>
                <p:sp>
                  <p:nvSpPr>
                    <p:cNvPr id="76" name="フリーフォーム: 図形 75">
                      <a:extLst>
                        <a:ext uri="{FF2B5EF4-FFF2-40B4-BE49-F238E27FC236}">
                          <a16:creationId xmlns:a16="http://schemas.microsoft.com/office/drawing/2014/main" id="{7C63F69B-BB94-9295-AB2B-9F19F25B623C}"/>
                        </a:ext>
                      </a:extLst>
                    </p:cNvPr>
                    <p:cNvSpPr/>
                    <p:nvPr/>
                  </p:nvSpPr>
                  <p:spPr>
                    <a:xfrm flipV="1">
                      <a:off x="1548520" y="3611509"/>
                      <a:ext cx="43079" cy="69084"/>
                    </a:xfrm>
                    <a:custGeom>
                      <a:avLst/>
                      <a:gdLst>
                        <a:gd name="connsiteX0" fmla="*/ 9126 w 43079"/>
                        <a:gd name="connsiteY0" fmla="*/ 5655 h 69084"/>
                        <a:gd name="connsiteX1" fmla="*/ 41167 w 43079"/>
                        <a:gd name="connsiteY1" fmla="*/ 5655 h 69084"/>
                        <a:gd name="connsiteX2" fmla="*/ 41167 w 43079"/>
                        <a:gd name="connsiteY2" fmla="*/ -2068 h 69084"/>
                        <a:gd name="connsiteX3" fmla="*/ -1913 w 43079"/>
                        <a:gd name="connsiteY3" fmla="*/ -2068 h 69084"/>
                        <a:gd name="connsiteX4" fmla="*/ -1913 w 43079"/>
                        <a:gd name="connsiteY4" fmla="*/ 5655 h 69084"/>
                        <a:gd name="connsiteX5" fmla="*/ 12326 w 43079"/>
                        <a:gd name="connsiteY5" fmla="*/ 20170 h 69084"/>
                        <a:gd name="connsiteX6" fmla="*/ 23670 w 43079"/>
                        <a:gd name="connsiteY6" fmla="*/ 31936 h 69084"/>
                        <a:gd name="connsiteX7" fmla="*/ 29823 w 43079"/>
                        <a:gd name="connsiteY7" fmla="*/ 40314 h 69084"/>
                        <a:gd name="connsiteX8" fmla="*/ 31582 w 43079"/>
                        <a:gd name="connsiteY8" fmla="*/ 47062 h 69084"/>
                        <a:gd name="connsiteX9" fmla="*/ 27786 w 43079"/>
                        <a:gd name="connsiteY9" fmla="*/ 55876 h 69084"/>
                        <a:gd name="connsiteX10" fmla="*/ 17896 w 43079"/>
                        <a:gd name="connsiteY10" fmla="*/ 59294 h 69084"/>
                        <a:gd name="connsiteX11" fmla="*/ 8777 w 43079"/>
                        <a:gd name="connsiteY11" fmla="*/ 57796 h 69084"/>
                        <a:gd name="connsiteX12" fmla="*/ -1462 w 43079"/>
                        <a:gd name="connsiteY12" fmla="*/ 53243 h 69084"/>
                        <a:gd name="connsiteX13" fmla="*/ -1462 w 43079"/>
                        <a:gd name="connsiteY13" fmla="*/ 62522 h 69084"/>
                        <a:gd name="connsiteX14" fmla="*/ 8894 w 43079"/>
                        <a:gd name="connsiteY14" fmla="*/ 65882 h 69084"/>
                        <a:gd name="connsiteX15" fmla="*/ 17722 w 43079"/>
                        <a:gd name="connsiteY15" fmla="*/ 67016 h 69084"/>
                        <a:gd name="connsiteX16" fmla="*/ 34535 w 43079"/>
                        <a:gd name="connsiteY16" fmla="*/ 61737 h 69084"/>
                        <a:gd name="connsiteX17" fmla="*/ 40803 w 43079"/>
                        <a:gd name="connsiteY17" fmla="*/ 47658 h 69084"/>
                        <a:gd name="connsiteX18" fmla="*/ 39233 w 43079"/>
                        <a:gd name="connsiteY18" fmla="*/ 39717 h 69084"/>
                        <a:gd name="connsiteX19" fmla="*/ 33531 w 43079"/>
                        <a:gd name="connsiteY19" fmla="*/ 30889 h 69084"/>
                        <a:gd name="connsiteX20" fmla="*/ 26303 w 43079"/>
                        <a:gd name="connsiteY20" fmla="*/ 23268 h 69084"/>
                        <a:gd name="connsiteX21" fmla="*/ 9126 w 43079"/>
                        <a:gd name="connsiteY21" fmla="*/ 5655 h 6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079" h="69084">
                          <a:moveTo>
                            <a:pt x="9126" y="5655"/>
                          </a:moveTo>
                          <a:lnTo>
                            <a:pt x="41167" y="5655"/>
                          </a:lnTo>
                          <a:lnTo>
                            <a:pt x="41167" y="-2068"/>
                          </a:lnTo>
                          <a:lnTo>
                            <a:pt x="-1913" y="-2068"/>
                          </a:lnTo>
                          <a:lnTo>
                            <a:pt x="-1913" y="5655"/>
                          </a:lnTo>
                          <a:cubicBezTo>
                            <a:pt x="1568" y="9262"/>
                            <a:pt x="6315" y="14100"/>
                            <a:pt x="12326" y="20170"/>
                          </a:cubicBezTo>
                          <a:cubicBezTo>
                            <a:pt x="18347" y="26250"/>
                            <a:pt x="22129" y="30172"/>
                            <a:pt x="23670" y="31936"/>
                          </a:cubicBezTo>
                          <a:cubicBezTo>
                            <a:pt x="26608" y="35233"/>
                            <a:pt x="28659" y="38025"/>
                            <a:pt x="29823" y="40314"/>
                          </a:cubicBezTo>
                          <a:cubicBezTo>
                            <a:pt x="30996" y="42602"/>
                            <a:pt x="31582" y="44851"/>
                            <a:pt x="31582" y="47062"/>
                          </a:cubicBezTo>
                          <a:cubicBezTo>
                            <a:pt x="31582" y="50669"/>
                            <a:pt x="30317" y="53607"/>
                            <a:pt x="27786" y="55876"/>
                          </a:cubicBezTo>
                          <a:cubicBezTo>
                            <a:pt x="25256" y="58154"/>
                            <a:pt x="21959" y="59294"/>
                            <a:pt x="17896" y="59294"/>
                          </a:cubicBezTo>
                          <a:cubicBezTo>
                            <a:pt x="15017" y="59294"/>
                            <a:pt x="11977" y="58794"/>
                            <a:pt x="8777" y="57796"/>
                          </a:cubicBezTo>
                          <a:cubicBezTo>
                            <a:pt x="5587" y="56797"/>
                            <a:pt x="2174" y="55279"/>
                            <a:pt x="-1462" y="53243"/>
                          </a:cubicBezTo>
                          <a:lnTo>
                            <a:pt x="-1462" y="62522"/>
                          </a:lnTo>
                          <a:cubicBezTo>
                            <a:pt x="2233" y="64006"/>
                            <a:pt x="5684" y="65126"/>
                            <a:pt x="8894" y="65882"/>
                          </a:cubicBezTo>
                          <a:cubicBezTo>
                            <a:pt x="12113" y="66638"/>
                            <a:pt x="15056" y="67016"/>
                            <a:pt x="17722" y="67016"/>
                          </a:cubicBezTo>
                          <a:cubicBezTo>
                            <a:pt x="24752" y="67016"/>
                            <a:pt x="30356" y="65257"/>
                            <a:pt x="34535" y="61737"/>
                          </a:cubicBezTo>
                          <a:cubicBezTo>
                            <a:pt x="38714" y="58227"/>
                            <a:pt x="40803" y="53534"/>
                            <a:pt x="40803" y="47658"/>
                          </a:cubicBezTo>
                          <a:cubicBezTo>
                            <a:pt x="40803" y="44866"/>
                            <a:pt x="40280" y="42219"/>
                            <a:pt x="39233" y="39717"/>
                          </a:cubicBezTo>
                          <a:cubicBezTo>
                            <a:pt x="38195" y="37225"/>
                            <a:pt x="36295" y="34283"/>
                            <a:pt x="33531" y="30889"/>
                          </a:cubicBezTo>
                          <a:cubicBezTo>
                            <a:pt x="32775" y="30007"/>
                            <a:pt x="30366" y="27466"/>
                            <a:pt x="26303" y="23268"/>
                          </a:cubicBezTo>
                          <a:cubicBezTo>
                            <a:pt x="22250" y="19070"/>
                            <a:pt x="16525" y="13199"/>
                            <a:pt x="9126" y="5655"/>
                          </a:cubicBezTo>
                          <a:close/>
                        </a:path>
                      </a:pathLst>
                    </a:custGeom>
                    <a:grpFill/>
                    <a:ln w="15" cap="flat">
                      <a:noFill/>
                      <a:prstDash val="solid"/>
                      <a:round/>
                    </a:ln>
                  </p:spPr>
                  <p:txBody>
                    <a:bodyPr rtlCol="0" anchor="ctr"/>
                    <a:lstStyle/>
                    <a:p>
                      <a:endParaRPr lang="ja-JP" altLang="en-US"/>
                    </a:p>
                  </p:txBody>
                </p:sp>
              </p:grpSp>
            </p:grpSp>
            <p:grpSp>
              <p:nvGrpSpPr>
                <p:cNvPr id="77" name="コンテンツ プレースホルダー 4">
                  <a:extLst>
                    <a:ext uri="{FF2B5EF4-FFF2-40B4-BE49-F238E27FC236}">
                      <a16:creationId xmlns:a16="http://schemas.microsoft.com/office/drawing/2014/main" id="{A6B0843B-8F6A-5534-F6E8-587B8AFF043D}"/>
                    </a:ext>
                  </a:extLst>
                </p:cNvPr>
                <p:cNvGrpSpPr/>
                <p:nvPr/>
              </p:nvGrpSpPr>
              <p:grpSpPr>
                <a:xfrm>
                  <a:off x="1459027" y="2994628"/>
                  <a:ext cx="207048" cy="70407"/>
                  <a:chOff x="1459027" y="2994628"/>
                  <a:chExt cx="207048" cy="70407"/>
                </a:xfrm>
                <a:grpFill/>
              </p:grpSpPr>
              <p:sp>
                <p:nvSpPr>
                  <p:cNvPr id="79" name="フリーフォーム: 図形 78">
                    <a:extLst>
                      <a:ext uri="{FF2B5EF4-FFF2-40B4-BE49-F238E27FC236}">
                        <a16:creationId xmlns:a16="http://schemas.microsoft.com/office/drawing/2014/main" id="{6C568FE9-C3DF-590A-87FF-BB8A93AAB5FF}"/>
                      </a:ext>
                    </a:extLst>
                  </p:cNvPr>
                  <p:cNvSpPr/>
                  <p:nvPr/>
                </p:nvSpPr>
                <p:spPr>
                  <a:xfrm>
                    <a:off x="1633497" y="3028341"/>
                    <a:ext cx="32578" cy="9308"/>
                  </a:xfrm>
                  <a:custGeom>
                    <a:avLst/>
                    <a:gdLst>
                      <a:gd name="connsiteX0" fmla="*/ 32626 w 32578"/>
                      <a:gd name="connsiteY0" fmla="*/ 241 h 9308"/>
                      <a:gd name="connsiteX1" fmla="*/ 48 w 32578"/>
                      <a:gd name="connsiteY1" fmla="*/ 241 h 9308"/>
                    </a:gdLst>
                    <a:ahLst/>
                    <a:cxnLst>
                      <a:cxn ang="0">
                        <a:pos x="connsiteX0" y="connsiteY0"/>
                      </a:cxn>
                      <a:cxn ang="0">
                        <a:pos x="connsiteX1" y="connsiteY1"/>
                      </a:cxn>
                    </a:cxnLst>
                    <a:rect l="l" t="t" r="r" b="b"/>
                    <a:pathLst>
                      <a:path w="32578" h="9308">
                        <a:moveTo>
                          <a:pt x="32626" y="241"/>
                        </a:moveTo>
                        <a:lnTo>
                          <a:pt x="48" y="241"/>
                        </a:lnTo>
                      </a:path>
                    </a:pathLst>
                  </a:custGeom>
                  <a:grpFill/>
                  <a:ln w="7440" cap="flat">
                    <a:solidFill>
                      <a:srgbClr val="000000"/>
                    </a:solidFill>
                    <a:prstDash val="solid"/>
                    <a:round/>
                  </a:ln>
                </p:spPr>
                <p:txBody>
                  <a:bodyPr rtlCol="0" anchor="ctr"/>
                  <a:lstStyle/>
                  <a:p>
                    <a:endParaRPr lang="ja-JP" altLang="en-US"/>
                  </a:p>
                </p:txBody>
              </p:sp>
              <p:grpSp>
                <p:nvGrpSpPr>
                  <p:cNvPr id="80" name="コンテンツ プレースホルダー 4">
                    <a:extLst>
                      <a:ext uri="{FF2B5EF4-FFF2-40B4-BE49-F238E27FC236}">
                        <a16:creationId xmlns:a16="http://schemas.microsoft.com/office/drawing/2014/main" id="{3B2115D8-B9BA-325E-FCEA-F10682A45A4F}"/>
                      </a:ext>
                    </a:extLst>
                  </p:cNvPr>
                  <p:cNvGrpSpPr/>
                  <p:nvPr/>
                </p:nvGrpSpPr>
                <p:grpSpPr>
                  <a:xfrm>
                    <a:off x="1459027" y="2994628"/>
                    <a:ext cx="136674" cy="70407"/>
                    <a:chOff x="1459027" y="2994628"/>
                    <a:chExt cx="136674" cy="70407"/>
                  </a:xfrm>
                  <a:grpFill/>
                </p:grpSpPr>
                <p:sp>
                  <p:nvSpPr>
                    <p:cNvPr id="81" name="フリーフォーム: 図形 80">
                      <a:extLst>
                        <a:ext uri="{FF2B5EF4-FFF2-40B4-BE49-F238E27FC236}">
                          <a16:creationId xmlns:a16="http://schemas.microsoft.com/office/drawing/2014/main" id="{CF0A1C5B-9633-6064-E9AD-2D9129AF3D11}"/>
                        </a:ext>
                      </a:extLst>
                    </p:cNvPr>
                    <p:cNvSpPr/>
                    <p:nvPr/>
                  </p:nvSpPr>
                  <p:spPr>
                    <a:xfrm flipV="1">
                      <a:off x="1459027" y="2994628"/>
                      <a:ext cx="46904" cy="70407"/>
                    </a:xfrm>
                    <a:custGeom>
                      <a:avLst/>
                      <a:gdLst>
                        <a:gd name="connsiteX0" fmla="*/ 21439 w 46904"/>
                        <a:gd name="connsiteY0" fmla="*/ 61047 h 70407"/>
                        <a:gd name="connsiteX1" fmla="*/ 10778 w 46904"/>
                        <a:gd name="connsiteY1" fmla="*/ 54066 h 70407"/>
                        <a:gd name="connsiteX2" fmla="*/ 7215 w 46904"/>
                        <a:gd name="connsiteY2" fmla="*/ 33094 h 70407"/>
                        <a:gd name="connsiteX3" fmla="*/ 10778 w 46904"/>
                        <a:gd name="connsiteY3" fmla="*/ 12165 h 70407"/>
                        <a:gd name="connsiteX4" fmla="*/ 21439 w 46904"/>
                        <a:gd name="connsiteY4" fmla="*/ 5184 h 70407"/>
                        <a:gd name="connsiteX5" fmla="*/ 32143 w 46904"/>
                        <a:gd name="connsiteY5" fmla="*/ 12165 h 70407"/>
                        <a:gd name="connsiteX6" fmla="*/ 35721 w 46904"/>
                        <a:gd name="connsiteY6" fmla="*/ 33094 h 70407"/>
                        <a:gd name="connsiteX7" fmla="*/ 32143 w 46904"/>
                        <a:gd name="connsiteY7" fmla="*/ 54066 h 70407"/>
                        <a:gd name="connsiteX8" fmla="*/ 21439 w 46904"/>
                        <a:gd name="connsiteY8" fmla="*/ 61047 h 70407"/>
                        <a:gd name="connsiteX9" fmla="*/ 21439 w 46904"/>
                        <a:gd name="connsiteY9" fmla="*/ 68319 h 70407"/>
                        <a:gd name="connsiteX10" fmla="*/ 38877 w 46904"/>
                        <a:gd name="connsiteY10" fmla="*/ 59287 h 70407"/>
                        <a:gd name="connsiteX11" fmla="*/ 44898 w 46904"/>
                        <a:gd name="connsiteY11" fmla="*/ 33094 h 70407"/>
                        <a:gd name="connsiteX12" fmla="*/ 38877 w 46904"/>
                        <a:gd name="connsiteY12" fmla="*/ 6929 h 70407"/>
                        <a:gd name="connsiteX13" fmla="*/ 21439 w 46904"/>
                        <a:gd name="connsiteY13" fmla="*/ -2088 h 70407"/>
                        <a:gd name="connsiteX14" fmla="*/ 4015 w 46904"/>
                        <a:gd name="connsiteY14" fmla="*/ 6929 h 70407"/>
                        <a:gd name="connsiteX15" fmla="*/ -2006 w 46904"/>
                        <a:gd name="connsiteY15" fmla="*/ 33094 h 70407"/>
                        <a:gd name="connsiteX16" fmla="*/ 4015 w 46904"/>
                        <a:gd name="connsiteY16" fmla="*/ 59287 h 70407"/>
                        <a:gd name="connsiteX17" fmla="*/ 21439 w 46904"/>
                        <a:gd name="connsiteY17" fmla="*/ 6831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39" y="61047"/>
                          </a:moveTo>
                          <a:cubicBezTo>
                            <a:pt x="16717" y="61047"/>
                            <a:pt x="13163" y="58720"/>
                            <a:pt x="10778" y="54066"/>
                          </a:cubicBezTo>
                          <a:cubicBezTo>
                            <a:pt x="8402" y="49422"/>
                            <a:pt x="7215" y="42431"/>
                            <a:pt x="7215" y="33094"/>
                          </a:cubicBezTo>
                          <a:cubicBezTo>
                            <a:pt x="7215" y="23795"/>
                            <a:pt x="8402" y="16819"/>
                            <a:pt x="10778" y="12165"/>
                          </a:cubicBezTo>
                          <a:cubicBezTo>
                            <a:pt x="13163" y="7511"/>
                            <a:pt x="16717" y="5184"/>
                            <a:pt x="21439" y="5184"/>
                          </a:cubicBezTo>
                          <a:cubicBezTo>
                            <a:pt x="26199" y="5184"/>
                            <a:pt x="29768" y="7511"/>
                            <a:pt x="32143" y="12165"/>
                          </a:cubicBezTo>
                          <a:cubicBezTo>
                            <a:pt x="34528" y="16819"/>
                            <a:pt x="35721" y="23795"/>
                            <a:pt x="35721" y="33094"/>
                          </a:cubicBezTo>
                          <a:cubicBezTo>
                            <a:pt x="35721" y="42431"/>
                            <a:pt x="34528" y="49422"/>
                            <a:pt x="32143" y="54066"/>
                          </a:cubicBezTo>
                          <a:cubicBezTo>
                            <a:pt x="29768" y="58720"/>
                            <a:pt x="26199" y="61047"/>
                            <a:pt x="21439" y="61047"/>
                          </a:cubicBezTo>
                          <a:close/>
                          <a:moveTo>
                            <a:pt x="21439" y="68319"/>
                          </a:moveTo>
                          <a:cubicBezTo>
                            <a:pt x="29050" y="68319"/>
                            <a:pt x="34863" y="65309"/>
                            <a:pt x="38877" y="59287"/>
                          </a:cubicBezTo>
                          <a:cubicBezTo>
                            <a:pt x="42891" y="53276"/>
                            <a:pt x="44898" y="44545"/>
                            <a:pt x="44898" y="33094"/>
                          </a:cubicBezTo>
                          <a:cubicBezTo>
                            <a:pt x="44898" y="21672"/>
                            <a:pt x="42891" y="12950"/>
                            <a:pt x="38877" y="6929"/>
                          </a:cubicBezTo>
                          <a:cubicBezTo>
                            <a:pt x="34863" y="917"/>
                            <a:pt x="29050" y="-2088"/>
                            <a:pt x="21439" y="-2088"/>
                          </a:cubicBezTo>
                          <a:cubicBezTo>
                            <a:pt x="13837" y="-2088"/>
                            <a:pt x="8029" y="917"/>
                            <a:pt x="4015" y="6929"/>
                          </a:cubicBezTo>
                          <a:cubicBezTo>
                            <a:pt x="1" y="12950"/>
                            <a:pt x="-2006" y="21672"/>
                            <a:pt x="-2006" y="33094"/>
                          </a:cubicBezTo>
                          <a:cubicBezTo>
                            <a:pt x="-2006" y="44545"/>
                            <a:pt x="1" y="53276"/>
                            <a:pt x="4015" y="59287"/>
                          </a:cubicBezTo>
                          <a:cubicBezTo>
                            <a:pt x="8029" y="65309"/>
                            <a:pt x="13837" y="68319"/>
                            <a:pt x="21439" y="68319"/>
                          </a:cubicBezTo>
                          <a:close/>
                        </a:path>
                      </a:pathLst>
                    </a:custGeom>
                    <a:grpFill/>
                    <a:ln w="15" cap="flat">
                      <a:noFill/>
                      <a:prstDash val="solid"/>
                      <a:round/>
                    </a:ln>
                  </p:spPr>
                  <p:txBody>
                    <a:bodyPr rtlCol="0" anchor="ctr"/>
                    <a:lstStyle/>
                    <a:p>
                      <a:endParaRPr lang="ja-JP" altLang="en-US"/>
                    </a:p>
                  </p:txBody>
                </p:sp>
                <p:sp>
                  <p:nvSpPr>
                    <p:cNvPr id="82" name="フリーフォーム: 図形 81">
                      <a:extLst>
                        <a:ext uri="{FF2B5EF4-FFF2-40B4-BE49-F238E27FC236}">
                          <a16:creationId xmlns:a16="http://schemas.microsoft.com/office/drawing/2014/main" id="{B57330C4-EE4C-120E-9115-B7D03D77B4AC}"/>
                        </a:ext>
                      </a:extLst>
                    </p:cNvPr>
                    <p:cNvSpPr/>
                    <p:nvPr/>
                  </p:nvSpPr>
                  <p:spPr>
                    <a:xfrm flipV="1">
                      <a:off x="1522059" y="3052164"/>
                      <a:ext cx="9599" cy="11547"/>
                    </a:xfrm>
                    <a:custGeom>
                      <a:avLst/>
                      <a:gdLst>
                        <a:gd name="connsiteX0" fmla="*/ -981 w 9599"/>
                        <a:gd name="connsiteY0" fmla="*/ 11395 h 11547"/>
                        <a:gd name="connsiteX1" fmla="*/ 8618 w 9599"/>
                        <a:gd name="connsiteY1" fmla="*/ 11395 h 11547"/>
                        <a:gd name="connsiteX2" fmla="*/ 8618 w 9599"/>
                        <a:gd name="connsiteY2" fmla="*/ -153 h 11547"/>
                        <a:gd name="connsiteX3" fmla="*/ -981 w 9599"/>
                        <a:gd name="connsiteY3" fmla="*/ -153 h 11547"/>
                        <a:gd name="connsiteX4" fmla="*/ -981 w 9599"/>
                        <a:gd name="connsiteY4" fmla="*/ 11395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395"/>
                          </a:moveTo>
                          <a:lnTo>
                            <a:pt x="8618" y="11395"/>
                          </a:lnTo>
                          <a:lnTo>
                            <a:pt x="8618" y="-153"/>
                          </a:lnTo>
                          <a:lnTo>
                            <a:pt x="-981" y="-153"/>
                          </a:lnTo>
                          <a:lnTo>
                            <a:pt x="-981" y="11395"/>
                          </a:lnTo>
                          <a:close/>
                        </a:path>
                      </a:pathLst>
                    </a:custGeom>
                    <a:grpFill/>
                    <a:ln w="15" cap="flat">
                      <a:noFill/>
                      <a:prstDash val="solid"/>
                      <a:round/>
                    </a:ln>
                  </p:spPr>
                  <p:txBody>
                    <a:bodyPr rtlCol="0" anchor="ctr"/>
                    <a:lstStyle/>
                    <a:p>
                      <a:endParaRPr lang="ja-JP" altLang="en-US"/>
                    </a:p>
                  </p:txBody>
                </p:sp>
                <p:sp>
                  <p:nvSpPr>
                    <p:cNvPr id="83" name="フリーフォーム: 図形 82">
                      <a:extLst>
                        <a:ext uri="{FF2B5EF4-FFF2-40B4-BE49-F238E27FC236}">
                          <a16:creationId xmlns:a16="http://schemas.microsoft.com/office/drawing/2014/main" id="{BD805852-C10F-431D-53CD-84D2FFF66FA8}"/>
                        </a:ext>
                      </a:extLst>
                    </p:cNvPr>
                    <p:cNvSpPr/>
                    <p:nvPr/>
                  </p:nvSpPr>
                  <p:spPr>
                    <a:xfrm flipV="1">
                      <a:off x="1546251" y="2995850"/>
                      <a:ext cx="49449" cy="67862"/>
                    </a:xfrm>
                    <a:custGeom>
                      <a:avLst/>
                      <a:gdLst>
                        <a:gd name="connsiteX0" fmla="*/ 28654 w 49449"/>
                        <a:gd name="connsiteY0" fmla="*/ 57771 h 67862"/>
                        <a:gd name="connsiteX1" fmla="*/ 5471 w 49449"/>
                        <a:gd name="connsiteY1" fmla="*/ 21542 h 67862"/>
                        <a:gd name="connsiteX2" fmla="*/ 28654 w 49449"/>
                        <a:gd name="connsiteY2" fmla="*/ 21542 h 67862"/>
                        <a:gd name="connsiteX3" fmla="*/ 28654 w 49449"/>
                        <a:gd name="connsiteY3" fmla="*/ 57771 h 67862"/>
                        <a:gd name="connsiteX4" fmla="*/ 26240 w 49449"/>
                        <a:gd name="connsiteY4" fmla="*/ 65771 h 67862"/>
                        <a:gd name="connsiteX5" fmla="*/ 37788 w 49449"/>
                        <a:gd name="connsiteY5" fmla="*/ 65771 h 67862"/>
                        <a:gd name="connsiteX6" fmla="*/ 37788 w 49449"/>
                        <a:gd name="connsiteY6" fmla="*/ 21542 h 67862"/>
                        <a:gd name="connsiteX7" fmla="*/ 47474 w 49449"/>
                        <a:gd name="connsiteY7" fmla="*/ 21542 h 67862"/>
                        <a:gd name="connsiteX8" fmla="*/ 47474 w 49449"/>
                        <a:gd name="connsiteY8" fmla="*/ 13907 h 67862"/>
                        <a:gd name="connsiteX9" fmla="*/ 37788 w 49449"/>
                        <a:gd name="connsiteY9" fmla="*/ 13907 h 67862"/>
                        <a:gd name="connsiteX10" fmla="*/ 37788 w 49449"/>
                        <a:gd name="connsiteY10" fmla="*/ -2092 h 67862"/>
                        <a:gd name="connsiteX11" fmla="*/ 28654 w 49449"/>
                        <a:gd name="connsiteY11" fmla="*/ -2092 h 67862"/>
                        <a:gd name="connsiteX12" fmla="*/ 28654 w 49449"/>
                        <a:gd name="connsiteY12" fmla="*/ 13907 h 67862"/>
                        <a:gd name="connsiteX13" fmla="*/ -1975 w 49449"/>
                        <a:gd name="connsiteY13" fmla="*/ 13907 h 67862"/>
                        <a:gd name="connsiteX14" fmla="*/ -1975 w 49449"/>
                        <a:gd name="connsiteY14" fmla="*/ 22764 h 67862"/>
                        <a:gd name="connsiteX15" fmla="*/ 26240 w 49449"/>
                        <a:gd name="connsiteY15" fmla="*/ 65771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49" h="67862">
                          <a:moveTo>
                            <a:pt x="28654" y="57771"/>
                          </a:moveTo>
                          <a:lnTo>
                            <a:pt x="5471" y="21542"/>
                          </a:lnTo>
                          <a:lnTo>
                            <a:pt x="28654" y="21542"/>
                          </a:lnTo>
                          <a:lnTo>
                            <a:pt x="28654" y="57771"/>
                          </a:lnTo>
                          <a:close/>
                          <a:moveTo>
                            <a:pt x="26240" y="65771"/>
                          </a:moveTo>
                          <a:lnTo>
                            <a:pt x="37788" y="65771"/>
                          </a:lnTo>
                          <a:lnTo>
                            <a:pt x="37788" y="21542"/>
                          </a:lnTo>
                          <a:lnTo>
                            <a:pt x="47474" y="21542"/>
                          </a:lnTo>
                          <a:lnTo>
                            <a:pt x="47474" y="13907"/>
                          </a:lnTo>
                          <a:lnTo>
                            <a:pt x="37788" y="13907"/>
                          </a:lnTo>
                          <a:lnTo>
                            <a:pt x="37788" y="-2092"/>
                          </a:lnTo>
                          <a:lnTo>
                            <a:pt x="28654" y="-2092"/>
                          </a:lnTo>
                          <a:lnTo>
                            <a:pt x="28654" y="13907"/>
                          </a:lnTo>
                          <a:lnTo>
                            <a:pt x="-1975" y="13907"/>
                          </a:lnTo>
                          <a:lnTo>
                            <a:pt x="-1975" y="22764"/>
                          </a:lnTo>
                          <a:lnTo>
                            <a:pt x="26240" y="65771"/>
                          </a:lnTo>
                          <a:close/>
                        </a:path>
                      </a:pathLst>
                    </a:custGeom>
                    <a:grpFill/>
                    <a:ln w="15" cap="flat">
                      <a:noFill/>
                      <a:prstDash val="solid"/>
                      <a:round/>
                    </a:ln>
                  </p:spPr>
                  <p:txBody>
                    <a:bodyPr rtlCol="0" anchor="ctr"/>
                    <a:lstStyle/>
                    <a:p>
                      <a:endParaRPr lang="ja-JP" altLang="en-US"/>
                    </a:p>
                  </p:txBody>
                </p:sp>
              </p:grpSp>
            </p:grpSp>
            <p:grpSp>
              <p:nvGrpSpPr>
                <p:cNvPr id="84" name="コンテンツ プレースホルダー 4">
                  <a:extLst>
                    <a:ext uri="{FF2B5EF4-FFF2-40B4-BE49-F238E27FC236}">
                      <a16:creationId xmlns:a16="http://schemas.microsoft.com/office/drawing/2014/main" id="{02E7944B-AB53-11FD-0588-7DC37EBEA157}"/>
                    </a:ext>
                  </a:extLst>
                </p:cNvPr>
                <p:cNvGrpSpPr/>
                <p:nvPr/>
              </p:nvGrpSpPr>
              <p:grpSpPr>
                <a:xfrm>
                  <a:off x="1459027" y="2377737"/>
                  <a:ext cx="207048" cy="70407"/>
                  <a:chOff x="1459027" y="2377737"/>
                  <a:chExt cx="207048" cy="70407"/>
                </a:xfrm>
                <a:grpFill/>
              </p:grpSpPr>
              <p:sp>
                <p:nvSpPr>
                  <p:cNvPr id="86" name="フリーフォーム: 図形 85">
                    <a:extLst>
                      <a:ext uri="{FF2B5EF4-FFF2-40B4-BE49-F238E27FC236}">
                        <a16:creationId xmlns:a16="http://schemas.microsoft.com/office/drawing/2014/main" id="{24B3E966-7E98-1AA6-568E-A55B137DD2F7}"/>
                      </a:ext>
                    </a:extLst>
                  </p:cNvPr>
                  <p:cNvSpPr/>
                  <p:nvPr/>
                </p:nvSpPr>
                <p:spPr>
                  <a:xfrm>
                    <a:off x="1633497" y="2411460"/>
                    <a:ext cx="32578" cy="9308"/>
                  </a:xfrm>
                  <a:custGeom>
                    <a:avLst/>
                    <a:gdLst>
                      <a:gd name="connsiteX0" fmla="*/ 32626 w 32578"/>
                      <a:gd name="connsiteY0" fmla="*/ 175 h 9308"/>
                      <a:gd name="connsiteX1" fmla="*/ 48 w 32578"/>
                      <a:gd name="connsiteY1" fmla="*/ 175 h 9308"/>
                    </a:gdLst>
                    <a:ahLst/>
                    <a:cxnLst>
                      <a:cxn ang="0">
                        <a:pos x="connsiteX0" y="connsiteY0"/>
                      </a:cxn>
                      <a:cxn ang="0">
                        <a:pos x="connsiteX1" y="connsiteY1"/>
                      </a:cxn>
                    </a:cxnLst>
                    <a:rect l="l" t="t" r="r" b="b"/>
                    <a:pathLst>
                      <a:path w="32578" h="9308">
                        <a:moveTo>
                          <a:pt x="32626" y="175"/>
                        </a:moveTo>
                        <a:lnTo>
                          <a:pt x="48" y="175"/>
                        </a:lnTo>
                      </a:path>
                    </a:pathLst>
                  </a:custGeom>
                  <a:grpFill/>
                  <a:ln w="7440" cap="flat">
                    <a:solidFill>
                      <a:srgbClr val="000000"/>
                    </a:solidFill>
                    <a:prstDash val="solid"/>
                    <a:round/>
                  </a:ln>
                </p:spPr>
                <p:txBody>
                  <a:bodyPr rtlCol="0" anchor="ctr"/>
                  <a:lstStyle/>
                  <a:p>
                    <a:endParaRPr lang="ja-JP" altLang="en-US"/>
                  </a:p>
                </p:txBody>
              </p:sp>
              <p:grpSp>
                <p:nvGrpSpPr>
                  <p:cNvPr id="87" name="コンテンツ プレースホルダー 4">
                    <a:extLst>
                      <a:ext uri="{FF2B5EF4-FFF2-40B4-BE49-F238E27FC236}">
                        <a16:creationId xmlns:a16="http://schemas.microsoft.com/office/drawing/2014/main" id="{AF02C286-FEB7-8712-5718-977355D1BCCF}"/>
                      </a:ext>
                    </a:extLst>
                  </p:cNvPr>
                  <p:cNvGrpSpPr/>
                  <p:nvPr/>
                </p:nvGrpSpPr>
                <p:grpSpPr>
                  <a:xfrm>
                    <a:off x="1459027" y="2377737"/>
                    <a:ext cx="136034" cy="70407"/>
                    <a:chOff x="1459027" y="2377737"/>
                    <a:chExt cx="136034" cy="70407"/>
                  </a:xfrm>
                  <a:grpFill/>
                </p:grpSpPr>
                <p:sp>
                  <p:nvSpPr>
                    <p:cNvPr id="88" name="フリーフォーム: 図形 87">
                      <a:extLst>
                        <a:ext uri="{FF2B5EF4-FFF2-40B4-BE49-F238E27FC236}">
                          <a16:creationId xmlns:a16="http://schemas.microsoft.com/office/drawing/2014/main" id="{21314A21-46EE-3CB3-0937-548370B11B9E}"/>
                        </a:ext>
                      </a:extLst>
                    </p:cNvPr>
                    <p:cNvSpPr/>
                    <p:nvPr/>
                  </p:nvSpPr>
                  <p:spPr>
                    <a:xfrm flipV="1">
                      <a:off x="1459027" y="2377737"/>
                      <a:ext cx="46904" cy="70407"/>
                    </a:xfrm>
                    <a:custGeom>
                      <a:avLst/>
                      <a:gdLst>
                        <a:gd name="connsiteX0" fmla="*/ 21439 w 46904"/>
                        <a:gd name="connsiteY0" fmla="*/ 60981 h 70407"/>
                        <a:gd name="connsiteX1" fmla="*/ 10778 w 46904"/>
                        <a:gd name="connsiteY1" fmla="*/ 54000 h 70407"/>
                        <a:gd name="connsiteX2" fmla="*/ 7215 w 46904"/>
                        <a:gd name="connsiteY2" fmla="*/ 33027 h 70407"/>
                        <a:gd name="connsiteX3" fmla="*/ 10778 w 46904"/>
                        <a:gd name="connsiteY3" fmla="*/ 12098 h 70407"/>
                        <a:gd name="connsiteX4" fmla="*/ 21439 w 46904"/>
                        <a:gd name="connsiteY4" fmla="*/ 5117 h 70407"/>
                        <a:gd name="connsiteX5" fmla="*/ 32143 w 46904"/>
                        <a:gd name="connsiteY5" fmla="*/ 12098 h 70407"/>
                        <a:gd name="connsiteX6" fmla="*/ 35721 w 46904"/>
                        <a:gd name="connsiteY6" fmla="*/ 33027 h 70407"/>
                        <a:gd name="connsiteX7" fmla="*/ 32143 w 46904"/>
                        <a:gd name="connsiteY7" fmla="*/ 54000 h 70407"/>
                        <a:gd name="connsiteX8" fmla="*/ 21439 w 46904"/>
                        <a:gd name="connsiteY8" fmla="*/ 60981 h 70407"/>
                        <a:gd name="connsiteX9" fmla="*/ 21439 w 46904"/>
                        <a:gd name="connsiteY9" fmla="*/ 68253 h 70407"/>
                        <a:gd name="connsiteX10" fmla="*/ 38877 w 46904"/>
                        <a:gd name="connsiteY10" fmla="*/ 59221 h 70407"/>
                        <a:gd name="connsiteX11" fmla="*/ 44898 w 46904"/>
                        <a:gd name="connsiteY11" fmla="*/ 33027 h 70407"/>
                        <a:gd name="connsiteX12" fmla="*/ 38877 w 46904"/>
                        <a:gd name="connsiteY12" fmla="*/ 6863 h 70407"/>
                        <a:gd name="connsiteX13" fmla="*/ 21439 w 46904"/>
                        <a:gd name="connsiteY13" fmla="*/ -2155 h 70407"/>
                        <a:gd name="connsiteX14" fmla="*/ 4015 w 46904"/>
                        <a:gd name="connsiteY14" fmla="*/ 6863 h 70407"/>
                        <a:gd name="connsiteX15" fmla="*/ -2006 w 46904"/>
                        <a:gd name="connsiteY15" fmla="*/ 33027 h 70407"/>
                        <a:gd name="connsiteX16" fmla="*/ 4015 w 46904"/>
                        <a:gd name="connsiteY16" fmla="*/ 59221 h 70407"/>
                        <a:gd name="connsiteX17" fmla="*/ 21439 w 46904"/>
                        <a:gd name="connsiteY17" fmla="*/ 68253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39" y="60981"/>
                          </a:moveTo>
                          <a:cubicBezTo>
                            <a:pt x="16717" y="60981"/>
                            <a:pt x="13163" y="58654"/>
                            <a:pt x="10778" y="54000"/>
                          </a:cubicBezTo>
                          <a:cubicBezTo>
                            <a:pt x="8402" y="49356"/>
                            <a:pt x="7215" y="42365"/>
                            <a:pt x="7215" y="33027"/>
                          </a:cubicBezTo>
                          <a:cubicBezTo>
                            <a:pt x="7215" y="23729"/>
                            <a:pt x="8402" y="16753"/>
                            <a:pt x="10778" y="12098"/>
                          </a:cubicBezTo>
                          <a:cubicBezTo>
                            <a:pt x="13163" y="7444"/>
                            <a:pt x="16717" y="5117"/>
                            <a:pt x="21439" y="5117"/>
                          </a:cubicBezTo>
                          <a:cubicBezTo>
                            <a:pt x="26199" y="5117"/>
                            <a:pt x="29768" y="7444"/>
                            <a:pt x="32143" y="12098"/>
                          </a:cubicBezTo>
                          <a:cubicBezTo>
                            <a:pt x="34528" y="16753"/>
                            <a:pt x="35721" y="23729"/>
                            <a:pt x="35721" y="33027"/>
                          </a:cubicBezTo>
                          <a:cubicBezTo>
                            <a:pt x="35721" y="42365"/>
                            <a:pt x="34528" y="49356"/>
                            <a:pt x="32143" y="54000"/>
                          </a:cubicBezTo>
                          <a:cubicBezTo>
                            <a:pt x="29768" y="58654"/>
                            <a:pt x="26199" y="60981"/>
                            <a:pt x="21439" y="60981"/>
                          </a:cubicBezTo>
                          <a:close/>
                          <a:moveTo>
                            <a:pt x="21439" y="68253"/>
                          </a:moveTo>
                          <a:cubicBezTo>
                            <a:pt x="29050" y="68253"/>
                            <a:pt x="34863" y="65242"/>
                            <a:pt x="38877" y="59221"/>
                          </a:cubicBezTo>
                          <a:cubicBezTo>
                            <a:pt x="42891" y="53210"/>
                            <a:pt x="44898" y="44478"/>
                            <a:pt x="44898" y="33027"/>
                          </a:cubicBezTo>
                          <a:cubicBezTo>
                            <a:pt x="44898" y="21605"/>
                            <a:pt x="42891" y="12884"/>
                            <a:pt x="38877" y="6863"/>
                          </a:cubicBezTo>
                          <a:cubicBezTo>
                            <a:pt x="34863" y="851"/>
                            <a:pt x="29050" y="-2155"/>
                            <a:pt x="21439" y="-2155"/>
                          </a:cubicBezTo>
                          <a:cubicBezTo>
                            <a:pt x="13837" y="-2155"/>
                            <a:pt x="8029" y="851"/>
                            <a:pt x="4015" y="6863"/>
                          </a:cubicBezTo>
                          <a:cubicBezTo>
                            <a:pt x="1" y="12884"/>
                            <a:pt x="-2006" y="21605"/>
                            <a:pt x="-2006" y="33027"/>
                          </a:cubicBezTo>
                          <a:cubicBezTo>
                            <a:pt x="-2006" y="44478"/>
                            <a:pt x="1" y="53210"/>
                            <a:pt x="4015" y="59221"/>
                          </a:cubicBezTo>
                          <a:cubicBezTo>
                            <a:pt x="8029" y="65242"/>
                            <a:pt x="13837" y="68253"/>
                            <a:pt x="21439" y="68253"/>
                          </a:cubicBezTo>
                          <a:close/>
                        </a:path>
                      </a:pathLst>
                    </a:custGeom>
                    <a:grpFill/>
                    <a:ln w="15" cap="flat">
                      <a:noFill/>
                      <a:prstDash val="solid"/>
                      <a:round/>
                    </a:ln>
                  </p:spPr>
                  <p:txBody>
                    <a:bodyPr rtlCol="0" anchor="ctr"/>
                    <a:lstStyle/>
                    <a:p>
                      <a:endParaRPr lang="ja-JP" altLang="en-US"/>
                    </a:p>
                  </p:txBody>
                </p:sp>
                <p:sp>
                  <p:nvSpPr>
                    <p:cNvPr id="89" name="フリーフォーム: 図形 88">
                      <a:extLst>
                        <a:ext uri="{FF2B5EF4-FFF2-40B4-BE49-F238E27FC236}">
                          <a16:creationId xmlns:a16="http://schemas.microsoft.com/office/drawing/2014/main" id="{436B9F95-F962-2BEF-3834-0D2F1BB5155B}"/>
                        </a:ext>
                      </a:extLst>
                    </p:cNvPr>
                    <p:cNvSpPr/>
                    <p:nvPr/>
                  </p:nvSpPr>
                  <p:spPr>
                    <a:xfrm flipV="1">
                      <a:off x="1522059" y="2435273"/>
                      <a:ext cx="9599" cy="11547"/>
                    </a:xfrm>
                    <a:custGeom>
                      <a:avLst/>
                      <a:gdLst>
                        <a:gd name="connsiteX0" fmla="*/ -981 w 9599"/>
                        <a:gd name="connsiteY0" fmla="*/ 11329 h 11547"/>
                        <a:gd name="connsiteX1" fmla="*/ 8618 w 9599"/>
                        <a:gd name="connsiteY1" fmla="*/ 11329 h 11547"/>
                        <a:gd name="connsiteX2" fmla="*/ 8618 w 9599"/>
                        <a:gd name="connsiteY2" fmla="*/ -219 h 11547"/>
                        <a:gd name="connsiteX3" fmla="*/ -981 w 9599"/>
                        <a:gd name="connsiteY3" fmla="*/ -219 h 11547"/>
                        <a:gd name="connsiteX4" fmla="*/ -981 w 9599"/>
                        <a:gd name="connsiteY4" fmla="*/ 11329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329"/>
                          </a:moveTo>
                          <a:lnTo>
                            <a:pt x="8618" y="11329"/>
                          </a:lnTo>
                          <a:lnTo>
                            <a:pt x="8618" y="-219"/>
                          </a:lnTo>
                          <a:lnTo>
                            <a:pt x="-981" y="-219"/>
                          </a:lnTo>
                          <a:lnTo>
                            <a:pt x="-981" y="11329"/>
                          </a:lnTo>
                          <a:close/>
                        </a:path>
                      </a:pathLst>
                    </a:custGeom>
                    <a:grpFill/>
                    <a:ln w="15" cap="flat">
                      <a:noFill/>
                      <a:prstDash val="solid"/>
                      <a:round/>
                    </a:ln>
                  </p:spPr>
                  <p:txBody>
                    <a:bodyPr rtlCol="0" anchor="ctr"/>
                    <a:lstStyle/>
                    <a:p>
                      <a:endParaRPr lang="ja-JP" altLang="en-US"/>
                    </a:p>
                  </p:txBody>
                </p:sp>
                <p:sp>
                  <p:nvSpPr>
                    <p:cNvPr id="90" name="フリーフォーム: 図形 89">
                      <a:extLst>
                        <a:ext uri="{FF2B5EF4-FFF2-40B4-BE49-F238E27FC236}">
                          <a16:creationId xmlns:a16="http://schemas.microsoft.com/office/drawing/2014/main" id="{E450372A-429D-510C-A83F-2899D4376302}"/>
                        </a:ext>
                      </a:extLst>
                    </p:cNvPr>
                    <p:cNvSpPr/>
                    <p:nvPr/>
                  </p:nvSpPr>
                  <p:spPr>
                    <a:xfrm flipV="1">
                      <a:off x="1548200" y="2377737"/>
                      <a:ext cx="46860" cy="70407"/>
                    </a:xfrm>
                    <a:custGeom>
                      <a:avLst/>
                      <a:gdLst>
                        <a:gd name="connsiteX0" fmla="*/ 22210 w 46860"/>
                        <a:gd name="connsiteY0" fmla="*/ 36751 h 70407"/>
                        <a:gd name="connsiteX1" fmla="*/ 12407 w 46860"/>
                        <a:gd name="connsiteY1" fmla="*/ 32518 h 70407"/>
                        <a:gd name="connsiteX2" fmla="*/ 8800 w 46860"/>
                        <a:gd name="connsiteY2" fmla="*/ 20941 h 70407"/>
                        <a:gd name="connsiteX3" fmla="*/ 12407 w 46860"/>
                        <a:gd name="connsiteY3" fmla="*/ 9364 h 70407"/>
                        <a:gd name="connsiteX4" fmla="*/ 22210 w 46860"/>
                        <a:gd name="connsiteY4" fmla="*/ 5117 h 70407"/>
                        <a:gd name="connsiteX5" fmla="*/ 31998 w 46860"/>
                        <a:gd name="connsiteY5" fmla="*/ 9364 h 70407"/>
                        <a:gd name="connsiteX6" fmla="*/ 35605 w 46860"/>
                        <a:gd name="connsiteY6" fmla="*/ 20941 h 70407"/>
                        <a:gd name="connsiteX7" fmla="*/ 31998 w 46860"/>
                        <a:gd name="connsiteY7" fmla="*/ 32518 h 70407"/>
                        <a:gd name="connsiteX8" fmla="*/ 22210 w 46860"/>
                        <a:gd name="connsiteY8" fmla="*/ 36751 h 70407"/>
                        <a:gd name="connsiteX9" fmla="*/ 40434 w 46860"/>
                        <a:gd name="connsiteY9" fmla="*/ 65533 h 70407"/>
                        <a:gd name="connsiteX10" fmla="*/ 40434 w 46860"/>
                        <a:gd name="connsiteY10" fmla="*/ 57170 h 70407"/>
                        <a:gd name="connsiteX11" fmla="*/ 33453 w 46860"/>
                        <a:gd name="connsiteY11" fmla="*/ 59657 h 70407"/>
                        <a:gd name="connsiteX12" fmla="*/ 26471 w 46860"/>
                        <a:gd name="connsiteY12" fmla="*/ 60530 h 70407"/>
                        <a:gd name="connsiteX13" fmla="*/ 12582 w 46860"/>
                        <a:gd name="connsiteY13" fmla="*/ 54393 h 70407"/>
                        <a:gd name="connsiteX14" fmla="*/ 7113 w 46860"/>
                        <a:gd name="connsiteY14" fmla="*/ 35849 h 70407"/>
                        <a:gd name="connsiteX15" fmla="*/ 13833 w 46860"/>
                        <a:gd name="connsiteY15" fmla="*/ 41914 h 70407"/>
                        <a:gd name="connsiteX16" fmla="*/ 22748 w 46860"/>
                        <a:gd name="connsiteY16" fmla="*/ 44023 h 70407"/>
                        <a:gd name="connsiteX17" fmla="*/ 38907 w 46860"/>
                        <a:gd name="connsiteY17" fmla="*/ 37812 h 70407"/>
                        <a:gd name="connsiteX18" fmla="*/ 44841 w 46860"/>
                        <a:gd name="connsiteY18" fmla="*/ 20941 h 70407"/>
                        <a:gd name="connsiteX19" fmla="*/ 38659 w 46860"/>
                        <a:gd name="connsiteY19" fmla="*/ 4157 h 70407"/>
                        <a:gd name="connsiteX20" fmla="*/ 22210 w 46860"/>
                        <a:gd name="connsiteY20" fmla="*/ -2155 h 70407"/>
                        <a:gd name="connsiteX21" fmla="*/ 4205 w 46860"/>
                        <a:gd name="connsiteY21" fmla="*/ 6863 h 70407"/>
                        <a:gd name="connsiteX22" fmla="*/ -2020 w 46860"/>
                        <a:gd name="connsiteY22" fmla="*/ 33027 h 70407"/>
                        <a:gd name="connsiteX23" fmla="*/ 5615 w 46860"/>
                        <a:gd name="connsiteY23" fmla="*/ 58683 h 70407"/>
                        <a:gd name="connsiteX24" fmla="*/ 26108 w 46860"/>
                        <a:gd name="connsiteY24" fmla="*/ 68253 h 70407"/>
                        <a:gd name="connsiteX25" fmla="*/ 33089 w 46860"/>
                        <a:gd name="connsiteY25" fmla="*/ 67569 h 70407"/>
                        <a:gd name="connsiteX26" fmla="*/ 40434 w 46860"/>
                        <a:gd name="connsiteY26" fmla="*/ 65533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860" h="70407">
                          <a:moveTo>
                            <a:pt x="22210" y="36751"/>
                          </a:moveTo>
                          <a:cubicBezTo>
                            <a:pt x="18089" y="36751"/>
                            <a:pt x="14822" y="35340"/>
                            <a:pt x="12407" y="32518"/>
                          </a:cubicBezTo>
                          <a:cubicBezTo>
                            <a:pt x="10003" y="29707"/>
                            <a:pt x="8800" y="25847"/>
                            <a:pt x="8800" y="20941"/>
                          </a:cubicBezTo>
                          <a:cubicBezTo>
                            <a:pt x="8800" y="16064"/>
                            <a:pt x="10003" y="12205"/>
                            <a:pt x="12407" y="9364"/>
                          </a:cubicBezTo>
                          <a:cubicBezTo>
                            <a:pt x="14822" y="6533"/>
                            <a:pt x="18089" y="5117"/>
                            <a:pt x="22210" y="5117"/>
                          </a:cubicBezTo>
                          <a:cubicBezTo>
                            <a:pt x="26331" y="5117"/>
                            <a:pt x="29594" y="6533"/>
                            <a:pt x="31998" y="9364"/>
                          </a:cubicBezTo>
                          <a:cubicBezTo>
                            <a:pt x="34403" y="12205"/>
                            <a:pt x="35605" y="16064"/>
                            <a:pt x="35605" y="20941"/>
                          </a:cubicBezTo>
                          <a:cubicBezTo>
                            <a:pt x="35605" y="25847"/>
                            <a:pt x="34403" y="29707"/>
                            <a:pt x="31998" y="32518"/>
                          </a:cubicBezTo>
                          <a:cubicBezTo>
                            <a:pt x="29594" y="35340"/>
                            <a:pt x="26331" y="36751"/>
                            <a:pt x="22210" y="36751"/>
                          </a:cubicBezTo>
                          <a:close/>
                          <a:moveTo>
                            <a:pt x="40434" y="65533"/>
                          </a:moveTo>
                          <a:lnTo>
                            <a:pt x="40434" y="57170"/>
                          </a:lnTo>
                          <a:cubicBezTo>
                            <a:pt x="38126" y="58256"/>
                            <a:pt x="35799" y="59085"/>
                            <a:pt x="33453" y="59657"/>
                          </a:cubicBezTo>
                          <a:cubicBezTo>
                            <a:pt x="31106" y="60239"/>
                            <a:pt x="28779" y="60530"/>
                            <a:pt x="26471" y="60530"/>
                          </a:cubicBezTo>
                          <a:cubicBezTo>
                            <a:pt x="20411" y="60530"/>
                            <a:pt x="15782" y="58484"/>
                            <a:pt x="12582" y="54393"/>
                          </a:cubicBezTo>
                          <a:cubicBezTo>
                            <a:pt x="9392" y="50301"/>
                            <a:pt x="7569" y="44120"/>
                            <a:pt x="7113" y="35849"/>
                          </a:cubicBezTo>
                          <a:cubicBezTo>
                            <a:pt x="8897" y="38486"/>
                            <a:pt x="11137" y="40508"/>
                            <a:pt x="13833" y="41914"/>
                          </a:cubicBezTo>
                          <a:cubicBezTo>
                            <a:pt x="16538" y="43320"/>
                            <a:pt x="19510" y="44023"/>
                            <a:pt x="22748" y="44023"/>
                          </a:cubicBezTo>
                          <a:cubicBezTo>
                            <a:pt x="29565" y="44023"/>
                            <a:pt x="34951" y="41953"/>
                            <a:pt x="38907" y="37812"/>
                          </a:cubicBezTo>
                          <a:cubicBezTo>
                            <a:pt x="42863" y="33682"/>
                            <a:pt x="44841" y="28058"/>
                            <a:pt x="44841" y="20941"/>
                          </a:cubicBezTo>
                          <a:cubicBezTo>
                            <a:pt x="44841" y="13970"/>
                            <a:pt x="42780" y="8375"/>
                            <a:pt x="38659" y="4157"/>
                          </a:cubicBezTo>
                          <a:cubicBezTo>
                            <a:pt x="34539" y="-51"/>
                            <a:pt x="29055" y="-2155"/>
                            <a:pt x="22210" y="-2155"/>
                          </a:cubicBezTo>
                          <a:cubicBezTo>
                            <a:pt x="14356" y="-2155"/>
                            <a:pt x="8354" y="851"/>
                            <a:pt x="4205" y="6863"/>
                          </a:cubicBezTo>
                          <a:cubicBezTo>
                            <a:pt x="55" y="12884"/>
                            <a:pt x="-2020" y="21605"/>
                            <a:pt x="-2020" y="33027"/>
                          </a:cubicBezTo>
                          <a:cubicBezTo>
                            <a:pt x="-2020" y="43751"/>
                            <a:pt x="525" y="52303"/>
                            <a:pt x="5615" y="58683"/>
                          </a:cubicBezTo>
                          <a:cubicBezTo>
                            <a:pt x="10706" y="65063"/>
                            <a:pt x="17537" y="68253"/>
                            <a:pt x="26108" y="68253"/>
                          </a:cubicBezTo>
                          <a:cubicBezTo>
                            <a:pt x="28416" y="68253"/>
                            <a:pt x="30743" y="68025"/>
                            <a:pt x="33089" y="67569"/>
                          </a:cubicBezTo>
                          <a:cubicBezTo>
                            <a:pt x="35435" y="67114"/>
                            <a:pt x="37884" y="66435"/>
                            <a:pt x="40434" y="65533"/>
                          </a:cubicBezTo>
                          <a:close/>
                        </a:path>
                      </a:pathLst>
                    </a:custGeom>
                    <a:grpFill/>
                    <a:ln w="15" cap="flat">
                      <a:noFill/>
                      <a:prstDash val="solid"/>
                      <a:round/>
                    </a:ln>
                  </p:spPr>
                  <p:txBody>
                    <a:bodyPr rtlCol="0" anchor="ctr"/>
                    <a:lstStyle/>
                    <a:p>
                      <a:endParaRPr lang="ja-JP" altLang="en-US"/>
                    </a:p>
                  </p:txBody>
                </p:sp>
              </p:grpSp>
            </p:grpSp>
            <p:grpSp>
              <p:nvGrpSpPr>
                <p:cNvPr id="91" name="コンテンツ プレースホルダー 4">
                  <a:extLst>
                    <a:ext uri="{FF2B5EF4-FFF2-40B4-BE49-F238E27FC236}">
                      <a16:creationId xmlns:a16="http://schemas.microsoft.com/office/drawing/2014/main" id="{B622E3C4-1FF2-F4C5-2E66-9FEDFFC42F52}"/>
                    </a:ext>
                  </a:extLst>
                </p:cNvPr>
                <p:cNvGrpSpPr/>
                <p:nvPr/>
              </p:nvGrpSpPr>
              <p:grpSpPr>
                <a:xfrm>
                  <a:off x="1459027" y="1760846"/>
                  <a:ext cx="207048" cy="70407"/>
                  <a:chOff x="1459027" y="1760846"/>
                  <a:chExt cx="207048" cy="70407"/>
                </a:xfrm>
                <a:grpFill/>
              </p:grpSpPr>
              <p:sp>
                <p:nvSpPr>
                  <p:cNvPr id="93" name="フリーフォーム: 図形 92">
                    <a:extLst>
                      <a:ext uri="{FF2B5EF4-FFF2-40B4-BE49-F238E27FC236}">
                        <a16:creationId xmlns:a16="http://schemas.microsoft.com/office/drawing/2014/main" id="{A141AF16-136D-E2F2-8B8D-3DF2133BFCCB}"/>
                      </a:ext>
                    </a:extLst>
                  </p:cNvPr>
                  <p:cNvSpPr/>
                  <p:nvPr/>
                </p:nvSpPr>
                <p:spPr>
                  <a:xfrm>
                    <a:off x="1633497" y="1794569"/>
                    <a:ext cx="32578" cy="9308"/>
                  </a:xfrm>
                  <a:custGeom>
                    <a:avLst/>
                    <a:gdLst>
                      <a:gd name="connsiteX0" fmla="*/ 32626 w 32578"/>
                      <a:gd name="connsiteY0" fmla="*/ 108 h 9308"/>
                      <a:gd name="connsiteX1" fmla="*/ 48 w 32578"/>
                      <a:gd name="connsiteY1" fmla="*/ 108 h 9308"/>
                    </a:gdLst>
                    <a:ahLst/>
                    <a:cxnLst>
                      <a:cxn ang="0">
                        <a:pos x="connsiteX0" y="connsiteY0"/>
                      </a:cxn>
                      <a:cxn ang="0">
                        <a:pos x="connsiteX1" y="connsiteY1"/>
                      </a:cxn>
                    </a:cxnLst>
                    <a:rect l="l" t="t" r="r" b="b"/>
                    <a:pathLst>
                      <a:path w="32578" h="9308">
                        <a:moveTo>
                          <a:pt x="32626" y="108"/>
                        </a:moveTo>
                        <a:lnTo>
                          <a:pt x="48" y="108"/>
                        </a:lnTo>
                      </a:path>
                    </a:pathLst>
                  </a:custGeom>
                  <a:grpFill/>
                  <a:ln w="7440" cap="flat">
                    <a:solidFill>
                      <a:srgbClr val="000000"/>
                    </a:solidFill>
                    <a:prstDash val="solid"/>
                    <a:round/>
                  </a:ln>
                </p:spPr>
                <p:txBody>
                  <a:bodyPr rtlCol="0" anchor="ctr"/>
                  <a:lstStyle/>
                  <a:p>
                    <a:endParaRPr lang="ja-JP" altLang="en-US"/>
                  </a:p>
                </p:txBody>
              </p:sp>
              <p:grpSp>
                <p:nvGrpSpPr>
                  <p:cNvPr id="94" name="コンテンツ プレースホルダー 4">
                    <a:extLst>
                      <a:ext uri="{FF2B5EF4-FFF2-40B4-BE49-F238E27FC236}">
                        <a16:creationId xmlns:a16="http://schemas.microsoft.com/office/drawing/2014/main" id="{BC6C1911-7BB3-F00B-A44A-1140C5CBFDF2}"/>
                      </a:ext>
                    </a:extLst>
                  </p:cNvPr>
                  <p:cNvGrpSpPr/>
                  <p:nvPr/>
                </p:nvGrpSpPr>
                <p:grpSpPr>
                  <a:xfrm>
                    <a:off x="1459027" y="1760846"/>
                    <a:ext cx="135525" cy="70407"/>
                    <a:chOff x="1459027" y="1760846"/>
                    <a:chExt cx="135525" cy="70407"/>
                  </a:xfrm>
                  <a:grpFill/>
                </p:grpSpPr>
                <p:sp>
                  <p:nvSpPr>
                    <p:cNvPr id="95" name="フリーフォーム: 図形 94">
                      <a:extLst>
                        <a:ext uri="{FF2B5EF4-FFF2-40B4-BE49-F238E27FC236}">
                          <a16:creationId xmlns:a16="http://schemas.microsoft.com/office/drawing/2014/main" id="{B2B783A4-6BDC-F65D-F496-5C661135F5F2}"/>
                        </a:ext>
                      </a:extLst>
                    </p:cNvPr>
                    <p:cNvSpPr/>
                    <p:nvPr/>
                  </p:nvSpPr>
                  <p:spPr>
                    <a:xfrm flipV="1">
                      <a:off x="1459027" y="1760846"/>
                      <a:ext cx="46904" cy="70407"/>
                    </a:xfrm>
                    <a:custGeom>
                      <a:avLst/>
                      <a:gdLst>
                        <a:gd name="connsiteX0" fmla="*/ 21439 w 46904"/>
                        <a:gd name="connsiteY0" fmla="*/ 60915 h 70407"/>
                        <a:gd name="connsiteX1" fmla="*/ 10778 w 46904"/>
                        <a:gd name="connsiteY1" fmla="*/ 53934 h 70407"/>
                        <a:gd name="connsiteX2" fmla="*/ 7215 w 46904"/>
                        <a:gd name="connsiteY2" fmla="*/ 32961 h 70407"/>
                        <a:gd name="connsiteX3" fmla="*/ 10778 w 46904"/>
                        <a:gd name="connsiteY3" fmla="*/ 12032 h 70407"/>
                        <a:gd name="connsiteX4" fmla="*/ 21439 w 46904"/>
                        <a:gd name="connsiteY4" fmla="*/ 5051 h 70407"/>
                        <a:gd name="connsiteX5" fmla="*/ 32143 w 46904"/>
                        <a:gd name="connsiteY5" fmla="*/ 12032 h 70407"/>
                        <a:gd name="connsiteX6" fmla="*/ 35721 w 46904"/>
                        <a:gd name="connsiteY6" fmla="*/ 32961 h 70407"/>
                        <a:gd name="connsiteX7" fmla="*/ 32143 w 46904"/>
                        <a:gd name="connsiteY7" fmla="*/ 53934 h 70407"/>
                        <a:gd name="connsiteX8" fmla="*/ 21439 w 46904"/>
                        <a:gd name="connsiteY8" fmla="*/ 60915 h 70407"/>
                        <a:gd name="connsiteX9" fmla="*/ 21439 w 46904"/>
                        <a:gd name="connsiteY9" fmla="*/ 68187 h 70407"/>
                        <a:gd name="connsiteX10" fmla="*/ 38877 w 46904"/>
                        <a:gd name="connsiteY10" fmla="*/ 59155 h 70407"/>
                        <a:gd name="connsiteX11" fmla="*/ 44898 w 46904"/>
                        <a:gd name="connsiteY11" fmla="*/ 32961 h 70407"/>
                        <a:gd name="connsiteX12" fmla="*/ 38877 w 46904"/>
                        <a:gd name="connsiteY12" fmla="*/ 6796 h 70407"/>
                        <a:gd name="connsiteX13" fmla="*/ 21439 w 46904"/>
                        <a:gd name="connsiteY13" fmla="*/ -2221 h 70407"/>
                        <a:gd name="connsiteX14" fmla="*/ 4015 w 46904"/>
                        <a:gd name="connsiteY14" fmla="*/ 6796 h 70407"/>
                        <a:gd name="connsiteX15" fmla="*/ -2006 w 46904"/>
                        <a:gd name="connsiteY15" fmla="*/ 32961 h 70407"/>
                        <a:gd name="connsiteX16" fmla="*/ 4015 w 46904"/>
                        <a:gd name="connsiteY16" fmla="*/ 59155 h 70407"/>
                        <a:gd name="connsiteX17" fmla="*/ 21439 w 46904"/>
                        <a:gd name="connsiteY17" fmla="*/ 68187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39" y="60915"/>
                          </a:moveTo>
                          <a:cubicBezTo>
                            <a:pt x="16717" y="60915"/>
                            <a:pt x="13163" y="58588"/>
                            <a:pt x="10778" y="53934"/>
                          </a:cubicBezTo>
                          <a:cubicBezTo>
                            <a:pt x="8402" y="49289"/>
                            <a:pt x="7215" y="42298"/>
                            <a:pt x="7215" y="32961"/>
                          </a:cubicBezTo>
                          <a:cubicBezTo>
                            <a:pt x="7215" y="23663"/>
                            <a:pt x="8402" y="16686"/>
                            <a:pt x="10778" y="12032"/>
                          </a:cubicBezTo>
                          <a:cubicBezTo>
                            <a:pt x="13163" y="7378"/>
                            <a:pt x="16717" y="5051"/>
                            <a:pt x="21439" y="5051"/>
                          </a:cubicBezTo>
                          <a:cubicBezTo>
                            <a:pt x="26199" y="5051"/>
                            <a:pt x="29768" y="7378"/>
                            <a:pt x="32143" y="12032"/>
                          </a:cubicBezTo>
                          <a:cubicBezTo>
                            <a:pt x="34528" y="16686"/>
                            <a:pt x="35721" y="23663"/>
                            <a:pt x="35721" y="32961"/>
                          </a:cubicBezTo>
                          <a:cubicBezTo>
                            <a:pt x="35721" y="42298"/>
                            <a:pt x="34528" y="49289"/>
                            <a:pt x="32143" y="53934"/>
                          </a:cubicBezTo>
                          <a:cubicBezTo>
                            <a:pt x="29768" y="58588"/>
                            <a:pt x="26199" y="60915"/>
                            <a:pt x="21439" y="60915"/>
                          </a:cubicBezTo>
                          <a:close/>
                          <a:moveTo>
                            <a:pt x="21439" y="68187"/>
                          </a:moveTo>
                          <a:cubicBezTo>
                            <a:pt x="29050" y="68187"/>
                            <a:pt x="34863" y="65176"/>
                            <a:pt x="38877" y="59155"/>
                          </a:cubicBezTo>
                          <a:cubicBezTo>
                            <a:pt x="42891" y="53143"/>
                            <a:pt x="44898" y="44412"/>
                            <a:pt x="44898" y="32961"/>
                          </a:cubicBezTo>
                          <a:cubicBezTo>
                            <a:pt x="44898" y="21539"/>
                            <a:pt x="42891" y="12818"/>
                            <a:pt x="38877" y="6796"/>
                          </a:cubicBezTo>
                          <a:cubicBezTo>
                            <a:pt x="34863" y="785"/>
                            <a:pt x="29050" y="-2221"/>
                            <a:pt x="21439" y="-2221"/>
                          </a:cubicBezTo>
                          <a:cubicBezTo>
                            <a:pt x="13837" y="-2221"/>
                            <a:pt x="8029" y="785"/>
                            <a:pt x="4015" y="6796"/>
                          </a:cubicBezTo>
                          <a:cubicBezTo>
                            <a:pt x="1" y="12818"/>
                            <a:pt x="-2006" y="21539"/>
                            <a:pt x="-2006" y="32961"/>
                          </a:cubicBezTo>
                          <a:cubicBezTo>
                            <a:pt x="-2006" y="44412"/>
                            <a:pt x="1" y="53143"/>
                            <a:pt x="4015" y="59155"/>
                          </a:cubicBezTo>
                          <a:cubicBezTo>
                            <a:pt x="8029" y="65176"/>
                            <a:pt x="13837" y="68187"/>
                            <a:pt x="21439" y="68187"/>
                          </a:cubicBezTo>
                          <a:close/>
                        </a:path>
                      </a:pathLst>
                    </a:custGeom>
                    <a:grpFill/>
                    <a:ln w="15" cap="flat">
                      <a:noFill/>
                      <a:prstDash val="solid"/>
                      <a:round/>
                    </a:ln>
                  </p:spPr>
                  <p:txBody>
                    <a:bodyPr rtlCol="0" anchor="ctr"/>
                    <a:lstStyle/>
                    <a:p>
                      <a:endParaRPr lang="ja-JP" altLang="en-US"/>
                    </a:p>
                  </p:txBody>
                </p:sp>
                <p:sp>
                  <p:nvSpPr>
                    <p:cNvPr id="96" name="フリーフォーム: 図形 95">
                      <a:extLst>
                        <a:ext uri="{FF2B5EF4-FFF2-40B4-BE49-F238E27FC236}">
                          <a16:creationId xmlns:a16="http://schemas.microsoft.com/office/drawing/2014/main" id="{E13F348B-57AA-3F11-9213-4576CEAD5536}"/>
                        </a:ext>
                      </a:extLst>
                    </p:cNvPr>
                    <p:cNvSpPr/>
                    <p:nvPr/>
                  </p:nvSpPr>
                  <p:spPr>
                    <a:xfrm flipV="1">
                      <a:off x="1522059" y="1818383"/>
                      <a:ext cx="9599" cy="11547"/>
                    </a:xfrm>
                    <a:custGeom>
                      <a:avLst/>
                      <a:gdLst>
                        <a:gd name="connsiteX0" fmla="*/ -981 w 9599"/>
                        <a:gd name="connsiteY0" fmla="*/ 11263 h 11547"/>
                        <a:gd name="connsiteX1" fmla="*/ 8618 w 9599"/>
                        <a:gd name="connsiteY1" fmla="*/ 11263 h 11547"/>
                        <a:gd name="connsiteX2" fmla="*/ 8618 w 9599"/>
                        <a:gd name="connsiteY2" fmla="*/ -285 h 11547"/>
                        <a:gd name="connsiteX3" fmla="*/ -981 w 9599"/>
                        <a:gd name="connsiteY3" fmla="*/ -285 h 11547"/>
                        <a:gd name="connsiteX4" fmla="*/ -981 w 9599"/>
                        <a:gd name="connsiteY4" fmla="*/ 11263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263"/>
                          </a:moveTo>
                          <a:lnTo>
                            <a:pt x="8618" y="11263"/>
                          </a:lnTo>
                          <a:lnTo>
                            <a:pt x="8618" y="-285"/>
                          </a:lnTo>
                          <a:lnTo>
                            <a:pt x="-981" y="-285"/>
                          </a:lnTo>
                          <a:lnTo>
                            <a:pt x="-981" y="11263"/>
                          </a:lnTo>
                          <a:close/>
                        </a:path>
                      </a:pathLst>
                    </a:custGeom>
                    <a:grpFill/>
                    <a:ln w="15" cap="flat">
                      <a:noFill/>
                      <a:prstDash val="solid"/>
                      <a:round/>
                    </a:ln>
                  </p:spPr>
                  <p:txBody>
                    <a:bodyPr rtlCol="0" anchor="ctr"/>
                    <a:lstStyle/>
                    <a:p>
                      <a:endParaRPr lang="ja-JP" altLang="en-US"/>
                    </a:p>
                  </p:txBody>
                </p:sp>
                <p:sp>
                  <p:nvSpPr>
                    <p:cNvPr id="97" name="フリーフォーム: 図形 96">
                      <a:extLst>
                        <a:ext uri="{FF2B5EF4-FFF2-40B4-BE49-F238E27FC236}">
                          <a16:creationId xmlns:a16="http://schemas.microsoft.com/office/drawing/2014/main" id="{657FC680-11C0-5F69-1598-C52C6B5AADAA}"/>
                        </a:ext>
                      </a:extLst>
                    </p:cNvPr>
                    <p:cNvSpPr/>
                    <p:nvPr/>
                  </p:nvSpPr>
                  <p:spPr>
                    <a:xfrm flipV="1">
                      <a:off x="1548011" y="1760846"/>
                      <a:ext cx="46540" cy="70407"/>
                    </a:xfrm>
                    <a:custGeom>
                      <a:avLst/>
                      <a:gdLst>
                        <a:gd name="connsiteX0" fmla="*/ 21274 w 46540"/>
                        <a:gd name="connsiteY0" fmla="*/ 31332 h 70407"/>
                        <a:gd name="connsiteX1" fmla="*/ 10977 w 46540"/>
                        <a:gd name="connsiteY1" fmla="*/ 27827 h 70407"/>
                        <a:gd name="connsiteX2" fmla="*/ 7239 w 46540"/>
                        <a:gd name="connsiteY2" fmla="*/ 18199 h 70407"/>
                        <a:gd name="connsiteX3" fmla="*/ 10977 w 46540"/>
                        <a:gd name="connsiteY3" fmla="*/ 8556 h 70407"/>
                        <a:gd name="connsiteX4" fmla="*/ 21274 w 46540"/>
                        <a:gd name="connsiteY4" fmla="*/ 5051 h 70407"/>
                        <a:gd name="connsiteX5" fmla="*/ 31586 w 46540"/>
                        <a:gd name="connsiteY5" fmla="*/ 8571 h 70407"/>
                        <a:gd name="connsiteX6" fmla="*/ 35367 w 46540"/>
                        <a:gd name="connsiteY6" fmla="*/ 18199 h 70407"/>
                        <a:gd name="connsiteX7" fmla="*/ 31615 w 46540"/>
                        <a:gd name="connsiteY7" fmla="*/ 27827 h 70407"/>
                        <a:gd name="connsiteX8" fmla="*/ 21274 w 46540"/>
                        <a:gd name="connsiteY8" fmla="*/ 31332 h 70407"/>
                        <a:gd name="connsiteX9" fmla="*/ 12097 w 46540"/>
                        <a:gd name="connsiteY9" fmla="*/ 35230 h 70407"/>
                        <a:gd name="connsiteX10" fmla="*/ 2890 w 46540"/>
                        <a:gd name="connsiteY10" fmla="*/ 40728 h 70407"/>
                        <a:gd name="connsiteX11" fmla="*/ -397 w 46540"/>
                        <a:gd name="connsiteY11" fmla="*/ 50603 h 70407"/>
                        <a:gd name="connsiteX12" fmla="*/ 5392 w 46540"/>
                        <a:gd name="connsiteY12" fmla="*/ 63460 h 70407"/>
                        <a:gd name="connsiteX13" fmla="*/ 21274 w 46540"/>
                        <a:gd name="connsiteY13" fmla="*/ 68187 h 70407"/>
                        <a:gd name="connsiteX14" fmla="*/ 37185 w 46540"/>
                        <a:gd name="connsiteY14" fmla="*/ 63460 h 70407"/>
                        <a:gd name="connsiteX15" fmla="*/ 42959 w 46540"/>
                        <a:gd name="connsiteY15" fmla="*/ 50603 h 70407"/>
                        <a:gd name="connsiteX16" fmla="*/ 39658 w 46540"/>
                        <a:gd name="connsiteY16" fmla="*/ 40728 h 70407"/>
                        <a:gd name="connsiteX17" fmla="*/ 30510 w 46540"/>
                        <a:gd name="connsiteY17" fmla="*/ 35230 h 70407"/>
                        <a:gd name="connsiteX18" fmla="*/ 40836 w 46540"/>
                        <a:gd name="connsiteY18" fmla="*/ 29180 h 70407"/>
                        <a:gd name="connsiteX19" fmla="*/ 44545 w 46540"/>
                        <a:gd name="connsiteY19" fmla="*/ 18199 h 70407"/>
                        <a:gd name="connsiteX20" fmla="*/ 38523 w 46540"/>
                        <a:gd name="connsiteY20" fmla="*/ 3044 h 70407"/>
                        <a:gd name="connsiteX21" fmla="*/ 21274 w 46540"/>
                        <a:gd name="connsiteY21" fmla="*/ -2221 h 70407"/>
                        <a:gd name="connsiteX22" fmla="*/ 4025 w 46540"/>
                        <a:gd name="connsiteY22" fmla="*/ 3044 h 70407"/>
                        <a:gd name="connsiteX23" fmla="*/ -1996 w 46540"/>
                        <a:gd name="connsiteY23" fmla="*/ 18199 h 70407"/>
                        <a:gd name="connsiteX24" fmla="*/ 1727 w 46540"/>
                        <a:gd name="connsiteY24" fmla="*/ 29180 h 70407"/>
                        <a:gd name="connsiteX25" fmla="*/ 12097 w 46540"/>
                        <a:gd name="connsiteY25" fmla="*/ 35230 h 70407"/>
                        <a:gd name="connsiteX26" fmla="*/ 8737 w 46540"/>
                        <a:gd name="connsiteY26" fmla="*/ 49730 h 70407"/>
                        <a:gd name="connsiteX27" fmla="*/ 12024 w 46540"/>
                        <a:gd name="connsiteY27" fmla="*/ 41513 h 70407"/>
                        <a:gd name="connsiteX28" fmla="*/ 21274 w 46540"/>
                        <a:gd name="connsiteY28" fmla="*/ 38561 h 70407"/>
                        <a:gd name="connsiteX29" fmla="*/ 30524 w 46540"/>
                        <a:gd name="connsiteY29" fmla="*/ 41513 h 70407"/>
                        <a:gd name="connsiteX30" fmla="*/ 33869 w 46540"/>
                        <a:gd name="connsiteY30" fmla="*/ 49730 h 70407"/>
                        <a:gd name="connsiteX31" fmla="*/ 30524 w 46540"/>
                        <a:gd name="connsiteY31" fmla="*/ 57962 h 70407"/>
                        <a:gd name="connsiteX32" fmla="*/ 21274 w 46540"/>
                        <a:gd name="connsiteY32" fmla="*/ 60915 h 70407"/>
                        <a:gd name="connsiteX33" fmla="*/ 12024 w 46540"/>
                        <a:gd name="connsiteY33" fmla="*/ 57962 h 70407"/>
                        <a:gd name="connsiteX34" fmla="*/ 8737 w 46540"/>
                        <a:gd name="connsiteY34" fmla="*/ 49730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540" h="70407">
                          <a:moveTo>
                            <a:pt x="21274" y="31332"/>
                          </a:moveTo>
                          <a:cubicBezTo>
                            <a:pt x="16911" y="31332"/>
                            <a:pt x="13478" y="30164"/>
                            <a:pt x="10977" y="27827"/>
                          </a:cubicBezTo>
                          <a:cubicBezTo>
                            <a:pt x="8485" y="25490"/>
                            <a:pt x="7239" y="22281"/>
                            <a:pt x="7239" y="18199"/>
                          </a:cubicBezTo>
                          <a:cubicBezTo>
                            <a:pt x="7239" y="14107"/>
                            <a:pt x="8485" y="10893"/>
                            <a:pt x="10977" y="8556"/>
                          </a:cubicBezTo>
                          <a:cubicBezTo>
                            <a:pt x="13478" y="6219"/>
                            <a:pt x="16911" y="5051"/>
                            <a:pt x="21274" y="5051"/>
                          </a:cubicBezTo>
                          <a:cubicBezTo>
                            <a:pt x="25637" y="5051"/>
                            <a:pt x="29075" y="6224"/>
                            <a:pt x="31586" y="8571"/>
                          </a:cubicBezTo>
                          <a:cubicBezTo>
                            <a:pt x="34107" y="10927"/>
                            <a:pt x="35367" y="14136"/>
                            <a:pt x="35367" y="18199"/>
                          </a:cubicBezTo>
                          <a:cubicBezTo>
                            <a:pt x="35367" y="22281"/>
                            <a:pt x="34116" y="25490"/>
                            <a:pt x="31615" y="27827"/>
                          </a:cubicBezTo>
                          <a:cubicBezTo>
                            <a:pt x="29123" y="30164"/>
                            <a:pt x="25676" y="31332"/>
                            <a:pt x="21274" y="31332"/>
                          </a:cubicBezTo>
                          <a:close/>
                          <a:moveTo>
                            <a:pt x="12097" y="35230"/>
                          </a:moveTo>
                          <a:cubicBezTo>
                            <a:pt x="8160" y="36200"/>
                            <a:pt x="5091" y="38032"/>
                            <a:pt x="2890" y="40728"/>
                          </a:cubicBezTo>
                          <a:cubicBezTo>
                            <a:pt x="699" y="43433"/>
                            <a:pt x="-397" y="46725"/>
                            <a:pt x="-397" y="50603"/>
                          </a:cubicBezTo>
                          <a:cubicBezTo>
                            <a:pt x="-397" y="56023"/>
                            <a:pt x="1533" y="60309"/>
                            <a:pt x="5392" y="63460"/>
                          </a:cubicBezTo>
                          <a:cubicBezTo>
                            <a:pt x="9261" y="66611"/>
                            <a:pt x="14555" y="68187"/>
                            <a:pt x="21274" y="68187"/>
                          </a:cubicBezTo>
                          <a:cubicBezTo>
                            <a:pt x="28032" y="68187"/>
                            <a:pt x="33336" y="66611"/>
                            <a:pt x="37185" y="63460"/>
                          </a:cubicBezTo>
                          <a:cubicBezTo>
                            <a:pt x="41035" y="60309"/>
                            <a:pt x="42959" y="56023"/>
                            <a:pt x="42959" y="50603"/>
                          </a:cubicBezTo>
                          <a:cubicBezTo>
                            <a:pt x="42959" y="46725"/>
                            <a:pt x="41859" y="43433"/>
                            <a:pt x="39658" y="40728"/>
                          </a:cubicBezTo>
                          <a:cubicBezTo>
                            <a:pt x="37466" y="38032"/>
                            <a:pt x="34417" y="36200"/>
                            <a:pt x="30510" y="35230"/>
                          </a:cubicBezTo>
                          <a:cubicBezTo>
                            <a:pt x="34931" y="34202"/>
                            <a:pt x="38373" y="32185"/>
                            <a:pt x="40836" y="29180"/>
                          </a:cubicBezTo>
                          <a:cubicBezTo>
                            <a:pt x="43308" y="26184"/>
                            <a:pt x="44545" y="22523"/>
                            <a:pt x="44545" y="18199"/>
                          </a:cubicBezTo>
                          <a:cubicBezTo>
                            <a:pt x="44545" y="11615"/>
                            <a:pt x="42537" y="6564"/>
                            <a:pt x="38523" y="3044"/>
                          </a:cubicBezTo>
                          <a:cubicBezTo>
                            <a:pt x="34509" y="-466"/>
                            <a:pt x="28759" y="-2221"/>
                            <a:pt x="21274" y="-2221"/>
                          </a:cubicBezTo>
                          <a:cubicBezTo>
                            <a:pt x="13798" y="-2221"/>
                            <a:pt x="8049" y="-466"/>
                            <a:pt x="4025" y="3044"/>
                          </a:cubicBezTo>
                          <a:cubicBezTo>
                            <a:pt x="11" y="6564"/>
                            <a:pt x="-1996" y="11615"/>
                            <a:pt x="-1996" y="18199"/>
                          </a:cubicBezTo>
                          <a:cubicBezTo>
                            <a:pt x="-1996" y="22523"/>
                            <a:pt x="-755" y="26184"/>
                            <a:pt x="1727" y="29180"/>
                          </a:cubicBezTo>
                          <a:cubicBezTo>
                            <a:pt x="4219" y="32185"/>
                            <a:pt x="7675" y="34202"/>
                            <a:pt x="12097" y="35230"/>
                          </a:cubicBezTo>
                          <a:close/>
                          <a:moveTo>
                            <a:pt x="8737" y="49730"/>
                          </a:moveTo>
                          <a:cubicBezTo>
                            <a:pt x="8737" y="46220"/>
                            <a:pt x="9833" y="43481"/>
                            <a:pt x="12024" y="41513"/>
                          </a:cubicBezTo>
                          <a:cubicBezTo>
                            <a:pt x="14225" y="39545"/>
                            <a:pt x="17308" y="38561"/>
                            <a:pt x="21274" y="38561"/>
                          </a:cubicBezTo>
                          <a:cubicBezTo>
                            <a:pt x="25220" y="38561"/>
                            <a:pt x="28304" y="39545"/>
                            <a:pt x="30524" y="41513"/>
                          </a:cubicBezTo>
                          <a:cubicBezTo>
                            <a:pt x="32754" y="43481"/>
                            <a:pt x="33869" y="46220"/>
                            <a:pt x="33869" y="49730"/>
                          </a:cubicBezTo>
                          <a:cubicBezTo>
                            <a:pt x="33869" y="53250"/>
                            <a:pt x="32754" y="55994"/>
                            <a:pt x="30524" y="57962"/>
                          </a:cubicBezTo>
                          <a:cubicBezTo>
                            <a:pt x="28304" y="59931"/>
                            <a:pt x="25220" y="60915"/>
                            <a:pt x="21274" y="60915"/>
                          </a:cubicBezTo>
                          <a:cubicBezTo>
                            <a:pt x="17308" y="60915"/>
                            <a:pt x="14225" y="59931"/>
                            <a:pt x="12024" y="57962"/>
                          </a:cubicBezTo>
                          <a:cubicBezTo>
                            <a:pt x="9833" y="55994"/>
                            <a:pt x="8737" y="53250"/>
                            <a:pt x="8737" y="49730"/>
                          </a:cubicBezTo>
                          <a:close/>
                        </a:path>
                      </a:pathLst>
                    </a:custGeom>
                    <a:grpFill/>
                    <a:ln w="15" cap="flat">
                      <a:noFill/>
                      <a:prstDash val="solid"/>
                      <a:round/>
                    </a:ln>
                  </p:spPr>
                  <p:txBody>
                    <a:bodyPr rtlCol="0" anchor="ctr"/>
                    <a:lstStyle/>
                    <a:p>
                      <a:endParaRPr lang="ja-JP" altLang="en-US"/>
                    </a:p>
                  </p:txBody>
                </p:sp>
              </p:grpSp>
            </p:grpSp>
            <p:grpSp>
              <p:nvGrpSpPr>
                <p:cNvPr id="98" name="コンテンツ プレースホルダー 4">
                  <a:extLst>
                    <a:ext uri="{FF2B5EF4-FFF2-40B4-BE49-F238E27FC236}">
                      <a16:creationId xmlns:a16="http://schemas.microsoft.com/office/drawing/2014/main" id="{9993E864-8CFC-14FC-68CF-0361EE40B3F1}"/>
                    </a:ext>
                  </a:extLst>
                </p:cNvPr>
                <p:cNvGrpSpPr/>
                <p:nvPr/>
              </p:nvGrpSpPr>
              <p:grpSpPr>
                <a:xfrm>
                  <a:off x="1463114" y="1143958"/>
                  <a:ext cx="202961" cy="70407"/>
                  <a:chOff x="1463114" y="1143958"/>
                  <a:chExt cx="202961" cy="70407"/>
                </a:xfrm>
                <a:grpFill/>
              </p:grpSpPr>
              <p:sp>
                <p:nvSpPr>
                  <p:cNvPr id="100" name="フリーフォーム: 図形 99">
                    <a:extLst>
                      <a:ext uri="{FF2B5EF4-FFF2-40B4-BE49-F238E27FC236}">
                        <a16:creationId xmlns:a16="http://schemas.microsoft.com/office/drawing/2014/main" id="{A1F2AD77-8E06-73A6-0454-49AE8F89F6F1}"/>
                      </a:ext>
                    </a:extLst>
                  </p:cNvPr>
                  <p:cNvSpPr/>
                  <p:nvPr/>
                </p:nvSpPr>
                <p:spPr>
                  <a:xfrm>
                    <a:off x="1633497" y="1177678"/>
                    <a:ext cx="32578" cy="9308"/>
                  </a:xfrm>
                  <a:custGeom>
                    <a:avLst/>
                    <a:gdLst>
                      <a:gd name="connsiteX0" fmla="*/ 32626 w 32578"/>
                      <a:gd name="connsiteY0" fmla="*/ 42 h 9308"/>
                      <a:gd name="connsiteX1" fmla="*/ 48 w 32578"/>
                      <a:gd name="connsiteY1" fmla="*/ 42 h 9308"/>
                    </a:gdLst>
                    <a:ahLst/>
                    <a:cxnLst>
                      <a:cxn ang="0">
                        <a:pos x="connsiteX0" y="connsiteY0"/>
                      </a:cxn>
                      <a:cxn ang="0">
                        <a:pos x="connsiteX1" y="connsiteY1"/>
                      </a:cxn>
                    </a:cxnLst>
                    <a:rect l="l" t="t" r="r" b="b"/>
                    <a:pathLst>
                      <a:path w="32578" h="9308">
                        <a:moveTo>
                          <a:pt x="32626" y="42"/>
                        </a:moveTo>
                        <a:lnTo>
                          <a:pt x="48" y="42"/>
                        </a:lnTo>
                      </a:path>
                    </a:pathLst>
                  </a:custGeom>
                  <a:grpFill/>
                  <a:ln w="7440" cap="flat">
                    <a:solidFill>
                      <a:srgbClr val="000000"/>
                    </a:solidFill>
                    <a:prstDash val="solid"/>
                    <a:round/>
                  </a:ln>
                </p:spPr>
                <p:txBody>
                  <a:bodyPr rtlCol="0" anchor="ctr"/>
                  <a:lstStyle/>
                  <a:p>
                    <a:endParaRPr lang="ja-JP" altLang="en-US"/>
                  </a:p>
                </p:txBody>
              </p:sp>
              <p:grpSp>
                <p:nvGrpSpPr>
                  <p:cNvPr id="101" name="コンテンツ プレースホルダー 4">
                    <a:extLst>
                      <a:ext uri="{FF2B5EF4-FFF2-40B4-BE49-F238E27FC236}">
                        <a16:creationId xmlns:a16="http://schemas.microsoft.com/office/drawing/2014/main" id="{87ED5D09-0527-39C0-3AF8-1273967D4A42}"/>
                      </a:ext>
                    </a:extLst>
                  </p:cNvPr>
                  <p:cNvGrpSpPr/>
                  <p:nvPr/>
                </p:nvGrpSpPr>
                <p:grpSpPr>
                  <a:xfrm>
                    <a:off x="1463114" y="1143958"/>
                    <a:ext cx="131627" cy="70407"/>
                    <a:chOff x="1463114" y="1143958"/>
                    <a:chExt cx="131627" cy="70407"/>
                  </a:xfrm>
                  <a:grpFill/>
                </p:grpSpPr>
                <p:sp>
                  <p:nvSpPr>
                    <p:cNvPr id="102" name="フリーフォーム: 図形 101">
                      <a:extLst>
                        <a:ext uri="{FF2B5EF4-FFF2-40B4-BE49-F238E27FC236}">
                          <a16:creationId xmlns:a16="http://schemas.microsoft.com/office/drawing/2014/main" id="{1DCE2B1F-E5F8-32CB-7AB7-0F39A373DCC7}"/>
                        </a:ext>
                      </a:extLst>
                    </p:cNvPr>
                    <p:cNvSpPr/>
                    <p:nvPr/>
                  </p:nvSpPr>
                  <p:spPr>
                    <a:xfrm flipV="1">
                      <a:off x="1463114" y="1145180"/>
                      <a:ext cx="40403" cy="67862"/>
                    </a:xfrm>
                    <a:custGeom>
                      <a:avLst/>
                      <a:gdLst>
                        <a:gd name="connsiteX0" fmla="*/ -740 w 40403"/>
                        <a:gd name="connsiteY0" fmla="*/ 5432 h 67862"/>
                        <a:gd name="connsiteX1" fmla="*/ 14255 w 40403"/>
                        <a:gd name="connsiteY1" fmla="*/ 5432 h 67862"/>
                        <a:gd name="connsiteX2" fmla="*/ 14255 w 40403"/>
                        <a:gd name="connsiteY2" fmla="*/ 57209 h 67862"/>
                        <a:gd name="connsiteX3" fmla="*/ -2064 w 40403"/>
                        <a:gd name="connsiteY3" fmla="*/ 53937 h 67862"/>
                        <a:gd name="connsiteX4" fmla="*/ -2064 w 40403"/>
                        <a:gd name="connsiteY4" fmla="*/ 62299 h 67862"/>
                        <a:gd name="connsiteX5" fmla="*/ 14167 w 40403"/>
                        <a:gd name="connsiteY5" fmla="*/ 65572 h 67862"/>
                        <a:gd name="connsiteX6" fmla="*/ 23345 w 40403"/>
                        <a:gd name="connsiteY6" fmla="*/ 65572 h 67862"/>
                        <a:gd name="connsiteX7" fmla="*/ 23345 w 40403"/>
                        <a:gd name="connsiteY7" fmla="*/ 5432 h 67862"/>
                        <a:gd name="connsiteX8" fmla="*/ 38340 w 40403"/>
                        <a:gd name="connsiteY8" fmla="*/ 5432 h 67862"/>
                        <a:gd name="connsiteX9" fmla="*/ 38340 w 40403"/>
                        <a:gd name="connsiteY9" fmla="*/ -2291 h 67862"/>
                        <a:gd name="connsiteX10" fmla="*/ -740 w 40403"/>
                        <a:gd name="connsiteY10" fmla="*/ -2291 h 67862"/>
                        <a:gd name="connsiteX11" fmla="*/ -740 w 40403"/>
                        <a:gd name="connsiteY11" fmla="*/ 5432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03" h="67862">
                          <a:moveTo>
                            <a:pt x="-740" y="5432"/>
                          </a:moveTo>
                          <a:lnTo>
                            <a:pt x="14255" y="5432"/>
                          </a:lnTo>
                          <a:lnTo>
                            <a:pt x="14255" y="57209"/>
                          </a:lnTo>
                          <a:lnTo>
                            <a:pt x="-2064" y="53937"/>
                          </a:lnTo>
                          <a:lnTo>
                            <a:pt x="-2064" y="62299"/>
                          </a:lnTo>
                          <a:lnTo>
                            <a:pt x="14167" y="65572"/>
                          </a:lnTo>
                          <a:lnTo>
                            <a:pt x="23345" y="65572"/>
                          </a:lnTo>
                          <a:lnTo>
                            <a:pt x="23345" y="5432"/>
                          </a:lnTo>
                          <a:lnTo>
                            <a:pt x="38340" y="5432"/>
                          </a:lnTo>
                          <a:lnTo>
                            <a:pt x="38340" y="-2291"/>
                          </a:lnTo>
                          <a:lnTo>
                            <a:pt x="-740" y="-2291"/>
                          </a:lnTo>
                          <a:lnTo>
                            <a:pt x="-740" y="5432"/>
                          </a:lnTo>
                          <a:close/>
                        </a:path>
                      </a:pathLst>
                    </a:custGeom>
                    <a:grpFill/>
                    <a:ln w="15" cap="flat">
                      <a:noFill/>
                      <a:prstDash val="solid"/>
                      <a:round/>
                    </a:ln>
                  </p:spPr>
                  <p:txBody>
                    <a:bodyPr rtlCol="0" anchor="ctr"/>
                    <a:lstStyle/>
                    <a:p>
                      <a:endParaRPr lang="ja-JP" altLang="en-US"/>
                    </a:p>
                  </p:txBody>
                </p:sp>
                <p:sp>
                  <p:nvSpPr>
                    <p:cNvPr id="103" name="フリーフォーム: 図形 102">
                      <a:extLst>
                        <a:ext uri="{FF2B5EF4-FFF2-40B4-BE49-F238E27FC236}">
                          <a16:creationId xmlns:a16="http://schemas.microsoft.com/office/drawing/2014/main" id="{0494946D-58EC-AFA5-CF80-E7254504BC9D}"/>
                        </a:ext>
                      </a:extLst>
                    </p:cNvPr>
                    <p:cNvSpPr/>
                    <p:nvPr/>
                  </p:nvSpPr>
                  <p:spPr>
                    <a:xfrm flipV="1">
                      <a:off x="1522059" y="1201495"/>
                      <a:ext cx="9599" cy="11547"/>
                    </a:xfrm>
                    <a:custGeom>
                      <a:avLst/>
                      <a:gdLst>
                        <a:gd name="connsiteX0" fmla="*/ -981 w 9599"/>
                        <a:gd name="connsiteY0" fmla="*/ 11196 h 11547"/>
                        <a:gd name="connsiteX1" fmla="*/ 8618 w 9599"/>
                        <a:gd name="connsiteY1" fmla="*/ 11196 h 11547"/>
                        <a:gd name="connsiteX2" fmla="*/ 8618 w 9599"/>
                        <a:gd name="connsiteY2" fmla="*/ -352 h 11547"/>
                        <a:gd name="connsiteX3" fmla="*/ -981 w 9599"/>
                        <a:gd name="connsiteY3" fmla="*/ -352 h 11547"/>
                        <a:gd name="connsiteX4" fmla="*/ -981 w 9599"/>
                        <a:gd name="connsiteY4" fmla="*/ 11196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9" h="11547">
                          <a:moveTo>
                            <a:pt x="-981" y="11196"/>
                          </a:moveTo>
                          <a:lnTo>
                            <a:pt x="8618" y="11196"/>
                          </a:lnTo>
                          <a:lnTo>
                            <a:pt x="8618" y="-352"/>
                          </a:lnTo>
                          <a:lnTo>
                            <a:pt x="-981" y="-352"/>
                          </a:lnTo>
                          <a:lnTo>
                            <a:pt x="-981" y="11196"/>
                          </a:lnTo>
                          <a:close/>
                        </a:path>
                      </a:pathLst>
                    </a:custGeom>
                    <a:grpFill/>
                    <a:ln w="15" cap="flat">
                      <a:noFill/>
                      <a:prstDash val="solid"/>
                      <a:round/>
                    </a:ln>
                  </p:spPr>
                  <p:txBody>
                    <a:bodyPr rtlCol="0" anchor="ctr"/>
                    <a:lstStyle/>
                    <a:p>
                      <a:endParaRPr lang="ja-JP" altLang="en-US"/>
                    </a:p>
                  </p:txBody>
                </p:sp>
                <p:sp>
                  <p:nvSpPr>
                    <p:cNvPr id="104" name="フリーフォーム: 図形 103">
                      <a:extLst>
                        <a:ext uri="{FF2B5EF4-FFF2-40B4-BE49-F238E27FC236}">
                          <a16:creationId xmlns:a16="http://schemas.microsoft.com/office/drawing/2014/main" id="{6EDE3408-9BB4-2E9E-4547-9311218282DF}"/>
                        </a:ext>
                      </a:extLst>
                    </p:cNvPr>
                    <p:cNvSpPr/>
                    <p:nvPr/>
                  </p:nvSpPr>
                  <p:spPr>
                    <a:xfrm flipV="1">
                      <a:off x="1547837" y="1143958"/>
                      <a:ext cx="46904" cy="70407"/>
                    </a:xfrm>
                    <a:custGeom>
                      <a:avLst/>
                      <a:gdLst>
                        <a:gd name="connsiteX0" fmla="*/ 21448 w 46904"/>
                        <a:gd name="connsiteY0" fmla="*/ 60848 h 70407"/>
                        <a:gd name="connsiteX1" fmla="*/ 10787 w 46904"/>
                        <a:gd name="connsiteY1" fmla="*/ 53867 h 70407"/>
                        <a:gd name="connsiteX2" fmla="*/ 7224 w 46904"/>
                        <a:gd name="connsiteY2" fmla="*/ 32895 h 70407"/>
                        <a:gd name="connsiteX3" fmla="*/ 10787 w 46904"/>
                        <a:gd name="connsiteY3" fmla="*/ 11966 h 70407"/>
                        <a:gd name="connsiteX4" fmla="*/ 21448 w 46904"/>
                        <a:gd name="connsiteY4" fmla="*/ 4985 h 70407"/>
                        <a:gd name="connsiteX5" fmla="*/ 32153 w 46904"/>
                        <a:gd name="connsiteY5" fmla="*/ 11966 h 70407"/>
                        <a:gd name="connsiteX6" fmla="*/ 35730 w 46904"/>
                        <a:gd name="connsiteY6" fmla="*/ 32895 h 70407"/>
                        <a:gd name="connsiteX7" fmla="*/ 32153 w 46904"/>
                        <a:gd name="connsiteY7" fmla="*/ 53867 h 70407"/>
                        <a:gd name="connsiteX8" fmla="*/ 21448 w 46904"/>
                        <a:gd name="connsiteY8" fmla="*/ 60848 h 70407"/>
                        <a:gd name="connsiteX9" fmla="*/ 21448 w 46904"/>
                        <a:gd name="connsiteY9" fmla="*/ 68120 h 70407"/>
                        <a:gd name="connsiteX10" fmla="*/ 38886 w 46904"/>
                        <a:gd name="connsiteY10" fmla="*/ 59089 h 70407"/>
                        <a:gd name="connsiteX11" fmla="*/ 44908 w 46904"/>
                        <a:gd name="connsiteY11" fmla="*/ 32895 h 70407"/>
                        <a:gd name="connsiteX12" fmla="*/ 38886 w 46904"/>
                        <a:gd name="connsiteY12" fmla="*/ 6730 h 70407"/>
                        <a:gd name="connsiteX13" fmla="*/ 21448 w 46904"/>
                        <a:gd name="connsiteY13" fmla="*/ -2287 h 70407"/>
                        <a:gd name="connsiteX14" fmla="*/ 4024 w 46904"/>
                        <a:gd name="connsiteY14" fmla="*/ 6730 h 70407"/>
                        <a:gd name="connsiteX15" fmla="*/ -1997 w 46904"/>
                        <a:gd name="connsiteY15" fmla="*/ 32895 h 70407"/>
                        <a:gd name="connsiteX16" fmla="*/ 4024 w 46904"/>
                        <a:gd name="connsiteY16" fmla="*/ 59089 h 70407"/>
                        <a:gd name="connsiteX17" fmla="*/ 21448 w 46904"/>
                        <a:gd name="connsiteY17" fmla="*/ 68120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1448" y="60848"/>
                          </a:moveTo>
                          <a:cubicBezTo>
                            <a:pt x="16726" y="60848"/>
                            <a:pt x="13173" y="58521"/>
                            <a:pt x="10787" y="53867"/>
                          </a:cubicBezTo>
                          <a:cubicBezTo>
                            <a:pt x="8412" y="49223"/>
                            <a:pt x="7224" y="42232"/>
                            <a:pt x="7224" y="32895"/>
                          </a:cubicBezTo>
                          <a:cubicBezTo>
                            <a:pt x="7224" y="23596"/>
                            <a:pt x="8412" y="16620"/>
                            <a:pt x="10787" y="11966"/>
                          </a:cubicBezTo>
                          <a:cubicBezTo>
                            <a:pt x="13173" y="7312"/>
                            <a:pt x="16726" y="4985"/>
                            <a:pt x="21448" y="4985"/>
                          </a:cubicBezTo>
                          <a:cubicBezTo>
                            <a:pt x="26209" y="4985"/>
                            <a:pt x="29777" y="7312"/>
                            <a:pt x="32153" y="11966"/>
                          </a:cubicBezTo>
                          <a:cubicBezTo>
                            <a:pt x="34538" y="16620"/>
                            <a:pt x="35730" y="23596"/>
                            <a:pt x="35730" y="32895"/>
                          </a:cubicBezTo>
                          <a:cubicBezTo>
                            <a:pt x="35730" y="42232"/>
                            <a:pt x="34538" y="49223"/>
                            <a:pt x="32153" y="53867"/>
                          </a:cubicBezTo>
                          <a:cubicBezTo>
                            <a:pt x="29777" y="58521"/>
                            <a:pt x="26209" y="60848"/>
                            <a:pt x="21448" y="60848"/>
                          </a:cubicBezTo>
                          <a:close/>
                          <a:moveTo>
                            <a:pt x="21448" y="68120"/>
                          </a:moveTo>
                          <a:cubicBezTo>
                            <a:pt x="29059" y="68120"/>
                            <a:pt x="34872" y="65110"/>
                            <a:pt x="38886" y="59089"/>
                          </a:cubicBezTo>
                          <a:cubicBezTo>
                            <a:pt x="42901" y="53077"/>
                            <a:pt x="44908" y="44346"/>
                            <a:pt x="44908" y="32895"/>
                          </a:cubicBezTo>
                          <a:cubicBezTo>
                            <a:pt x="44908" y="21473"/>
                            <a:pt x="42901" y="12751"/>
                            <a:pt x="38886" y="6730"/>
                          </a:cubicBezTo>
                          <a:cubicBezTo>
                            <a:pt x="34872" y="719"/>
                            <a:pt x="29059" y="-2287"/>
                            <a:pt x="21448" y="-2287"/>
                          </a:cubicBezTo>
                          <a:cubicBezTo>
                            <a:pt x="13846" y="-2287"/>
                            <a:pt x="8039" y="719"/>
                            <a:pt x="4024" y="6730"/>
                          </a:cubicBezTo>
                          <a:cubicBezTo>
                            <a:pt x="10" y="12751"/>
                            <a:pt x="-1997" y="21473"/>
                            <a:pt x="-1997" y="32895"/>
                          </a:cubicBezTo>
                          <a:cubicBezTo>
                            <a:pt x="-1997" y="44346"/>
                            <a:pt x="10" y="53077"/>
                            <a:pt x="4024" y="59089"/>
                          </a:cubicBezTo>
                          <a:cubicBezTo>
                            <a:pt x="8039" y="65110"/>
                            <a:pt x="13846" y="68120"/>
                            <a:pt x="21448" y="68120"/>
                          </a:cubicBezTo>
                          <a:close/>
                        </a:path>
                      </a:pathLst>
                    </a:custGeom>
                    <a:grpFill/>
                    <a:ln w="15" cap="flat">
                      <a:noFill/>
                      <a:prstDash val="solid"/>
                      <a:round/>
                    </a:ln>
                  </p:spPr>
                  <p:txBody>
                    <a:bodyPr rtlCol="0" anchor="ctr"/>
                    <a:lstStyle/>
                    <a:p>
                      <a:endParaRPr lang="ja-JP" altLang="en-US"/>
                    </a:p>
                  </p:txBody>
                </p:sp>
              </p:grpSp>
            </p:grpSp>
            <p:grpSp>
              <p:nvGrpSpPr>
                <p:cNvPr id="105" name="コンテンツ プレースホルダー 4">
                  <a:extLst>
                    <a:ext uri="{FF2B5EF4-FFF2-40B4-BE49-F238E27FC236}">
                      <a16:creationId xmlns:a16="http://schemas.microsoft.com/office/drawing/2014/main" id="{3A1212AD-E254-69E1-64AB-B04008C417FF}"/>
                    </a:ext>
                  </a:extLst>
                </p:cNvPr>
                <p:cNvGrpSpPr/>
                <p:nvPr/>
              </p:nvGrpSpPr>
              <p:grpSpPr>
                <a:xfrm>
                  <a:off x="1325571" y="2273095"/>
                  <a:ext cx="90085" cy="889550"/>
                  <a:chOff x="1325571" y="2273095"/>
                  <a:chExt cx="90085" cy="889550"/>
                </a:xfrm>
                <a:grpFill/>
              </p:grpSpPr>
              <p:sp>
                <p:nvSpPr>
                  <p:cNvPr id="106" name="フリーフォーム: 図形 105">
                    <a:extLst>
                      <a:ext uri="{FF2B5EF4-FFF2-40B4-BE49-F238E27FC236}">
                        <a16:creationId xmlns:a16="http://schemas.microsoft.com/office/drawing/2014/main" id="{1B0E2028-1250-D09D-F596-545675FB4AB7}"/>
                      </a:ext>
                    </a:extLst>
                  </p:cNvPr>
                  <p:cNvSpPr/>
                  <p:nvPr/>
                </p:nvSpPr>
                <p:spPr>
                  <a:xfrm rot="-5400000" flipV="1">
                    <a:off x="1338537" y="3103560"/>
                    <a:ext cx="47762" cy="70407"/>
                  </a:xfrm>
                  <a:custGeom>
                    <a:avLst/>
                    <a:gdLst>
                      <a:gd name="connsiteX0" fmla="*/ 41627 w 47762"/>
                      <a:gd name="connsiteY0" fmla="*/ 64884 h 70407"/>
                      <a:gd name="connsiteX1" fmla="*/ 41627 w 47762"/>
                      <a:gd name="connsiteY1" fmla="*/ 55925 h 70407"/>
                      <a:gd name="connsiteX2" fmla="*/ 31766 w 47762"/>
                      <a:gd name="connsiteY2" fmla="*/ 59648 h 70407"/>
                      <a:gd name="connsiteX3" fmla="*/ 22807 w 47762"/>
                      <a:gd name="connsiteY3" fmla="*/ 60884 h 70407"/>
                      <a:gd name="connsiteX4" fmla="*/ 11244 w 47762"/>
                      <a:gd name="connsiteY4" fmla="*/ 57976 h 70407"/>
                      <a:gd name="connsiteX5" fmla="*/ 7172 w 47762"/>
                      <a:gd name="connsiteY5" fmla="*/ 49700 h 70407"/>
                      <a:gd name="connsiteX6" fmla="*/ 9877 w 47762"/>
                      <a:gd name="connsiteY6" fmla="*/ 42893 h 70407"/>
                      <a:gd name="connsiteX7" fmla="*/ 20131 w 47762"/>
                      <a:gd name="connsiteY7" fmla="*/ 39199 h 70407"/>
                      <a:gd name="connsiteX8" fmla="*/ 25672 w 47762"/>
                      <a:gd name="connsiteY8" fmla="*/ 38065 h 70407"/>
                      <a:gd name="connsiteX9" fmla="*/ 40827 w 47762"/>
                      <a:gd name="connsiteY9" fmla="*/ 31171 h 70407"/>
                      <a:gd name="connsiteX10" fmla="*/ 45714 w 47762"/>
                      <a:gd name="connsiteY10" fmla="*/ 17980 h 70407"/>
                      <a:gd name="connsiteX11" fmla="*/ 39096 w 47762"/>
                      <a:gd name="connsiteY11" fmla="*/ 3014 h 70407"/>
                      <a:gd name="connsiteX12" fmla="*/ 19724 w 47762"/>
                      <a:gd name="connsiteY12" fmla="*/ -2077 h 70407"/>
                      <a:gd name="connsiteX13" fmla="*/ 9470 w 47762"/>
                      <a:gd name="connsiteY13" fmla="*/ -986 h 70407"/>
                      <a:gd name="connsiteX14" fmla="*/ -1772 w 47762"/>
                      <a:gd name="connsiteY14" fmla="*/ 2243 h 70407"/>
                      <a:gd name="connsiteX15" fmla="*/ -1772 w 47762"/>
                      <a:gd name="connsiteY15" fmla="*/ 11696 h 70407"/>
                      <a:gd name="connsiteX16" fmla="*/ 9179 w 47762"/>
                      <a:gd name="connsiteY16" fmla="*/ 6970 h 70407"/>
                      <a:gd name="connsiteX17" fmla="*/ 19724 w 47762"/>
                      <a:gd name="connsiteY17" fmla="*/ 5384 h 70407"/>
                      <a:gd name="connsiteX18" fmla="*/ 31853 w 47762"/>
                      <a:gd name="connsiteY18" fmla="*/ 8468 h 70407"/>
                      <a:gd name="connsiteX19" fmla="*/ 36129 w 47762"/>
                      <a:gd name="connsiteY19" fmla="*/ 17296 h 70407"/>
                      <a:gd name="connsiteX20" fmla="*/ 33061 w 47762"/>
                      <a:gd name="connsiteY20" fmla="*/ 25106 h 70407"/>
                      <a:gd name="connsiteX21" fmla="*/ 22996 w 47762"/>
                      <a:gd name="connsiteY21" fmla="*/ 29338 h 70407"/>
                      <a:gd name="connsiteX22" fmla="*/ 17397 w 47762"/>
                      <a:gd name="connsiteY22" fmla="*/ 30429 h 70407"/>
                      <a:gd name="connsiteX23" fmla="*/ 2533 w 47762"/>
                      <a:gd name="connsiteY23" fmla="*/ 36829 h 70407"/>
                      <a:gd name="connsiteX24" fmla="*/ -2049 w 47762"/>
                      <a:gd name="connsiteY24" fmla="*/ 48973 h 70407"/>
                      <a:gd name="connsiteX25" fmla="*/ 4292 w 47762"/>
                      <a:gd name="connsiteY25" fmla="*/ 63153 h 70407"/>
                      <a:gd name="connsiteX26" fmla="*/ 21760 w 47762"/>
                      <a:gd name="connsiteY26" fmla="*/ 68331 h 70407"/>
                      <a:gd name="connsiteX27" fmla="*/ 31490 w 47762"/>
                      <a:gd name="connsiteY27" fmla="*/ 67458 h 70407"/>
                      <a:gd name="connsiteX28" fmla="*/ 41627 w 47762"/>
                      <a:gd name="connsiteY28" fmla="*/ 64884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62" h="70407">
                        <a:moveTo>
                          <a:pt x="41627" y="64884"/>
                        </a:moveTo>
                        <a:lnTo>
                          <a:pt x="41627" y="55925"/>
                        </a:lnTo>
                        <a:cubicBezTo>
                          <a:pt x="38146" y="57593"/>
                          <a:pt x="34859" y="58834"/>
                          <a:pt x="31766" y="59648"/>
                        </a:cubicBezTo>
                        <a:cubicBezTo>
                          <a:pt x="28673" y="60472"/>
                          <a:pt x="25687" y="60884"/>
                          <a:pt x="22807" y="60884"/>
                        </a:cubicBezTo>
                        <a:cubicBezTo>
                          <a:pt x="17814" y="60884"/>
                          <a:pt x="13959" y="59915"/>
                          <a:pt x="11244" y="57976"/>
                        </a:cubicBezTo>
                        <a:cubicBezTo>
                          <a:pt x="8530" y="56036"/>
                          <a:pt x="7172" y="53278"/>
                          <a:pt x="7172" y="49700"/>
                        </a:cubicBezTo>
                        <a:cubicBezTo>
                          <a:pt x="7172" y="46694"/>
                          <a:pt x="8074" y="44425"/>
                          <a:pt x="9877" y="42893"/>
                        </a:cubicBezTo>
                        <a:cubicBezTo>
                          <a:pt x="11681" y="41371"/>
                          <a:pt x="15099" y="40140"/>
                          <a:pt x="20131" y="39199"/>
                        </a:cubicBezTo>
                        <a:lnTo>
                          <a:pt x="25672" y="38065"/>
                        </a:lnTo>
                        <a:cubicBezTo>
                          <a:pt x="32518" y="36756"/>
                          <a:pt x="37569" y="34458"/>
                          <a:pt x="40827" y="31171"/>
                        </a:cubicBezTo>
                        <a:cubicBezTo>
                          <a:pt x="44085" y="27884"/>
                          <a:pt x="45714" y="23487"/>
                          <a:pt x="45714" y="17980"/>
                        </a:cubicBezTo>
                        <a:cubicBezTo>
                          <a:pt x="45714" y="11396"/>
                          <a:pt x="43508" y="6407"/>
                          <a:pt x="39096" y="3014"/>
                        </a:cubicBezTo>
                        <a:cubicBezTo>
                          <a:pt x="34694" y="-380"/>
                          <a:pt x="28237" y="-2077"/>
                          <a:pt x="19724" y="-2077"/>
                        </a:cubicBezTo>
                        <a:cubicBezTo>
                          <a:pt x="16514" y="-2077"/>
                          <a:pt x="13096" y="-1713"/>
                          <a:pt x="9470" y="-986"/>
                        </a:cubicBezTo>
                        <a:cubicBezTo>
                          <a:pt x="5853" y="-259"/>
                          <a:pt x="2106" y="818"/>
                          <a:pt x="-1772" y="2243"/>
                        </a:cubicBezTo>
                        <a:lnTo>
                          <a:pt x="-1772" y="11696"/>
                        </a:lnTo>
                        <a:cubicBezTo>
                          <a:pt x="1951" y="9612"/>
                          <a:pt x="5601" y="8036"/>
                          <a:pt x="9179" y="6970"/>
                        </a:cubicBezTo>
                        <a:cubicBezTo>
                          <a:pt x="12757" y="5913"/>
                          <a:pt x="16272" y="5384"/>
                          <a:pt x="19724" y="5384"/>
                        </a:cubicBezTo>
                        <a:cubicBezTo>
                          <a:pt x="24959" y="5384"/>
                          <a:pt x="29003" y="6412"/>
                          <a:pt x="31853" y="8468"/>
                        </a:cubicBezTo>
                        <a:cubicBezTo>
                          <a:pt x="34704" y="10533"/>
                          <a:pt x="36129" y="13476"/>
                          <a:pt x="36129" y="17296"/>
                        </a:cubicBezTo>
                        <a:cubicBezTo>
                          <a:pt x="36129" y="20622"/>
                          <a:pt x="35106" y="23225"/>
                          <a:pt x="33061" y="25106"/>
                        </a:cubicBezTo>
                        <a:cubicBezTo>
                          <a:pt x="31015" y="26987"/>
                          <a:pt x="27660" y="28398"/>
                          <a:pt x="22996" y="29338"/>
                        </a:cubicBezTo>
                        <a:lnTo>
                          <a:pt x="17397" y="30429"/>
                        </a:lnTo>
                        <a:cubicBezTo>
                          <a:pt x="10551" y="31787"/>
                          <a:pt x="5597" y="33920"/>
                          <a:pt x="2533" y="36829"/>
                        </a:cubicBezTo>
                        <a:cubicBezTo>
                          <a:pt x="-522" y="39737"/>
                          <a:pt x="-2049" y="43785"/>
                          <a:pt x="-2049" y="48973"/>
                        </a:cubicBezTo>
                        <a:cubicBezTo>
                          <a:pt x="-2049" y="54975"/>
                          <a:pt x="65" y="59702"/>
                          <a:pt x="4292" y="63153"/>
                        </a:cubicBezTo>
                        <a:cubicBezTo>
                          <a:pt x="8520" y="66605"/>
                          <a:pt x="14342" y="68331"/>
                          <a:pt x="21760" y="68331"/>
                        </a:cubicBezTo>
                        <a:cubicBezTo>
                          <a:pt x="24950" y="68331"/>
                          <a:pt x="28193" y="68040"/>
                          <a:pt x="31490" y="67458"/>
                        </a:cubicBezTo>
                        <a:cubicBezTo>
                          <a:pt x="34796" y="66886"/>
                          <a:pt x="38175" y="66028"/>
                          <a:pt x="41627" y="64884"/>
                        </a:cubicBezTo>
                        <a:close/>
                      </a:path>
                    </a:pathLst>
                  </a:custGeom>
                  <a:grpFill/>
                  <a:ln w="15" cap="flat">
                    <a:noFill/>
                    <a:prstDash val="solid"/>
                    <a:round/>
                  </a:ln>
                </p:spPr>
                <p:txBody>
                  <a:bodyPr rtlCol="0" anchor="ctr"/>
                  <a:lstStyle/>
                  <a:p>
                    <a:endParaRPr lang="ja-JP" altLang="en-US"/>
                  </a:p>
                </p:txBody>
              </p:sp>
              <p:sp>
                <p:nvSpPr>
                  <p:cNvPr id="107" name="フリーフォーム: 図形 106">
                    <a:extLst>
                      <a:ext uri="{FF2B5EF4-FFF2-40B4-BE49-F238E27FC236}">
                        <a16:creationId xmlns:a16="http://schemas.microsoft.com/office/drawing/2014/main" id="{B37FD73B-16D8-4B73-B50F-F07C3363139E}"/>
                      </a:ext>
                    </a:extLst>
                  </p:cNvPr>
                  <p:cNvSpPr/>
                  <p:nvPr/>
                </p:nvSpPr>
                <p:spPr>
                  <a:xfrm rot="-5400000" flipV="1">
                    <a:off x="1357139" y="3042730"/>
                    <a:ext cx="45551" cy="71483"/>
                  </a:xfrm>
                  <a:custGeom>
                    <a:avLst/>
                    <a:gdLst>
                      <a:gd name="connsiteX0" fmla="*/ 6277 w 45551"/>
                      <a:gd name="connsiteY0" fmla="*/ 26114 h 71483"/>
                      <a:gd name="connsiteX1" fmla="*/ 6277 w 45551"/>
                      <a:gd name="connsiteY1" fmla="*/ -880 h 71483"/>
                      <a:gd name="connsiteX2" fmla="*/ -2130 w 45551"/>
                      <a:gd name="connsiteY2" fmla="*/ -880 h 71483"/>
                      <a:gd name="connsiteX3" fmla="*/ -2130 w 45551"/>
                      <a:gd name="connsiteY3" fmla="*/ 69382 h 71483"/>
                      <a:gd name="connsiteX4" fmla="*/ 6277 w 45551"/>
                      <a:gd name="connsiteY4" fmla="*/ 69382 h 71483"/>
                      <a:gd name="connsiteX5" fmla="*/ 6277 w 45551"/>
                      <a:gd name="connsiteY5" fmla="*/ 61659 h 71483"/>
                      <a:gd name="connsiteX6" fmla="*/ 12938 w 45551"/>
                      <a:gd name="connsiteY6" fmla="*/ 68393 h 71483"/>
                      <a:gd name="connsiteX7" fmla="*/ 22551 w 45551"/>
                      <a:gd name="connsiteY7" fmla="*/ 70604 h 71483"/>
                      <a:gd name="connsiteX8" fmla="*/ 37619 w 45551"/>
                      <a:gd name="connsiteY8" fmla="*/ 63244 h 71483"/>
                      <a:gd name="connsiteX9" fmla="*/ 43422 w 45551"/>
                      <a:gd name="connsiteY9" fmla="*/ 43886 h 71483"/>
                      <a:gd name="connsiteX10" fmla="*/ 37619 w 45551"/>
                      <a:gd name="connsiteY10" fmla="*/ 24514 h 71483"/>
                      <a:gd name="connsiteX11" fmla="*/ 22551 w 45551"/>
                      <a:gd name="connsiteY11" fmla="*/ 17154 h 71483"/>
                      <a:gd name="connsiteX12" fmla="*/ 12938 w 45551"/>
                      <a:gd name="connsiteY12" fmla="*/ 19365 h 71483"/>
                      <a:gd name="connsiteX13" fmla="*/ 6277 w 45551"/>
                      <a:gd name="connsiteY13" fmla="*/ 26114 h 71483"/>
                      <a:gd name="connsiteX14" fmla="*/ 34739 w 45551"/>
                      <a:gd name="connsiteY14" fmla="*/ 43886 h 71483"/>
                      <a:gd name="connsiteX15" fmla="*/ 30943 w 45551"/>
                      <a:gd name="connsiteY15" fmla="*/ 58358 h 71483"/>
                      <a:gd name="connsiteX16" fmla="*/ 20515 w 45551"/>
                      <a:gd name="connsiteY16" fmla="*/ 63608 h 71483"/>
                      <a:gd name="connsiteX17" fmla="*/ 10073 w 45551"/>
                      <a:gd name="connsiteY17" fmla="*/ 58358 h 71483"/>
                      <a:gd name="connsiteX18" fmla="*/ 6277 w 45551"/>
                      <a:gd name="connsiteY18" fmla="*/ 43886 h 71483"/>
                      <a:gd name="connsiteX19" fmla="*/ 10073 w 45551"/>
                      <a:gd name="connsiteY19" fmla="*/ 29415 h 71483"/>
                      <a:gd name="connsiteX20" fmla="*/ 20515 w 45551"/>
                      <a:gd name="connsiteY20" fmla="*/ 24165 h 71483"/>
                      <a:gd name="connsiteX21" fmla="*/ 30943 w 45551"/>
                      <a:gd name="connsiteY21" fmla="*/ 29415 h 71483"/>
                      <a:gd name="connsiteX22" fmla="*/ 34739 w 45551"/>
                      <a:gd name="connsiteY22" fmla="*/ 43886 h 7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551" h="71483">
                        <a:moveTo>
                          <a:pt x="6277" y="26114"/>
                        </a:moveTo>
                        <a:lnTo>
                          <a:pt x="6277" y="-880"/>
                        </a:lnTo>
                        <a:lnTo>
                          <a:pt x="-2130" y="-880"/>
                        </a:lnTo>
                        <a:lnTo>
                          <a:pt x="-2130" y="69382"/>
                        </a:lnTo>
                        <a:lnTo>
                          <a:pt x="6277" y="69382"/>
                        </a:lnTo>
                        <a:lnTo>
                          <a:pt x="6277" y="61659"/>
                        </a:lnTo>
                        <a:cubicBezTo>
                          <a:pt x="8041" y="64684"/>
                          <a:pt x="10262" y="66929"/>
                          <a:pt x="12938" y="68393"/>
                        </a:cubicBezTo>
                        <a:cubicBezTo>
                          <a:pt x="15624" y="69867"/>
                          <a:pt x="18828" y="70604"/>
                          <a:pt x="22551" y="70604"/>
                        </a:cubicBezTo>
                        <a:cubicBezTo>
                          <a:pt x="28737" y="70604"/>
                          <a:pt x="33760" y="68151"/>
                          <a:pt x="37619" y="63244"/>
                        </a:cubicBezTo>
                        <a:cubicBezTo>
                          <a:pt x="41488" y="58338"/>
                          <a:pt x="43422" y="51886"/>
                          <a:pt x="43422" y="43886"/>
                        </a:cubicBezTo>
                        <a:cubicBezTo>
                          <a:pt x="43422" y="35887"/>
                          <a:pt x="41488" y="29430"/>
                          <a:pt x="37619" y="24514"/>
                        </a:cubicBezTo>
                        <a:cubicBezTo>
                          <a:pt x="33760" y="19608"/>
                          <a:pt x="28737" y="17154"/>
                          <a:pt x="22551" y="17154"/>
                        </a:cubicBezTo>
                        <a:cubicBezTo>
                          <a:pt x="18828" y="17154"/>
                          <a:pt x="15624" y="17891"/>
                          <a:pt x="12938" y="19365"/>
                        </a:cubicBezTo>
                        <a:cubicBezTo>
                          <a:pt x="10262" y="20839"/>
                          <a:pt x="8041" y="23088"/>
                          <a:pt x="6277" y="26114"/>
                        </a:cubicBezTo>
                        <a:close/>
                        <a:moveTo>
                          <a:pt x="34739" y="43886"/>
                        </a:moveTo>
                        <a:cubicBezTo>
                          <a:pt x="34739" y="50034"/>
                          <a:pt x="33474" y="54857"/>
                          <a:pt x="30943" y="58358"/>
                        </a:cubicBezTo>
                        <a:cubicBezTo>
                          <a:pt x="28413" y="61858"/>
                          <a:pt x="24937" y="63608"/>
                          <a:pt x="20515" y="63608"/>
                        </a:cubicBezTo>
                        <a:cubicBezTo>
                          <a:pt x="16084" y="63608"/>
                          <a:pt x="12603" y="61858"/>
                          <a:pt x="10073" y="58358"/>
                        </a:cubicBezTo>
                        <a:cubicBezTo>
                          <a:pt x="7542" y="54857"/>
                          <a:pt x="6277" y="50034"/>
                          <a:pt x="6277" y="43886"/>
                        </a:cubicBezTo>
                        <a:cubicBezTo>
                          <a:pt x="6277" y="37739"/>
                          <a:pt x="7542" y="32915"/>
                          <a:pt x="10073" y="29415"/>
                        </a:cubicBezTo>
                        <a:cubicBezTo>
                          <a:pt x="12603" y="25915"/>
                          <a:pt x="16084" y="24165"/>
                          <a:pt x="20515" y="24165"/>
                        </a:cubicBezTo>
                        <a:cubicBezTo>
                          <a:pt x="24937" y="24165"/>
                          <a:pt x="28413" y="25915"/>
                          <a:pt x="30943" y="29415"/>
                        </a:cubicBezTo>
                        <a:cubicBezTo>
                          <a:pt x="33474" y="32915"/>
                          <a:pt x="34739" y="37739"/>
                          <a:pt x="34739" y="43886"/>
                        </a:cubicBezTo>
                        <a:close/>
                      </a:path>
                    </a:pathLst>
                  </a:custGeom>
                  <a:grpFill/>
                  <a:ln w="15" cap="flat">
                    <a:noFill/>
                    <a:prstDash val="solid"/>
                    <a:round/>
                  </a:ln>
                </p:spPr>
                <p:txBody>
                  <a:bodyPr rtlCol="0" anchor="ctr"/>
                  <a:lstStyle/>
                  <a:p>
                    <a:endParaRPr lang="ja-JP" altLang="en-US"/>
                  </a:p>
                </p:txBody>
              </p:sp>
              <p:sp>
                <p:nvSpPr>
                  <p:cNvPr id="108" name="フリーフォーム: 図形 107">
                    <a:extLst>
                      <a:ext uri="{FF2B5EF4-FFF2-40B4-BE49-F238E27FC236}">
                        <a16:creationId xmlns:a16="http://schemas.microsoft.com/office/drawing/2014/main" id="{6F1A32CC-FEB8-F496-A0C0-49E174C7A674}"/>
                      </a:ext>
                    </a:extLst>
                  </p:cNvPr>
                  <p:cNvSpPr/>
                  <p:nvPr/>
                </p:nvSpPr>
                <p:spPr>
                  <a:xfrm rot="-5400000" flipV="1">
                    <a:off x="1347307" y="2995164"/>
                    <a:ext cx="47180" cy="53449"/>
                  </a:xfrm>
                  <a:custGeom>
                    <a:avLst/>
                    <a:gdLst>
                      <a:gd name="connsiteX0" fmla="*/ 45222 w 47180"/>
                      <a:gd name="connsiteY0" fmla="*/ 27364 h 53449"/>
                      <a:gd name="connsiteX1" fmla="*/ 45222 w 47180"/>
                      <a:gd name="connsiteY1" fmla="*/ 23277 h 53449"/>
                      <a:gd name="connsiteX2" fmla="*/ 6768 w 47180"/>
                      <a:gd name="connsiteY2" fmla="*/ 23277 h 53449"/>
                      <a:gd name="connsiteX3" fmla="*/ 11974 w 47180"/>
                      <a:gd name="connsiteY3" fmla="*/ 10114 h 53449"/>
                      <a:gd name="connsiteX4" fmla="*/ 24948 w 47180"/>
                      <a:gd name="connsiteY4" fmla="*/ 5591 h 53449"/>
                      <a:gd name="connsiteX5" fmla="*/ 34285 w 47180"/>
                      <a:gd name="connsiteY5" fmla="*/ 6769 h 53449"/>
                      <a:gd name="connsiteX6" fmla="*/ 43273 w 47180"/>
                      <a:gd name="connsiteY6" fmla="*/ 10318 h 53449"/>
                      <a:gd name="connsiteX7" fmla="*/ 43273 w 47180"/>
                      <a:gd name="connsiteY7" fmla="*/ 2406 h 53449"/>
                      <a:gd name="connsiteX8" fmla="*/ 34038 w 47180"/>
                      <a:gd name="connsiteY8" fmla="*/ -503 h 53449"/>
                      <a:gd name="connsiteX9" fmla="*/ 24453 w 47180"/>
                      <a:gd name="connsiteY9" fmla="*/ -1506 h 53449"/>
                      <a:gd name="connsiteX10" fmla="*/ 5153 w 47180"/>
                      <a:gd name="connsiteY10" fmla="*/ 5577 h 53449"/>
                      <a:gd name="connsiteX11" fmla="*/ -1959 w 47180"/>
                      <a:gd name="connsiteY11" fmla="*/ 24775 h 53449"/>
                      <a:gd name="connsiteX12" fmla="*/ 4790 w 47180"/>
                      <a:gd name="connsiteY12" fmla="*/ 44598 h 53449"/>
                      <a:gd name="connsiteX13" fmla="*/ 22999 w 47180"/>
                      <a:gd name="connsiteY13" fmla="*/ 51943 h 53449"/>
                      <a:gd name="connsiteX14" fmla="*/ 39244 w 47180"/>
                      <a:gd name="connsiteY14" fmla="*/ 45326 h 53449"/>
                      <a:gd name="connsiteX15" fmla="*/ 45222 w 47180"/>
                      <a:gd name="connsiteY15" fmla="*/ 27364 h 53449"/>
                      <a:gd name="connsiteX16" fmla="*/ 36859 w 47180"/>
                      <a:gd name="connsiteY16" fmla="*/ 29822 h 53449"/>
                      <a:gd name="connsiteX17" fmla="*/ 33020 w 47180"/>
                      <a:gd name="connsiteY17" fmla="*/ 40759 h 53449"/>
                      <a:gd name="connsiteX18" fmla="*/ 23086 w 47180"/>
                      <a:gd name="connsiteY18" fmla="*/ 44860 h 53449"/>
                      <a:gd name="connsiteX19" fmla="*/ 11887 w 47180"/>
                      <a:gd name="connsiteY19" fmla="*/ 40904 h 53449"/>
                      <a:gd name="connsiteX20" fmla="*/ 7044 w 47180"/>
                      <a:gd name="connsiteY20" fmla="*/ 29763 h 53449"/>
                      <a:gd name="connsiteX21" fmla="*/ 36859 w 47180"/>
                      <a:gd name="connsiteY21" fmla="*/ 29822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80" h="53449">
                        <a:moveTo>
                          <a:pt x="45222" y="27364"/>
                        </a:moveTo>
                        <a:lnTo>
                          <a:pt x="45222" y="23277"/>
                        </a:lnTo>
                        <a:lnTo>
                          <a:pt x="6768" y="23277"/>
                        </a:lnTo>
                        <a:cubicBezTo>
                          <a:pt x="7136" y="17517"/>
                          <a:pt x="8872" y="13130"/>
                          <a:pt x="11974" y="10114"/>
                        </a:cubicBezTo>
                        <a:cubicBezTo>
                          <a:pt x="15077" y="7099"/>
                          <a:pt x="19401" y="5591"/>
                          <a:pt x="24948" y="5591"/>
                        </a:cubicBezTo>
                        <a:cubicBezTo>
                          <a:pt x="28157" y="5591"/>
                          <a:pt x="31269" y="5984"/>
                          <a:pt x="34285" y="6769"/>
                        </a:cubicBezTo>
                        <a:cubicBezTo>
                          <a:pt x="37300" y="7555"/>
                          <a:pt x="40296" y="8738"/>
                          <a:pt x="43273" y="10318"/>
                        </a:cubicBezTo>
                        <a:lnTo>
                          <a:pt x="43273" y="2406"/>
                        </a:lnTo>
                        <a:cubicBezTo>
                          <a:pt x="40267" y="1136"/>
                          <a:pt x="37189" y="166"/>
                          <a:pt x="34038" y="-503"/>
                        </a:cubicBezTo>
                        <a:cubicBezTo>
                          <a:pt x="30886" y="-1172"/>
                          <a:pt x="27692" y="-1506"/>
                          <a:pt x="24453" y="-1506"/>
                        </a:cubicBezTo>
                        <a:cubicBezTo>
                          <a:pt x="16328" y="-1506"/>
                          <a:pt x="9894" y="855"/>
                          <a:pt x="5153" y="5577"/>
                        </a:cubicBezTo>
                        <a:cubicBezTo>
                          <a:pt x="412" y="10308"/>
                          <a:pt x="-1959" y="16708"/>
                          <a:pt x="-1959" y="24775"/>
                        </a:cubicBezTo>
                        <a:cubicBezTo>
                          <a:pt x="-1959" y="33104"/>
                          <a:pt x="291" y="39712"/>
                          <a:pt x="4790" y="44598"/>
                        </a:cubicBezTo>
                        <a:cubicBezTo>
                          <a:pt x="9288" y="49495"/>
                          <a:pt x="15358" y="51943"/>
                          <a:pt x="22999" y="51943"/>
                        </a:cubicBezTo>
                        <a:cubicBezTo>
                          <a:pt x="29844" y="51943"/>
                          <a:pt x="35259" y="49737"/>
                          <a:pt x="39244" y="45326"/>
                        </a:cubicBezTo>
                        <a:cubicBezTo>
                          <a:pt x="43229" y="40924"/>
                          <a:pt x="45222" y="34936"/>
                          <a:pt x="45222" y="27364"/>
                        </a:cubicBezTo>
                        <a:close/>
                        <a:moveTo>
                          <a:pt x="36859" y="29822"/>
                        </a:moveTo>
                        <a:cubicBezTo>
                          <a:pt x="36801" y="34388"/>
                          <a:pt x="35521" y="38034"/>
                          <a:pt x="33020" y="40759"/>
                        </a:cubicBezTo>
                        <a:cubicBezTo>
                          <a:pt x="30518" y="43493"/>
                          <a:pt x="27207" y="44860"/>
                          <a:pt x="23086" y="44860"/>
                        </a:cubicBezTo>
                        <a:cubicBezTo>
                          <a:pt x="18422" y="44860"/>
                          <a:pt x="14689" y="43541"/>
                          <a:pt x="11887" y="40904"/>
                        </a:cubicBezTo>
                        <a:cubicBezTo>
                          <a:pt x="9085" y="38267"/>
                          <a:pt x="7470" y="34553"/>
                          <a:pt x="7044" y="29763"/>
                        </a:cubicBezTo>
                        <a:lnTo>
                          <a:pt x="36859" y="29822"/>
                        </a:lnTo>
                        <a:close/>
                      </a:path>
                    </a:pathLst>
                  </a:custGeom>
                  <a:grpFill/>
                  <a:ln w="15" cap="flat">
                    <a:noFill/>
                    <a:prstDash val="solid"/>
                    <a:round/>
                  </a:ln>
                </p:spPr>
                <p:txBody>
                  <a:bodyPr rtlCol="0" anchor="ctr"/>
                  <a:lstStyle/>
                  <a:p>
                    <a:endParaRPr lang="ja-JP" altLang="en-US"/>
                  </a:p>
                </p:txBody>
              </p:sp>
              <p:sp>
                <p:nvSpPr>
                  <p:cNvPr id="109" name="フリーフォーム: 図形 108">
                    <a:extLst>
                      <a:ext uri="{FF2B5EF4-FFF2-40B4-BE49-F238E27FC236}">
                        <a16:creationId xmlns:a16="http://schemas.microsoft.com/office/drawing/2014/main" id="{17B9FD6A-151E-7634-B807-53585B26176B}"/>
                      </a:ext>
                    </a:extLst>
                  </p:cNvPr>
                  <p:cNvSpPr/>
                  <p:nvPr/>
                </p:nvSpPr>
                <p:spPr>
                  <a:xfrm rot="-5400000" flipV="1">
                    <a:off x="1350761" y="2941350"/>
                    <a:ext cx="40272" cy="53449"/>
                  </a:xfrm>
                  <a:custGeom>
                    <a:avLst/>
                    <a:gdLst>
                      <a:gd name="connsiteX0" fmla="*/ 38551 w 40272"/>
                      <a:gd name="connsiteY0" fmla="*/ 48767 h 53449"/>
                      <a:gd name="connsiteX1" fmla="*/ 38551 w 40272"/>
                      <a:gd name="connsiteY1" fmla="*/ 40942 h 53449"/>
                      <a:gd name="connsiteX2" fmla="*/ 31439 w 40272"/>
                      <a:gd name="connsiteY2" fmla="*/ 43880 h 53449"/>
                      <a:gd name="connsiteX3" fmla="*/ 24240 w 40272"/>
                      <a:gd name="connsiteY3" fmla="*/ 44854 h 53449"/>
                      <a:gd name="connsiteX4" fmla="*/ 11586 w 40272"/>
                      <a:gd name="connsiteY4" fmla="*/ 39691 h 53449"/>
                      <a:gd name="connsiteX5" fmla="*/ 7092 w 40272"/>
                      <a:gd name="connsiteY5" fmla="*/ 25220 h 53449"/>
                      <a:gd name="connsiteX6" fmla="*/ 11586 w 40272"/>
                      <a:gd name="connsiteY6" fmla="*/ 10734 h 53449"/>
                      <a:gd name="connsiteX7" fmla="*/ 24240 w 40272"/>
                      <a:gd name="connsiteY7" fmla="*/ 5585 h 53449"/>
                      <a:gd name="connsiteX8" fmla="*/ 31439 w 40272"/>
                      <a:gd name="connsiteY8" fmla="*/ 6560 h 53449"/>
                      <a:gd name="connsiteX9" fmla="*/ 38551 w 40272"/>
                      <a:gd name="connsiteY9" fmla="*/ 9498 h 53449"/>
                      <a:gd name="connsiteX10" fmla="*/ 38551 w 40272"/>
                      <a:gd name="connsiteY10" fmla="*/ 1760 h 53449"/>
                      <a:gd name="connsiteX11" fmla="*/ 31294 w 40272"/>
                      <a:gd name="connsiteY11" fmla="*/ -683 h 53449"/>
                      <a:gd name="connsiteX12" fmla="*/ 23323 w 40272"/>
                      <a:gd name="connsiteY12" fmla="*/ -1512 h 53449"/>
                      <a:gd name="connsiteX13" fmla="*/ 5042 w 40272"/>
                      <a:gd name="connsiteY13" fmla="*/ 5716 h 53449"/>
                      <a:gd name="connsiteX14" fmla="*/ -1721 w 40272"/>
                      <a:gd name="connsiteY14" fmla="*/ 25220 h 53449"/>
                      <a:gd name="connsiteX15" fmla="*/ 5114 w 40272"/>
                      <a:gd name="connsiteY15" fmla="*/ 44796 h 53449"/>
                      <a:gd name="connsiteX16" fmla="*/ 23876 w 40272"/>
                      <a:gd name="connsiteY16" fmla="*/ 51937 h 53449"/>
                      <a:gd name="connsiteX17" fmla="*/ 31410 w 40272"/>
                      <a:gd name="connsiteY17" fmla="*/ 51137 h 53449"/>
                      <a:gd name="connsiteX18" fmla="*/ 38551 w 40272"/>
                      <a:gd name="connsiteY18" fmla="*/ 48767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272" h="53449">
                        <a:moveTo>
                          <a:pt x="38551" y="48767"/>
                        </a:moveTo>
                        <a:lnTo>
                          <a:pt x="38551" y="40942"/>
                        </a:lnTo>
                        <a:cubicBezTo>
                          <a:pt x="36185" y="42251"/>
                          <a:pt x="33814" y="43230"/>
                          <a:pt x="31439" y="43880"/>
                        </a:cubicBezTo>
                        <a:cubicBezTo>
                          <a:pt x="29064" y="44530"/>
                          <a:pt x="26664" y="44854"/>
                          <a:pt x="24240" y="44854"/>
                        </a:cubicBezTo>
                        <a:cubicBezTo>
                          <a:pt x="18810" y="44854"/>
                          <a:pt x="14592" y="43133"/>
                          <a:pt x="11586" y="39691"/>
                        </a:cubicBezTo>
                        <a:cubicBezTo>
                          <a:pt x="8590" y="36259"/>
                          <a:pt x="7092" y="31435"/>
                          <a:pt x="7092" y="25220"/>
                        </a:cubicBezTo>
                        <a:cubicBezTo>
                          <a:pt x="7092" y="19005"/>
                          <a:pt x="8590" y="14176"/>
                          <a:pt x="11586" y="10734"/>
                        </a:cubicBezTo>
                        <a:cubicBezTo>
                          <a:pt x="14592" y="7302"/>
                          <a:pt x="18810" y="5585"/>
                          <a:pt x="24240" y="5585"/>
                        </a:cubicBezTo>
                        <a:cubicBezTo>
                          <a:pt x="26664" y="5585"/>
                          <a:pt x="29064" y="5910"/>
                          <a:pt x="31439" y="6560"/>
                        </a:cubicBezTo>
                        <a:cubicBezTo>
                          <a:pt x="33814" y="7210"/>
                          <a:pt x="36185" y="8189"/>
                          <a:pt x="38551" y="9498"/>
                        </a:cubicBezTo>
                        <a:lnTo>
                          <a:pt x="38551" y="1760"/>
                        </a:lnTo>
                        <a:cubicBezTo>
                          <a:pt x="36214" y="674"/>
                          <a:pt x="33795" y="-140"/>
                          <a:pt x="31294" y="-683"/>
                        </a:cubicBezTo>
                        <a:cubicBezTo>
                          <a:pt x="28802" y="-1236"/>
                          <a:pt x="26145" y="-1512"/>
                          <a:pt x="23323" y="-1512"/>
                        </a:cubicBezTo>
                        <a:cubicBezTo>
                          <a:pt x="15654" y="-1512"/>
                          <a:pt x="9560" y="897"/>
                          <a:pt x="5042" y="5716"/>
                        </a:cubicBezTo>
                        <a:cubicBezTo>
                          <a:pt x="533" y="10535"/>
                          <a:pt x="-1721" y="17036"/>
                          <a:pt x="-1721" y="25220"/>
                        </a:cubicBezTo>
                        <a:cubicBezTo>
                          <a:pt x="-1721" y="33520"/>
                          <a:pt x="557" y="40045"/>
                          <a:pt x="5114" y="44796"/>
                        </a:cubicBezTo>
                        <a:cubicBezTo>
                          <a:pt x="9681" y="49557"/>
                          <a:pt x="15935" y="51937"/>
                          <a:pt x="23876" y="51937"/>
                        </a:cubicBezTo>
                        <a:cubicBezTo>
                          <a:pt x="26446" y="51937"/>
                          <a:pt x="28957" y="51671"/>
                          <a:pt x="31410" y="51137"/>
                        </a:cubicBezTo>
                        <a:cubicBezTo>
                          <a:pt x="33863" y="50614"/>
                          <a:pt x="36243" y="49824"/>
                          <a:pt x="38551" y="48767"/>
                        </a:cubicBezTo>
                        <a:close/>
                      </a:path>
                    </a:pathLst>
                  </a:custGeom>
                  <a:grpFill/>
                  <a:ln w="15" cap="flat">
                    <a:noFill/>
                    <a:prstDash val="solid"/>
                    <a:round/>
                  </a:ln>
                </p:spPr>
                <p:txBody>
                  <a:bodyPr rtlCol="0" anchor="ctr"/>
                  <a:lstStyle/>
                  <a:p>
                    <a:endParaRPr lang="ja-JP" altLang="en-US"/>
                  </a:p>
                </p:txBody>
              </p:sp>
              <p:sp>
                <p:nvSpPr>
                  <p:cNvPr id="110" name="フリーフォーム: 図形 109">
                    <a:extLst>
                      <a:ext uri="{FF2B5EF4-FFF2-40B4-BE49-F238E27FC236}">
                        <a16:creationId xmlns:a16="http://schemas.microsoft.com/office/drawing/2014/main" id="{EBE77A3F-DAC8-6849-EE63-ABF071488E0F}"/>
                      </a:ext>
                    </a:extLst>
                  </p:cNvPr>
                  <p:cNvSpPr/>
                  <p:nvPr/>
                </p:nvSpPr>
                <p:spPr>
                  <a:xfrm rot="-5400000" flipV="1">
                    <a:off x="1347736" y="2891104"/>
                    <a:ext cx="31764" cy="65360"/>
                  </a:xfrm>
                  <a:custGeom>
                    <a:avLst/>
                    <a:gdLst>
                      <a:gd name="connsiteX0" fmla="*/ 13295 w 31764"/>
                      <a:gd name="connsiteY0" fmla="*/ 63344 h 65360"/>
                      <a:gd name="connsiteX1" fmla="*/ 13295 w 31764"/>
                      <a:gd name="connsiteY1" fmla="*/ 48887 h 65360"/>
                      <a:gd name="connsiteX2" fmla="*/ 30516 w 31764"/>
                      <a:gd name="connsiteY2" fmla="*/ 48887 h 65360"/>
                      <a:gd name="connsiteX3" fmla="*/ 30516 w 31764"/>
                      <a:gd name="connsiteY3" fmla="*/ 42386 h 65360"/>
                      <a:gd name="connsiteX4" fmla="*/ 13295 w 31764"/>
                      <a:gd name="connsiteY4" fmla="*/ 42386 h 65360"/>
                      <a:gd name="connsiteX5" fmla="*/ 13295 w 31764"/>
                      <a:gd name="connsiteY5" fmla="*/ 14752 h 65360"/>
                      <a:gd name="connsiteX6" fmla="*/ 14997 w 31764"/>
                      <a:gd name="connsiteY6" fmla="*/ 6753 h 65360"/>
                      <a:gd name="connsiteX7" fmla="*/ 21935 w 31764"/>
                      <a:gd name="connsiteY7" fmla="*/ 4978 h 65360"/>
                      <a:gd name="connsiteX8" fmla="*/ 30516 w 31764"/>
                      <a:gd name="connsiteY8" fmla="*/ 4978 h 65360"/>
                      <a:gd name="connsiteX9" fmla="*/ 30516 w 31764"/>
                      <a:gd name="connsiteY9" fmla="*/ -2017 h 65360"/>
                      <a:gd name="connsiteX10" fmla="*/ 21935 w 31764"/>
                      <a:gd name="connsiteY10" fmla="*/ -2017 h 65360"/>
                      <a:gd name="connsiteX11" fmla="*/ 8569 w 31764"/>
                      <a:gd name="connsiteY11" fmla="*/ 1590 h 65360"/>
                      <a:gd name="connsiteX12" fmla="*/ 4889 w 31764"/>
                      <a:gd name="connsiteY12" fmla="*/ 14752 h 65360"/>
                      <a:gd name="connsiteX13" fmla="*/ 4889 w 31764"/>
                      <a:gd name="connsiteY13" fmla="*/ 42386 h 65360"/>
                      <a:gd name="connsiteX14" fmla="*/ -1249 w 31764"/>
                      <a:gd name="connsiteY14" fmla="*/ 42386 h 65360"/>
                      <a:gd name="connsiteX15" fmla="*/ -1249 w 31764"/>
                      <a:gd name="connsiteY15" fmla="*/ 48887 h 65360"/>
                      <a:gd name="connsiteX16" fmla="*/ 4889 w 31764"/>
                      <a:gd name="connsiteY16" fmla="*/ 48887 h 65360"/>
                      <a:gd name="connsiteX17" fmla="*/ 4889 w 31764"/>
                      <a:gd name="connsiteY17" fmla="*/ 63344 h 65360"/>
                      <a:gd name="connsiteX18" fmla="*/ 13295 w 31764"/>
                      <a:gd name="connsiteY18" fmla="*/ 63344 h 6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764" h="65360">
                        <a:moveTo>
                          <a:pt x="13295" y="63344"/>
                        </a:moveTo>
                        <a:lnTo>
                          <a:pt x="13295" y="48887"/>
                        </a:lnTo>
                        <a:lnTo>
                          <a:pt x="30516" y="48887"/>
                        </a:lnTo>
                        <a:lnTo>
                          <a:pt x="30516" y="42386"/>
                        </a:lnTo>
                        <a:lnTo>
                          <a:pt x="13295" y="42386"/>
                        </a:lnTo>
                        <a:lnTo>
                          <a:pt x="13295" y="14752"/>
                        </a:lnTo>
                        <a:cubicBezTo>
                          <a:pt x="13295" y="10602"/>
                          <a:pt x="13863" y="7936"/>
                          <a:pt x="14997" y="6753"/>
                        </a:cubicBezTo>
                        <a:cubicBezTo>
                          <a:pt x="16131" y="5570"/>
                          <a:pt x="18444" y="4978"/>
                          <a:pt x="21935" y="4978"/>
                        </a:cubicBezTo>
                        <a:lnTo>
                          <a:pt x="30516" y="4978"/>
                        </a:lnTo>
                        <a:lnTo>
                          <a:pt x="30516" y="-2017"/>
                        </a:lnTo>
                        <a:lnTo>
                          <a:pt x="21935" y="-2017"/>
                        </a:lnTo>
                        <a:cubicBezTo>
                          <a:pt x="15477" y="-2017"/>
                          <a:pt x="11022" y="-815"/>
                          <a:pt x="8569" y="1590"/>
                        </a:cubicBezTo>
                        <a:cubicBezTo>
                          <a:pt x="6115" y="4004"/>
                          <a:pt x="4889" y="8391"/>
                          <a:pt x="4889" y="14752"/>
                        </a:cubicBezTo>
                        <a:lnTo>
                          <a:pt x="4889" y="42386"/>
                        </a:lnTo>
                        <a:lnTo>
                          <a:pt x="-1249" y="42386"/>
                        </a:lnTo>
                        <a:lnTo>
                          <a:pt x="-1249" y="48887"/>
                        </a:lnTo>
                        <a:lnTo>
                          <a:pt x="4889" y="48887"/>
                        </a:lnTo>
                        <a:lnTo>
                          <a:pt x="4889" y="63344"/>
                        </a:lnTo>
                        <a:lnTo>
                          <a:pt x="13295" y="63344"/>
                        </a:lnTo>
                        <a:close/>
                      </a:path>
                    </a:pathLst>
                  </a:custGeom>
                  <a:grpFill/>
                  <a:ln w="15" cap="flat">
                    <a:noFill/>
                    <a:prstDash val="solid"/>
                    <a:round/>
                  </a:ln>
                </p:spPr>
                <p:txBody>
                  <a:bodyPr rtlCol="0" anchor="ctr"/>
                  <a:lstStyle/>
                  <a:p>
                    <a:endParaRPr lang="ja-JP" altLang="en-US"/>
                  </a:p>
                </p:txBody>
              </p:sp>
              <p:sp>
                <p:nvSpPr>
                  <p:cNvPr id="111" name="フリーフォーム: 図形 110">
                    <a:extLst>
                      <a:ext uri="{FF2B5EF4-FFF2-40B4-BE49-F238E27FC236}">
                        <a16:creationId xmlns:a16="http://schemas.microsoft.com/office/drawing/2014/main" id="{E684F876-7F17-995B-8BBC-5BAF87EA9548}"/>
                      </a:ext>
                    </a:extLst>
                  </p:cNvPr>
                  <p:cNvSpPr/>
                  <p:nvPr/>
                </p:nvSpPr>
                <p:spPr>
                  <a:xfrm rot="-5400000" flipV="1">
                    <a:off x="1355328" y="2856251"/>
                    <a:ext cx="29815" cy="52125"/>
                  </a:xfrm>
                  <a:custGeom>
                    <a:avLst/>
                    <a:gdLst>
                      <a:gd name="connsiteX0" fmla="*/ 28225 w 29815"/>
                      <a:gd name="connsiteY0" fmla="*/ 41527 h 52125"/>
                      <a:gd name="connsiteX1" fmla="*/ 25157 w 29815"/>
                      <a:gd name="connsiteY1" fmla="*/ 42720 h 52125"/>
                      <a:gd name="connsiteX2" fmla="*/ 21506 w 29815"/>
                      <a:gd name="connsiteY2" fmla="*/ 43113 h 52125"/>
                      <a:gd name="connsiteX3" fmla="*/ 10612 w 29815"/>
                      <a:gd name="connsiteY3" fmla="*/ 38502 h 52125"/>
                      <a:gd name="connsiteX4" fmla="*/ 6816 w 29815"/>
                      <a:gd name="connsiteY4" fmla="*/ 25252 h 52125"/>
                      <a:gd name="connsiteX5" fmla="*/ 6816 w 29815"/>
                      <a:gd name="connsiteY5" fmla="*/ -1567 h 52125"/>
                      <a:gd name="connsiteX6" fmla="*/ -1590 w 29815"/>
                      <a:gd name="connsiteY6" fmla="*/ -1567 h 52125"/>
                      <a:gd name="connsiteX7" fmla="*/ -1590 w 29815"/>
                      <a:gd name="connsiteY7" fmla="*/ 49337 h 52125"/>
                      <a:gd name="connsiteX8" fmla="*/ 6816 w 29815"/>
                      <a:gd name="connsiteY8" fmla="*/ 49337 h 52125"/>
                      <a:gd name="connsiteX9" fmla="*/ 6816 w 29815"/>
                      <a:gd name="connsiteY9" fmla="*/ 41425 h 52125"/>
                      <a:gd name="connsiteX10" fmla="*/ 13681 w 29815"/>
                      <a:gd name="connsiteY10" fmla="*/ 48305 h 52125"/>
                      <a:gd name="connsiteX11" fmla="*/ 23964 w 29815"/>
                      <a:gd name="connsiteY11" fmla="*/ 50559 h 52125"/>
                      <a:gd name="connsiteX12" fmla="*/ 25869 w 29815"/>
                      <a:gd name="connsiteY12" fmla="*/ 50443 h 52125"/>
                      <a:gd name="connsiteX13" fmla="*/ 28182 w 29815"/>
                      <a:gd name="connsiteY13" fmla="*/ 50108 h 52125"/>
                      <a:gd name="connsiteX14" fmla="*/ 28225 w 29815"/>
                      <a:gd name="connsiteY14" fmla="*/ 41527 h 5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15" h="52125">
                        <a:moveTo>
                          <a:pt x="28225" y="41527"/>
                        </a:moveTo>
                        <a:cubicBezTo>
                          <a:pt x="27285" y="42070"/>
                          <a:pt x="26262" y="42468"/>
                          <a:pt x="25157" y="42720"/>
                        </a:cubicBezTo>
                        <a:cubicBezTo>
                          <a:pt x="24051" y="42982"/>
                          <a:pt x="22834" y="43113"/>
                          <a:pt x="21506" y="43113"/>
                        </a:cubicBezTo>
                        <a:cubicBezTo>
                          <a:pt x="16774" y="43113"/>
                          <a:pt x="13143" y="41576"/>
                          <a:pt x="10612" y="38502"/>
                        </a:cubicBezTo>
                        <a:cubicBezTo>
                          <a:pt x="8082" y="35428"/>
                          <a:pt x="6816" y="31012"/>
                          <a:pt x="6816" y="25252"/>
                        </a:cubicBezTo>
                        <a:lnTo>
                          <a:pt x="6816" y="-1567"/>
                        </a:lnTo>
                        <a:lnTo>
                          <a:pt x="-1590" y="-1567"/>
                        </a:lnTo>
                        <a:lnTo>
                          <a:pt x="-1590" y="49337"/>
                        </a:lnTo>
                        <a:lnTo>
                          <a:pt x="6816" y="49337"/>
                        </a:lnTo>
                        <a:lnTo>
                          <a:pt x="6816" y="41425"/>
                        </a:lnTo>
                        <a:cubicBezTo>
                          <a:pt x="8581" y="44519"/>
                          <a:pt x="10869" y="46812"/>
                          <a:pt x="13681" y="48305"/>
                        </a:cubicBezTo>
                        <a:cubicBezTo>
                          <a:pt x="16503" y="49808"/>
                          <a:pt x="19930" y="50559"/>
                          <a:pt x="23964" y="50559"/>
                        </a:cubicBezTo>
                        <a:cubicBezTo>
                          <a:pt x="24536" y="50559"/>
                          <a:pt x="25171" y="50520"/>
                          <a:pt x="25869" y="50443"/>
                        </a:cubicBezTo>
                        <a:cubicBezTo>
                          <a:pt x="26567" y="50375"/>
                          <a:pt x="27338" y="50263"/>
                          <a:pt x="28182" y="50108"/>
                        </a:cubicBezTo>
                        <a:lnTo>
                          <a:pt x="28225" y="41527"/>
                        </a:lnTo>
                        <a:close/>
                      </a:path>
                    </a:pathLst>
                  </a:custGeom>
                  <a:grpFill/>
                  <a:ln w="15" cap="flat">
                    <a:noFill/>
                    <a:prstDash val="solid"/>
                    <a:round/>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6EF9BEAD-F390-3C3A-E773-9B144F60DC18}"/>
                      </a:ext>
                    </a:extLst>
                  </p:cNvPr>
                  <p:cNvSpPr/>
                  <p:nvPr/>
                </p:nvSpPr>
                <p:spPr>
                  <a:xfrm rot="-5400000" flipV="1">
                    <a:off x="1349394" y="2813590"/>
                    <a:ext cx="43006" cy="53449"/>
                  </a:xfrm>
                  <a:custGeom>
                    <a:avLst/>
                    <a:gdLst>
                      <a:gd name="connsiteX0" fmla="*/ 24478 w 43006"/>
                      <a:gd name="connsiteY0" fmla="*/ 25381 h 53449"/>
                      <a:gd name="connsiteX1" fmla="*/ 10429 w 43006"/>
                      <a:gd name="connsiteY1" fmla="*/ 23068 h 53449"/>
                      <a:gd name="connsiteX2" fmla="*/ 6516 w 43006"/>
                      <a:gd name="connsiteY2" fmla="*/ 15156 h 53449"/>
                      <a:gd name="connsiteX3" fmla="*/ 9454 w 43006"/>
                      <a:gd name="connsiteY3" fmla="*/ 8088 h 53449"/>
                      <a:gd name="connsiteX4" fmla="*/ 17424 w 43006"/>
                      <a:gd name="connsiteY4" fmla="*/ 5484 h 53449"/>
                      <a:gd name="connsiteX5" fmla="*/ 28594 w 43006"/>
                      <a:gd name="connsiteY5" fmla="*/ 10415 h 53449"/>
                      <a:gd name="connsiteX6" fmla="*/ 32798 w 43006"/>
                      <a:gd name="connsiteY6" fmla="*/ 23519 h 53449"/>
                      <a:gd name="connsiteX7" fmla="*/ 32798 w 43006"/>
                      <a:gd name="connsiteY7" fmla="*/ 25381 h 53449"/>
                      <a:gd name="connsiteX8" fmla="*/ 24478 w 43006"/>
                      <a:gd name="connsiteY8" fmla="*/ 25381 h 53449"/>
                      <a:gd name="connsiteX9" fmla="*/ 41160 w 43006"/>
                      <a:gd name="connsiteY9" fmla="*/ 28842 h 53449"/>
                      <a:gd name="connsiteX10" fmla="*/ 41160 w 43006"/>
                      <a:gd name="connsiteY10" fmla="*/ -202 h 53449"/>
                      <a:gd name="connsiteX11" fmla="*/ 32798 w 43006"/>
                      <a:gd name="connsiteY11" fmla="*/ -202 h 53449"/>
                      <a:gd name="connsiteX12" fmla="*/ 32798 w 43006"/>
                      <a:gd name="connsiteY12" fmla="*/ 7521 h 53449"/>
                      <a:gd name="connsiteX13" fmla="*/ 25656 w 43006"/>
                      <a:gd name="connsiteY13" fmla="*/ 685 h 53449"/>
                      <a:gd name="connsiteX14" fmla="*/ 15199 w 43006"/>
                      <a:gd name="connsiteY14" fmla="*/ -1526 h 53449"/>
                      <a:gd name="connsiteX15" fmla="*/ 2764 w 43006"/>
                      <a:gd name="connsiteY15" fmla="*/ 2867 h 53449"/>
                      <a:gd name="connsiteX16" fmla="*/ -1846 w 43006"/>
                      <a:gd name="connsiteY16" fmla="*/ 14618 h 53449"/>
                      <a:gd name="connsiteX17" fmla="*/ 3898 w 43006"/>
                      <a:gd name="connsiteY17" fmla="*/ 27562 h 53449"/>
                      <a:gd name="connsiteX18" fmla="*/ 21060 w 43006"/>
                      <a:gd name="connsiteY18" fmla="*/ 31926 h 53449"/>
                      <a:gd name="connsiteX19" fmla="*/ 32798 w 43006"/>
                      <a:gd name="connsiteY19" fmla="*/ 31926 h 53449"/>
                      <a:gd name="connsiteX20" fmla="*/ 32798 w 43006"/>
                      <a:gd name="connsiteY20" fmla="*/ 32755 h 53449"/>
                      <a:gd name="connsiteX21" fmla="*/ 29002 w 43006"/>
                      <a:gd name="connsiteY21" fmla="*/ 41685 h 53449"/>
                      <a:gd name="connsiteX22" fmla="*/ 18341 w 43006"/>
                      <a:gd name="connsiteY22" fmla="*/ 44841 h 53449"/>
                      <a:gd name="connsiteX23" fmla="*/ 9832 w 43006"/>
                      <a:gd name="connsiteY23" fmla="*/ 43793 h 53449"/>
                      <a:gd name="connsiteX24" fmla="*/ 1891 w 43006"/>
                      <a:gd name="connsiteY24" fmla="*/ 40652 h 53449"/>
                      <a:gd name="connsiteX25" fmla="*/ 1891 w 43006"/>
                      <a:gd name="connsiteY25" fmla="*/ 48389 h 53449"/>
                      <a:gd name="connsiteX26" fmla="*/ 10792 w 43006"/>
                      <a:gd name="connsiteY26" fmla="*/ 51036 h 53449"/>
                      <a:gd name="connsiteX27" fmla="*/ 19199 w 43006"/>
                      <a:gd name="connsiteY27" fmla="*/ 51924 h 53449"/>
                      <a:gd name="connsiteX28" fmla="*/ 35706 w 43006"/>
                      <a:gd name="connsiteY28" fmla="*/ 46193 h 53449"/>
                      <a:gd name="connsiteX29" fmla="*/ 41160 w 43006"/>
                      <a:gd name="connsiteY29" fmla="*/ 28842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006" h="53449">
                        <a:moveTo>
                          <a:pt x="24478" y="25381"/>
                        </a:moveTo>
                        <a:cubicBezTo>
                          <a:pt x="17720" y="25381"/>
                          <a:pt x="13037" y="24610"/>
                          <a:pt x="10429" y="23068"/>
                        </a:cubicBezTo>
                        <a:cubicBezTo>
                          <a:pt x="7821" y="21527"/>
                          <a:pt x="6516" y="18889"/>
                          <a:pt x="6516" y="15156"/>
                        </a:cubicBezTo>
                        <a:cubicBezTo>
                          <a:pt x="6516" y="12189"/>
                          <a:pt x="7496" y="9833"/>
                          <a:pt x="9454" y="8088"/>
                        </a:cubicBezTo>
                        <a:cubicBezTo>
                          <a:pt x="11413" y="6352"/>
                          <a:pt x="14070" y="5484"/>
                          <a:pt x="17424" y="5484"/>
                        </a:cubicBezTo>
                        <a:cubicBezTo>
                          <a:pt x="22069" y="5484"/>
                          <a:pt x="25792" y="7128"/>
                          <a:pt x="28594" y="10415"/>
                        </a:cubicBezTo>
                        <a:cubicBezTo>
                          <a:pt x="31396" y="13702"/>
                          <a:pt x="32798" y="18070"/>
                          <a:pt x="32798" y="23519"/>
                        </a:cubicBezTo>
                        <a:lnTo>
                          <a:pt x="32798" y="25381"/>
                        </a:lnTo>
                        <a:lnTo>
                          <a:pt x="24478" y="25381"/>
                        </a:lnTo>
                        <a:close/>
                        <a:moveTo>
                          <a:pt x="41160" y="28842"/>
                        </a:moveTo>
                        <a:lnTo>
                          <a:pt x="41160" y="-202"/>
                        </a:lnTo>
                        <a:lnTo>
                          <a:pt x="32798" y="-202"/>
                        </a:lnTo>
                        <a:lnTo>
                          <a:pt x="32798" y="7521"/>
                        </a:lnTo>
                        <a:cubicBezTo>
                          <a:pt x="30887" y="4437"/>
                          <a:pt x="28507" y="2159"/>
                          <a:pt x="25656" y="685"/>
                        </a:cubicBezTo>
                        <a:cubicBezTo>
                          <a:pt x="22806" y="-789"/>
                          <a:pt x="19320" y="-1526"/>
                          <a:pt x="15199" y="-1526"/>
                        </a:cubicBezTo>
                        <a:cubicBezTo>
                          <a:pt x="9992" y="-1526"/>
                          <a:pt x="5847" y="-62"/>
                          <a:pt x="2764" y="2867"/>
                        </a:cubicBezTo>
                        <a:cubicBezTo>
                          <a:pt x="-310" y="5795"/>
                          <a:pt x="-1846" y="9712"/>
                          <a:pt x="-1846" y="14618"/>
                        </a:cubicBezTo>
                        <a:cubicBezTo>
                          <a:pt x="-1846" y="20339"/>
                          <a:pt x="69" y="24653"/>
                          <a:pt x="3898" y="27562"/>
                        </a:cubicBezTo>
                        <a:cubicBezTo>
                          <a:pt x="7738" y="30471"/>
                          <a:pt x="13459" y="31926"/>
                          <a:pt x="21060" y="31926"/>
                        </a:cubicBezTo>
                        <a:lnTo>
                          <a:pt x="32798" y="31926"/>
                        </a:lnTo>
                        <a:lnTo>
                          <a:pt x="32798" y="32755"/>
                        </a:lnTo>
                        <a:cubicBezTo>
                          <a:pt x="32798" y="36604"/>
                          <a:pt x="31532" y="39580"/>
                          <a:pt x="29002" y="41685"/>
                        </a:cubicBezTo>
                        <a:cubicBezTo>
                          <a:pt x="26471" y="43789"/>
                          <a:pt x="22917" y="44841"/>
                          <a:pt x="18341" y="44841"/>
                        </a:cubicBezTo>
                        <a:cubicBezTo>
                          <a:pt x="15432" y="44841"/>
                          <a:pt x="12596" y="44492"/>
                          <a:pt x="9832" y="43793"/>
                        </a:cubicBezTo>
                        <a:cubicBezTo>
                          <a:pt x="7079" y="43095"/>
                          <a:pt x="4432" y="42048"/>
                          <a:pt x="1891" y="40652"/>
                        </a:cubicBezTo>
                        <a:lnTo>
                          <a:pt x="1891" y="48389"/>
                        </a:lnTo>
                        <a:cubicBezTo>
                          <a:pt x="4946" y="49572"/>
                          <a:pt x="7913" y="50455"/>
                          <a:pt x="10792" y="51036"/>
                        </a:cubicBezTo>
                        <a:cubicBezTo>
                          <a:pt x="13672" y="51628"/>
                          <a:pt x="16474" y="51924"/>
                          <a:pt x="19199" y="51924"/>
                        </a:cubicBezTo>
                        <a:cubicBezTo>
                          <a:pt x="26568" y="51924"/>
                          <a:pt x="32070" y="50014"/>
                          <a:pt x="35706" y="46193"/>
                        </a:cubicBezTo>
                        <a:cubicBezTo>
                          <a:pt x="39342" y="42383"/>
                          <a:pt x="41160" y="36599"/>
                          <a:pt x="41160" y="28842"/>
                        </a:cubicBezTo>
                        <a:close/>
                      </a:path>
                    </a:pathLst>
                  </a:custGeom>
                  <a:grpFill/>
                  <a:ln w="15" cap="flat">
                    <a:noFill/>
                    <a:prstDash val="solid"/>
                    <a:round/>
                  </a:ln>
                </p:spPr>
                <p:txBody>
                  <a:bodyPr rtlCol="0" anchor="ctr"/>
                  <a:lstStyle/>
                  <a:p>
                    <a:endParaRPr lang="ja-JP" altLang="en-US"/>
                  </a:p>
                </p:txBody>
              </p:sp>
              <p:sp>
                <p:nvSpPr>
                  <p:cNvPr id="113" name="フリーフォーム: 図形 112">
                    <a:extLst>
                      <a:ext uri="{FF2B5EF4-FFF2-40B4-BE49-F238E27FC236}">
                        <a16:creationId xmlns:a16="http://schemas.microsoft.com/office/drawing/2014/main" id="{A9CEFF8B-7F08-5419-CAB9-48B71F00A13B}"/>
                      </a:ext>
                    </a:extLst>
                  </p:cNvPr>
                  <p:cNvSpPr/>
                  <p:nvPr/>
                </p:nvSpPr>
                <p:spPr>
                  <a:xfrm rot="-5400000" flipV="1">
                    <a:off x="1356753" y="2762048"/>
                    <a:ext cx="8362" cy="70727"/>
                  </a:xfrm>
                  <a:custGeom>
                    <a:avLst/>
                    <a:gdLst>
                      <a:gd name="connsiteX0" fmla="*/ -875 w 8362"/>
                      <a:gd name="connsiteY0" fmla="*/ 68512 h 70727"/>
                      <a:gd name="connsiteX1" fmla="*/ 7487 w 8362"/>
                      <a:gd name="connsiteY1" fmla="*/ 68512 h 70727"/>
                      <a:gd name="connsiteX2" fmla="*/ 7487 w 8362"/>
                      <a:gd name="connsiteY2" fmla="*/ -2215 h 70727"/>
                      <a:gd name="connsiteX3" fmla="*/ -875 w 8362"/>
                      <a:gd name="connsiteY3" fmla="*/ -2215 h 70727"/>
                      <a:gd name="connsiteX4" fmla="*/ -875 w 8362"/>
                      <a:gd name="connsiteY4" fmla="*/ 68512 h 70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 h="70727">
                        <a:moveTo>
                          <a:pt x="-875" y="68512"/>
                        </a:moveTo>
                        <a:lnTo>
                          <a:pt x="7487" y="68512"/>
                        </a:lnTo>
                        <a:lnTo>
                          <a:pt x="7487" y="-2215"/>
                        </a:lnTo>
                        <a:lnTo>
                          <a:pt x="-875" y="-2215"/>
                        </a:lnTo>
                        <a:lnTo>
                          <a:pt x="-875" y="68512"/>
                        </a:lnTo>
                        <a:close/>
                      </a:path>
                    </a:pathLst>
                  </a:custGeom>
                  <a:grpFill/>
                  <a:ln w="15" cap="flat">
                    <a:noFill/>
                    <a:prstDash val="solid"/>
                    <a:round/>
                  </a:ln>
                </p:spPr>
                <p:txBody>
                  <a:bodyPr rtlCol="0" anchor="ctr"/>
                  <a:lstStyle/>
                  <a:p>
                    <a:endParaRPr lang="ja-JP" altLang="en-US"/>
                  </a:p>
                </p:txBody>
              </p:sp>
              <p:sp>
                <p:nvSpPr>
                  <p:cNvPr id="114" name="フリーフォーム: 図形 113">
                    <a:extLst>
                      <a:ext uri="{FF2B5EF4-FFF2-40B4-BE49-F238E27FC236}">
                        <a16:creationId xmlns:a16="http://schemas.microsoft.com/office/drawing/2014/main" id="{EA4705C9-C703-337E-7F8C-E8AC81CF37EA}"/>
                      </a:ext>
                    </a:extLst>
                  </p:cNvPr>
                  <p:cNvSpPr/>
                  <p:nvPr/>
                </p:nvSpPr>
                <p:spPr>
                  <a:xfrm rot="-5400000" flipV="1">
                    <a:off x="1396299" y="2784502"/>
                    <a:ext cx="9308" cy="9308"/>
                  </a:xfrm>
                  <a:custGeom>
                    <a:avLst/>
                    <a:gdLst/>
                    <a:ahLst/>
                    <a:cxnLst/>
                    <a:rect l="l" t="t" r="r" b="b"/>
                    <a:pathLst>
                      <a:path w="9308" h="9308"/>
                    </a:pathLst>
                  </a:custGeom>
                  <a:grpFill/>
                  <a:ln w="15" cap="flat">
                    <a:noFill/>
                    <a:prstDash val="solid"/>
                    <a:round/>
                  </a:ln>
                </p:spPr>
                <p:txBody>
                  <a:bodyPr rtlCol="0" anchor="ctr"/>
                  <a:lstStyle/>
                  <a:p>
                    <a:endParaRPr lang="ja-JP" altLang="en-US"/>
                  </a:p>
                </p:txBody>
              </p:sp>
              <p:sp>
                <p:nvSpPr>
                  <p:cNvPr id="115" name="フリーフォーム: 図形 114">
                    <a:extLst>
                      <a:ext uri="{FF2B5EF4-FFF2-40B4-BE49-F238E27FC236}">
                        <a16:creationId xmlns:a16="http://schemas.microsoft.com/office/drawing/2014/main" id="{20524C7E-C6C9-553A-5EC0-9B0844FFC154}"/>
                      </a:ext>
                    </a:extLst>
                  </p:cNvPr>
                  <p:cNvSpPr/>
                  <p:nvPr/>
                </p:nvSpPr>
                <p:spPr>
                  <a:xfrm rot="-5400000" flipV="1">
                    <a:off x="1338537" y="2689691"/>
                    <a:ext cx="47762" cy="70407"/>
                  </a:xfrm>
                  <a:custGeom>
                    <a:avLst/>
                    <a:gdLst>
                      <a:gd name="connsiteX0" fmla="*/ 41627 w 47762"/>
                      <a:gd name="connsiteY0" fmla="*/ 64840 h 70407"/>
                      <a:gd name="connsiteX1" fmla="*/ 41627 w 47762"/>
                      <a:gd name="connsiteY1" fmla="*/ 55880 h 70407"/>
                      <a:gd name="connsiteX2" fmla="*/ 31766 w 47762"/>
                      <a:gd name="connsiteY2" fmla="*/ 59604 h 70407"/>
                      <a:gd name="connsiteX3" fmla="*/ 22807 w 47762"/>
                      <a:gd name="connsiteY3" fmla="*/ 60840 h 70407"/>
                      <a:gd name="connsiteX4" fmla="*/ 11244 w 47762"/>
                      <a:gd name="connsiteY4" fmla="*/ 57931 h 70407"/>
                      <a:gd name="connsiteX5" fmla="*/ 7172 w 47762"/>
                      <a:gd name="connsiteY5" fmla="*/ 49656 h 70407"/>
                      <a:gd name="connsiteX6" fmla="*/ 9877 w 47762"/>
                      <a:gd name="connsiteY6" fmla="*/ 42849 h 70407"/>
                      <a:gd name="connsiteX7" fmla="*/ 20131 w 47762"/>
                      <a:gd name="connsiteY7" fmla="*/ 39155 h 70407"/>
                      <a:gd name="connsiteX8" fmla="*/ 25672 w 47762"/>
                      <a:gd name="connsiteY8" fmla="*/ 38020 h 70407"/>
                      <a:gd name="connsiteX9" fmla="*/ 40827 w 47762"/>
                      <a:gd name="connsiteY9" fmla="*/ 31127 h 70407"/>
                      <a:gd name="connsiteX10" fmla="*/ 45714 w 47762"/>
                      <a:gd name="connsiteY10" fmla="*/ 17935 h 70407"/>
                      <a:gd name="connsiteX11" fmla="*/ 39096 w 47762"/>
                      <a:gd name="connsiteY11" fmla="*/ 2969 h 70407"/>
                      <a:gd name="connsiteX12" fmla="*/ 19724 w 47762"/>
                      <a:gd name="connsiteY12" fmla="*/ -2121 h 70407"/>
                      <a:gd name="connsiteX13" fmla="*/ 9470 w 47762"/>
                      <a:gd name="connsiteY13" fmla="*/ -1030 h 70407"/>
                      <a:gd name="connsiteX14" fmla="*/ -1772 w 47762"/>
                      <a:gd name="connsiteY14" fmla="*/ 2198 h 70407"/>
                      <a:gd name="connsiteX15" fmla="*/ -1772 w 47762"/>
                      <a:gd name="connsiteY15" fmla="*/ 11652 h 70407"/>
                      <a:gd name="connsiteX16" fmla="*/ 9179 w 47762"/>
                      <a:gd name="connsiteY16" fmla="*/ 6925 h 70407"/>
                      <a:gd name="connsiteX17" fmla="*/ 19724 w 47762"/>
                      <a:gd name="connsiteY17" fmla="*/ 5340 h 70407"/>
                      <a:gd name="connsiteX18" fmla="*/ 31853 w 47762"/>
                      <a:gd name="connsiteY18" fmla="*/ 8423 h 70407"/>
                      <a:gd name="connsiteX19" fmla="*/ 36129 w 47762"/>
                      <a:gd name="connsiteY19" fmla="*/ 17251 h 70407"/>
                      <a:gd name="connsiteX20" fmla="*/ 33061 w 47762"/>
                      <a:gd name="connsiteY20" fmla="*/ 25062 h 70407"/>
                      <a:gd name="connsiteX21" fmla="*/ 22996 w 47762"/>
                      <a:gd name="connsiteY21" fmla="*/ 29294 h 70407"/>
                      <a:gd name="connsiteX22" fmla="*/ 17397 w 47762"/>
                      <a:gd name="connsiteY22" fmla="*/ 30385 h 70407"/>
                      <a:gd name="connsiteX23" fmla="*/ 2533 w 47762"/>
                      <a:gd name="connsiteY23" fmla="*/ 36784 h 70407"/>
                      <a:gd name="connsiteX24" fmla="*/ -2049 w 47762"/>
                      <a:gd name="connsiteY24" fmla="*/ 48928 h 70407"/>
                      <a:gd name="connsiteX25" fmla="*/ 4292 w 47762"/>
                      <a:gd name="connsiteY25" fmla="*/ 63109 h 70407"/>
                      <a:gd name="connsiteX26" fmla="*/ 21760 w 47762"/>
                      <a:gd name="connsiteY26" fmla="*/ 68287 h 70407"/>
                      <a:gd name="connsiteX27" fmla="*/ 31490 w 47762"/>
                      <a:gd name="connsiteY27" fmla="*/ 67414 h 70407"/>
                      <a:gd name="connsiteX28" fmla="*/ 41627 w 47762"/>
                      <a:gd name="connsiteY28" fmla="*/ 64840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62" h="70407">
                        <a:moveTo>
                          <a:pt x="41627" y="64840"/>
                        </a:moveTo>
                        <a:lnTo>
                          <a:pt x="41627" y="55880"/>
                        </a:lnTo>
                        <a:cubicBezTo>
                          <a:pt x="38146" y="57548"/>
                          <a:pt x="34859" y="58789"/>
                          <a:pt x="31766" y="59604"/>
                        </a:cubicBezTo>
                        <a:cubicBezTo>
                          <a:pt x="28673" y="60428"/>
                          <a:pt x="25687" y="60840"/>
                          <a:pt x="22807" y="60840"/>
                        </a:cubicBezTo>
                        <a:cubicBezTo>
                          <a:pt x="17814" y="60840"/>
                          <a:pt x="13959" y="59870"/>
                          <a:pt x="11244" y="57931"/>
                        </a:cubicBezTo>
                        <a:cubicBezTo>
                          <a:pt x="8530" y="55992"/>
                          <a:pt x="7172" y="53233"/>
                          <a:pt x="7172" y="49656"/>
                        </a:cubicBezTo>
                        <a:cubicBezTo>
                          <a:pt x="7172" y="46650"/>
                          <a:pt x="8074" y="44381"/>
                          <a:pt x="9877" y="42849"/>
                        </a:cubicBezTo>
                        <a:cubicBezTo>
                          <a:pt x="11681" y="41327"/>
                          <a:pt x="15099" y="40095"/>
                          <a:pt x="20131" y="39155"/>
                        </a:cubicBezTo>
                        <a:lnTo>
                          <a:pt x="25672" y="38020"/>
                        </a:lnTo>
                        <a:cubicBezTo>
                          <a:pt x="32518" y="36711"/>
                          <a:pt x="37569" y="34413"/>
                          <a:pt x="40827" y="31127"/>
                        </a:cubicBezTo>
                        <a:cubicBezTo>
                          <a:pt x="44085" y="27840"/>
                          <a:pt x="45714" y="23442"/>
                          <a:pt x="45714" y="17935"/>
                        </a:cubicBezTo>
                        <a:cubicBezTo>
                          <a:pt x="45714" y="11351"/>
                          <a:pt x="43508" y="6363"/>
                          <a:pt x="39096" y="2969"/>
                        </a:cubicBezTo>
                        <a:cubicBezTo>
                          <a:pt x="34694" y="-424"/>
                          <a:pt x="28237" y="-2121"/>
                          <a:pt x="19724" y="-2121"/>
                        </a:cubicBezTo>
                        <a:cubicBezTo>
                          <a:pt x="16514" y="-2121"/>
                          <a:pt x="13096" y="-1758"/>
                          <a:pt x="9470" y="-1030"/>
                        </a:cubicBezTo>
                        <a:cubicBezTo>
                          <a:pt x="5853" y="-303"/>
                          <a:pt x="2106" y="773"/>
                          <a:pt x="-1772" y="2198"/>
                        </a:cubicBezTo>
                        <a:lnTo>
                          <a:pt x="-1772" y="11652"/>
                        </a:lnTo>
                        <a:cubicBezTo>
                          <a:pt x="1951" y="9567"/>
                          <a:pt x="5601" y="7992"/>
                          <a:pt x="9179" y="6925"/>
                        </a:cubicBezTo>
                        <a:cubicBezTo>
                          <a:pt x="12757" y="5868"/>
                          <a:pt x="16272" y="5340"/>
                          <a:pt x="19724" y="5340"/>
                        </a:cubicBezTo>
                        <a:cubicBezTo>
                          <a:pt x="24959" y="5340"/>
                          <a:pt x="29003" y="6368"/>
                          <a:pt x="31853" y="8423"/>
                        </a:cubicBezTo>
                        <a:cubicBezTo>
                          <a:pt x="34704" y="10489"/>
                          <a:pt x="36129" y="13431"/>
                          <a:pt x="36129" y="17251"/>
                        </a:cubicBezTo>
                        <a:cubicBezTo>
                          <a:pt x="36129" y="20577"/>
                          <a:pt x="35106" y="23181"/>
                          <a:pt x="33061" y="25062"/>
                        </a:cubicBezTo>
                        <a:cubicBezTo>
                          <a:pt x="31015" y="26943"/>
                          <a:pt x="27660" y="28353"/>
                          <a:pt x="22996" y="29294"/>
                        </a:cubicBezTo>
                        <a:lnTo>
                          <a:pt x="17397" y="30385"/>
                        </a:lnTo>
                        <a:cubicBezTo>
                          <a:pt x="10551" y="31742"/>
                          <a:pt x="5597" y="33875"/>
                          <a:pt x="2533" y="36784"/>
                        </a:cubicBezTo>
                        <a:cubicBezTo>
                          <a:pt x="-522" y="39693"/>
                          <a:pt x="-2049" y="43741"/>
                          <a:pt x="-2049" y="48928"/>
                        </a:cubicBezTo>
                        <a:cubicBezTo>
                          <a:pt x="-2049" y="54930"/>
                          <a:pt x="65" y="59657"/>
                          <a:pt x="4292" y="63109"/>
                        </a:cubicBezTo>
                        <a:cubicBezTo>
                          <a:pt x="8520" y="66561"/>
                          <a:pt x="14342" y="68287"/>
                          <a:pt x="21760" y="68287"/>
                        </a:cubicBezTo>
                        <a:cubicBezTo>
                          <a:pt x="24950" y="68287"/>
                          <a:pt x="28193" y="67996"/>
                          <a:pt x="31490" y="67414"/>
                        </a:cubicBezTo>
                        <a:cubicBezTo>
                          <a:pt x="34796" y="66842"/>
                          <a:pt x="38175" y="65984"/>
                          <a:pt x="41627" y="64840"/>
                        </a:cubicBezTo>
                        <a:close/>
                      </a:path>
                    </a:pathLst>
                  </a:custGeom>
                  <a:grpFill/>
                  <a:ln w="15" cap="flat">
                    <a:noFill/>
                    <a:prstDash val="solid"/>
                    <a:round/>
                  </a:ln>
                </p:spPr>
                <p:txBody>
                  <a:bodyPr rtlCol="0" anchor="ctr"/>
                  <a:lstStyle/>
                  <a:p>
                    <a:endParaRPr lang="ja-JP" altLang="en-US"/>
                  </a:p>
                </p:txBody>
              </p:sp>
              <p:sp>
                <p:nvSpPr>
                  <p:cNvPr id="116" name="フリーフォーム: 図形 115">
                    <a:extLst>
                      <a:ext uri="{FF2B5EF4-FFF2-40B4-BE49-F238E27FC236}">
                        <a16:creationId xmlns:a16="http://schemas.microsoft.com/office/drawing/2014/main" id="{93AFDAEE-681F-31FA-B1A0-BB5CE9654D49}"/>
                      </a:ext>
                    </a:extLst>
                  </p:cNvPr>
                  <p:cNvSpPr/>
                  <p:nvPr/>
                </p:nvSpPr>
                <p:spPr>
                  <a:xfrm rot="-5400000" flipV="1">
                    <a:off x="1347307" y="2640380"/>
                    <a:ext cx="47180" cy="53449"/>
                  </a:xfrm>
                  <a:custGeom>
                    <a:avLst/>
                    <a:gdLst>
                      <a:gd name="connsiteX0" fmla="*/ 45222 w 47180"/>
                      <a:gd name="connsiteY0" fmla="*/ 27326 h 53449"/>
                      <a:gd name="connsiteX1" fmla="*/ 45222 w 47180"/>
                      <a:gd name="connsiteY1" fmla="*/ 23239 h 53449"/>
                      <a:gd name="connsiteX2" fmla="*/ 6768 w 47180"/>
                      <a:gd name="connsiteY2" fmla="*/ 23239 h 53449"/>
                      <a:gd name="connsiteX3" fmla="*/ 11974 w 47180"/>
                      <a:gd name="connsiteY3" fmla="*/ 10076 h 53449"/>
                      <a:gd name="connsiteX4" fmla="*/ 24948 w 47180"/>
                      <a:gd name="connsiteY4" fmla="*/ 5553 h 53449"/>
                      <a:gd name="connsiteX5" fmla="*/ 34285 w 47180"/>
                      <a:gd name="connsiteY5" fmla="*/ 6731 h 53449"/>
                      <a:gd name="connsiteX6" fmla="*/ 43273 w 47180"/>
                      <a:gd name="connsiteY6" fmla="*/ 10280 h 53449"/>
                      <a:gd name="connsiteX7" fmla="*/ 43273 w 47180"/>
                      <a:gd name="connsiteY7" fmla="*/ 2368 h 53449"/>
                      <a:gd name="connsiteX8" fmla="*/ 34038 w 47180"/>
                      <a:gd name="connsiteY8" fmla="*/ -541 h 53449"/>
                      <a:gd name="connsiteX9" fmla="*/ 24453 w 47180"/>
                      <a:gd name="connsiteY9" fmla="*/ -1544 h 53449"/>
                      <a:gd name="connsiteX10" fmla="*/ 5153 w 47180"/>
                      <a:gd name="connsiteY10" fmla="*/ 5539 h 53449"/>
                      <a:gd name="connsiteX11" fmla="*/ -1959 w 47180"/>
                      <a:gd name="connsiteY11" fmla="*/ 24737 h 53449"/>
                      <a:gd name="connsiteX12" fmla="*/ 4790 w 47180"/>
                      <a:gd name="connsiteY12" fmla="*/ 44560 h 53449"/>
                      <a:gd name="connsiteX13" fmla="*/ 22999 w 47180"/>
                      <a:gd name="connsiteY13" fmla="*/ 51905 h 53449"/>
                      <a:gd name="connsiteX14" fmla="*/ 39244 w 47180"/>
                      <a:gd name="connsiteY14" fmla="*/ 45287 h 53449"/>
                      <a:gd name="connsiteX15" fmla="*/ 45222 w 47180"/>
                      <a:gd name="connsiteY15" fmla="*/ 27326 h 53449"/>
                      <a:gd name="connsiteX16" fmla="*/ 36859 w 47180"/>
                      <a:gd name="connsiteY16" fmla="*/ 29783 h 53449"/>
                      <a:gd name="connsiteX17" fmla="*/ 33020 w 47180"/>
                      <a:gd name="connsiteY17" fmla="*/ 40721 h 53449"/>
                      <a:gd name="connsiteX18" fmla="*/ 23086 w 47180"/>
                      <a:gd name="connsiteY18" fmla="*/ 44822 h 53449"/>
                      <a:gd name="connsiteX19" fmla="*/ 11887 w 47180"/>
                      <a:gd name="connsiteY19" fmla="*/ 40866 h 53449"/>
                      <a:gd name="connsiteX20" fmla="*/ 7044 w 47180"/>
                      <a:gd name="connsiteY20" fmla="*/ 29725 h 53449"/>
                      <a:gd name="connsiteX21" fmla="*/ 36859 w 47180"/>
                      <a:gd name="connsiteY21" fmla="*/ 29783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80" h="53449">
                        <a:moveTo>
                          <a:pt x="45222" y="27326"/>
                        </a:moveTo>
                        <a:lnTo>
                          <a:pt x="45222" y="23239"/>
                        </a:lnTo>
                        <a:lnTo>
                          <a:pt x="6768" y="23239"/>
                        </a:lnTo>
                        <a:cubicBezTo>
                          <a:pt x="7136" y="17479"/>
                          <a:pt x="8872" y="13092"/>
                          <a:pt x="11974" y="10076"/>
                        </a:cubicBezTo>
                        <a:cubicBezTo>
                          <a:pt x="15077" y="7061"/>
                          <a:pt x="19401" y="5553"/>
                          <a:pt x="24948" y="5553"/>
                        </a:cubicBezTo>
                        <a:cubicBezTo>
                          <a:pt x="28157" y="5553"/>
                          <a:pt x="31269" y="5946"/>
                          <a:pt x="34285" y="6731"/>
                        </a:cubicBezTo>
                        <a:cubicBezTo>
                          <a:pt x="37300" y="7517"/>
                          <a:pt x="40296" y="8699"/>
                          <a:pt x="43273" y="10280"/>
                        </a:cubicBezTo>
                        <a:lnTo>
                          <a:pt x="43273" y="2368"/>
                        </a:lnTo>
                        <a:cubicBezTo>
                          <a:pt x="40267" y="1098"/>
                          <a:pt x="37189" y="128"/>
                          <a:pt x="34038" y="-541"/>
                        </a:cubicBezTo>
                        <a:cubicBezTo>
                          <a:pt x="30886" y="-1210"/>
                          <a:pt x="27692" y="-1544"/>
                          <a:pt x="24453" y="-1544"/>
                        </a:cubicBezTo>
                        <a:cubicBezTo>
                          <a:pt x="16328" y="-1544"/>
                          <a:pt x="9894" y="817"/>
                          <a:pt x="5153" y="5539"/>
                        </a:cubicBezTo>
                        <a:cubicBezTo>
                          <a:pt x="412" y="10270"/>
                          <a:pt x="-1959" y="16670"/>
                          <a:pt x="-1959" y="24737"/>
                        </a:cubicBezTo>
                        <a:cubicBezTo>
                          <a:pt x="-1959" y="33066"/>
                          <a:pt x="291" y="39673"/>
                          <a:pt x="4790" y="44560"/>
                        </a:cubicBezTo>
                        <a:cubicBezTo>
                          <a:pt x="9288" y="49457"/>
                          <a:pt x="15358" y="51905"/>
                          <a:pt x="22999" y="51905"/>
                        </a:cubicBezTo>
                        <a:cubicBezTo>
                          <a:pt x="29844" y="51905"/>
                          <a:pt x="35259" y="49699"/>
                          <a:pt x="39244" y="45287"/>
                        </a:cubicBezTo>
                        <a:cubicBezTo>
                          <a:pt x="43229" y="40885"/>
                          <a:pt x="45222" y="34898"/>
                          <a:pt x="45222" y="27326"/>
                        </a:cubicBezTo>
                        <a:close/>
                        <a:moveTo>
                          <a:pt x="36859" y="29783"/>
                        </a:moveTo>
                        <a:cubicBezTo>
                          <a:pt x="36801" y="34350"/>
                          <a:pt x="35521" y="37996"/>
                          <a:pt x="33020" y="40721"/>
                        </a:cubicBezTo>
                        <a:cubicBezTo>
                          <a:pt x="30518" y="43455"/>
                          <a:pt x="27207" y="44822"/>
                          <a:pt x="23086" y="44822"/>
                        </a:cubicBezTo>
                        <a:cubicBezTo>
                          <a:pt x="18422" y="44822"/>
                          <a:pt x="14689" y="43503"/>
                          <a:pt x="11887" y="40866"/>
                        </a:cubicBezTo>
                        <a:cubicBezTo>
                          <a:pt x="9085" y="38229"/>
                          <a:pt x="7470" y="34515"/>
                          <a:pt x="7044" y="29725"/>
                        </a:cubicBezTo>
                        <a:lnTo>
                          <a:pt x="36859" y="29783"/>
                        </a:lnTo>
                        <a:close/>
                      </a:path>
                    </a:pathLst>
                  </a:custGeom>
                  <a:grpFill/>
                  <a:ln w="15" cap="flat">
                    <a:noFill/>
                    <a:prstDash val="solid"/>
                    <a:round/>
                  </a:ln>
                </p:spPr>
                <p:txBody>
                  <a:bodyPr rtlCol="0" anchor="ctr"/>
                  <a:lstStyle/>
                  <a:p>
                    <a:endParaRPr lang="ja-JP" altLang="en-US"/>
                  </a:p>
                </p:txBody>
              </p:sp>
              <p:sp>
                <p:nvSpPr>
                  <p:cNvPr id="117" name="フリーフォーム: 図形 116">
                    <a:extLst>
                      <a:ext uri="{FF2B5EF4-FFF2-40B4-BE49-F238E27FC236}">
                        <a16:creationId xmlns:a16="http://schemas.microsoft.com/office/drawing/2014/main" id="{1E380AE8-7DF9-C270-9D1D-416974D59E74}"/>
                      </a:ext>
                    </a:extLst>
                  </p:cNvPr>
                  <p:cNvSpPr/>
                  <p:nvPr/>
                </p:nvSpPr>
                <p:spPr>
                  <a:xfrm rot="-5400000" flipV="1">
                    <a:off x="1348914" y="2582727"/>
                    <a:ext cx="42643" cy="52125"/>
                  </a:xfrm>
                  <a:custGeom>
                    <a:avLst/>
                    <a:gdLst>
                      <a:gd name="connsiteX0" fmla="*/ 40612 w 42643"/>
                      <a:gd name="connsiteY0" fmla="*/ 29135 h 52125"/>
                      <a:gd name="connsiteX1" fmla="*/ 40612 w 42643"/>
                      <a:gd name="connsiteY1" fmla="*/ -1596 h 52125"/>
                      <a:gd name="connsiteX2" fmla="*/ 32249 w 42643"/>
                      <a:gd name="connsiteY2" fmla="*/ -1596 h 52125"/>
                      <a:gd name="connsiteX3" fmla="*/ 32249 w 42643"/>
                      <a:gd name="connsiteY3" fmla="*/ 28859 h 52125"/>
                      <a:gd name="connsiteX4" fmla="*/ 29428 w 42643"/>
                      <a:gd name="connsiteY4" fmla="*/ 39665 h 52125"/>
                      <a:gd name="connsiteX5" fmla="*/ 20978 w 42643"/>
                      <a:gd name="connsiteY5" fmla="*/ 43258 h 52125"/>
                      <a:gd name="connsiteX6" fmla="*/ 10288 w 42643"/>
                      <a:gd name="connsiteY6" fmla="*/ 38938 h 52125"/>
                      <a:gd name="connsiteX7" fmla="*/ 6375 w 42643"/>
                      <a:gd name="connsiteY7" fmla="*/ 27172 h 52125"/>
                      <a:gd name="connsiteX8" fmla="*/ 6375 w 42643"/>
                      <a:gd name="connsiteY8" fmla="*/ -1596 h 52125"/>
                      <a:gd name="connsiteX9" fmla="*/ -2031 w 42643"/>
                      <a:gd name="connsiteY9" fmla="*/ -1596 h 52125"/>
                      <a:gd name="connsiteX10" fmla="*/ -2031 w 42643"/>
                      <a:gd name="connsiteY10" fmla="*/ 49308 h 52125"/>
                      <a:gd name="connsiteX11" fmla="*/ 6375 w 42643"/>
                      <a:gd name="connsiteY11" fmla="*/ 49308 h 52125"/>
                      <a:gd name="connsiteX12" fmla="*/ 6375 w 42643"/>
                      <a:gd name="connsiteY12" fmla="*/ 41396 h 52125"/>
                      <a:gd name="connsiteX13" fmla="*/ 13444 w 42643"/>
                      <a:gd name="connsiteY13" fmla="*/ 48261 h 52125"/>
                      <a:gd name="connsiteX14" fmla="*/ 22839 w 42643"/>
                      <a:gd name="connsiteY14" fmla="*/ 50530 h 52125"/>
                      <a:gd name="connsiteX15" fmla="*/ 36104 w 42643"/>
                      <a:gd name="connsiteY15" fmla="*/ 45105 h 52125"/>
                      <a:gd name="connsiteX16" fmla="*/ 40612 w 42643"/>
                      <a:gd name="connsiteY16" fmla="*/ 29135 h 5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43" h="52125">
                        <a:moveTo>
                          <a:pt x="40612" y="29135"/>
                        </a:moveTo>
                        <a:lnTo>
                          <a:pt x="40612" y="-1596"/>
                        </a:lnTo>
                        <a:lnTo>
                          <a:pt x="32249" y="-1596"/>
                        </a:lnTo>
                        <a:lnTo>
                          <a:pt x="32249" y="28859"/>
                        </a:lnTo>
                        <a:cubicBezTo>
                          <a:pt x="32249" y="33678"/>
                          <a:pt x="31309" y="37280"/>
                          <a:pt x="29428" y="39665"/>
                        </a:cubicBezTo>
                        <a:cubicBezTo>
                          <a:pt x="27547" y="42060"/>
                          <a:pt x="24730" y="43258"/>
                          <a:pt x="20978" y="43258"/>
                        </a:cubicBezTo>
                        <a:cubicBezTo>
                          <a:pt x="16459" y="43258"/>
                          <a:pt x="12896" y="41818"/>
                          <a:pt x="10288" y="38938"/>
                        </a:cubicBezTo>
                        <a:cubicBezTo>
                          <a:pt x="7680" y="36068"/>
                          <a:pt x="6375" y="32146"/>
                          <a:pt x="6375" y="27172"/>
                        </a:cubicBezTo>
                        <a:lnTo>
                          <a:pt x="6375" y="-1596"/>
                        </a:lnTo>
                        <a:lnTo>
                          <a:pt x="-2031" y="-1596"/>
                        </a:lnTo>
                        <a:lnTo>
                          <a:pt x="-2031" y="49308"/>
                        </a:lnTo>
                        <a:lnTo>
                          <a:pt x="6375" y="49308"/>
                        </a:lnTo>
                        <a:lnTo>
                          <a:pt x="6375" y="41396"/>
                        </a:lnTo>
                        <a:cubicBezTo>
                          <a:pt x="8383" y="44460"/>
                          <a:pt x="10739" y="46748"/>
                          <a:pt x="13444" y="48261"/>
                        </a:cubicBezTo>
                        <a:cubicBezTo>
                          <a:pt x="16159" y="49773"/>
                          <a:pt x="19291" y="50530"/>
                          <a:pt x="22839" y="50530"/>
                        </a:cubicBezTo>
                        <a:cubicBezTo>
                          <a:pt x="28686" y="50530"/>
                          <a:pt x="33107" y="48721"/>
                          <a:pt x="36104" y="45105"/>
                        </a:cubicBezTo>
                        <a:cubicBezTo>
                          <a:pt x="39109" y="41488"/>
                          <a:pt x="40612" y="36165"/>
                          <a:pt x="40612" y="29135"/>
                        </a:cubicBezTo>
                        <a:close/>
                      </a:path>
                    </a:pathLst>
                  </a:custGeom>
                  <a:grpFill/>
                  <a:ln w="15" cap="flat">
                    <a:noFill/>
                    <a:prstDash val="solid"/>
                    <a:round/>
                  </a:ln>
                </p:spPr>
                <p:txBody>
                  <a:bodyPr rtlCol="0" anchor="ctr"/>
                  <a:lstStyle/>
                  <a:p>
                    <a:endParaRPr lang="ja-JP" altLang="en-US"/>
                  </a:p>
                </p:txBody>
              </p:sp>
              <p:sp>
                <p:nvSpPr>
                  <p:cNvPr id="118" name="フリーフォーム: 図形 117">
                    <a:extLst>
                      <a:ext uri="{FF2B5EF4-FFF2-40B4-BE49-F238E27FC236}">
                        <a16:creationId xmlns:a16="http://schemas.microsoft.com/office/drawing/2014/main" id="{04855835-9919-BA64-7A26-3B422A9ABE1C}"/>
                      </a:ext>
                    </a:extLst>
                  </p:cNvPr>
                  <p:cNvSpPr/>
                  <p:nvPr/>
                </p:nvSpPr>
                <p:spPr>
                  <a:xfrm rot="-5400000" flipV="1">
                    <a:off x="1351445" y="2528343"/>
                    <a:ext cx="38905" cy="53449"/>
                  </a:xfrm>
                  <a:custGeom>
                    <a:avLst/>
                    <a:gdLst>
                      <a:gd name="connsiteX0" fmla="*/ 34503 w 38905"/>
                      <a:gd name="connsiteY0" fmla="*/ 49173 h 53449"/>
                      <a:gd name="connsiteX1" fmla="*/ 34503 w 38905"/>
                      <a:gd name="connsiteY1" fmla="*/ 41261 h 53449"/>
                      <a:gd name="connsiteX2" fmla="*/ 27143 w 38905"/>
                      <a:gd name="connsiteY2" fmla="*/ 43981 h 53449"/>
                      <a:gd name="connsiteX3" fmla="*/ 19231 w 38905"/>
                      <a:gd name="connsiteY3" fmla="*/ 44897 h 53449"/>
                      <a:gd name="connsiteX4" fmla="*/ 9894 w 38905"/>
                      <a:gd name="connsiteY4" fmla="*/ 42992 h 53449"/>
                      <a:gd name="connsiteX5" fmla="*/ 6782 w 38905"/>
                      <a:gd name="connsiteY5" fmla="*/ 37262 h 53449"/>
                      <a:gd name="connsiteX6" fmla="*/ 9007 w 38905"/>
                      <a:gd name="connsiteY6" fmla="*/ 32695 h 53449"/>
                      <a:gd name="connsiteX7" fmla="*/ 17966 w 38905"/>
                      <a:gd name="connsiteY7" fmla="*/ 29539 h 53449"/>
                      <a:gd name="connsiteX8" fmla="*/ 20831 w 38905"/>
                      <a:gd name="connsiteY8" fmla="*/ 28899 h 53449"/>
                      <a:gd name="connsiteX9" fmla="*/ 33485 w 38905"/>
                      <a:gd name="connsiteY9" fmla="*/ 23518 h 53449"/>
                      <a:gd name="connsiteX10" fmla="*/ 37237 w 38905"/>
                      <a:gd name="connsiteY10" fmla="*/ 13817 h 53449"/>
                      <a:gd name="connsiteX11" fmla="*/ 31623 w 38905"/>
                      <a:gd name="connsiteY11" fmla="*/ 2574 h 53449"/>
                      <a:gd name="connsiteX12" fmla="*/ 16192 w 38905"/>
                      <a:gd name="connsiteY12" fmla="*/ -1556 h 53449"/>
                      <a:gd name="connsiteX13" fmla="*/ 7669 w 38905"/>
                      <a:gd name="connsiteY13" fmla="*/ -757 h 53449"/>
                      <a:gd name="connsiteX14" fmla="*/ -1668 w 38905"/>
                      <a:gd name="connsiteY14" fmla="*/ 1629 h 53449"/>
                      <a:gd name="connsiteX15" fmla="*/ -1668 w 38905"/>
                      <a:gd name="connsiteY15" fmla="*/ 10268 h 53449"/>
                      <a:gd name="connsiteX16" fmla="*/ 7465 w 38905"/>
                      <a:gd name="connsiteY16" fmla="*/ 6646 h 53449"/>
                      <a:gd name="connsiteX17" fmla="*/ 16381 w 38905"/>
                      <a:gd name="connsiteY17" fmla="*/ 5454 h 53449"/>
                      <a:gd name="connsiteX18" fmla="*/ 25456 w 38905"/>
                      <a:gd name="connsiteY18" fmla="*/ 7475 h 53449"/>
                      <a:gd name="connsiteX19" fmla="*/ 28641 w 38905"/>
                      <a:gd name="connsiteY19" fmla="*/ 13177 h 53449"/>
                      <a:gd name="connsiteX20" fmla="*/ 26343 w 38905"/>
                      <a:gd name="connsiteY20" fmla="*/ 18398 h 53449"/>
                      <a:gd name="connsiteX21" fmla="*/ 16279 w 38905"/>
                      <a:gd name="connsiteY21" fmla="*/ 21903 h 53449"/>
                      <a:gd name="connsiteX22" fmla="*/ 13370 w 38905"/>
                      <a:gd name="connsiteY22" fmla="*/ 22587 h 53449"/>
                      <a:gd name="connsiteX23" fmla="*/ 2142 w 38905"/>
                      <a:gd name="connsiteY23" fmla="*/ 27604 h 53449"/>
                      <a:gd name="connsiteX24" fmla="*/ -1305 w 38905"/>
                      <a:gd name="connsiteY24" fmla="*/ 36898 h 53449"/>
                      <a:gd name="connsiteX25" fmla="*/ 3786 w 38905"/>
                      <a:gd name="connsiteY25" fmla="*/ 47981 h 53449"/>
                      <a:gd name="connsiteX26" fmla="*/ 18242 w 38905"/>
                      <a:gd name="connsiteY26" fmla="*/ 51893 h 53449"/>
                      <a:gd name="connsiteX27" fmla="*/ 26954 w 38905"/>
                      <a:gd name="connsiteY27" fmla="*/ 51209 h 53449"/>
                      <a:gd name="connsiteX28" fmla="*/ 34503 w 38905"/>
                      <a:gd name="connsiteY28" fmla="*/ 49173 h 5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905" h="53449">
                        <a:moveTo>
                          <a:pt x="34503" y="49173"/>
                        </a:moveTo>
                        <a:lnTo>
                          <a:pt x="34503" y="41261"/>
                        </a:lnTo>
                        <a:cubicBezTo>
                          <a:pt x="32146" y="42473"/>
                          <a:pt x="29693" y="43380"/>
                          <a:pt x="27143" y="43981"/>
                        </a:cubicBezTo>
                        <a:cubicBezTo>
                          <a:pt x="24603" y="44592"/>
                          <a:pt x="21966" y="44897"/>
                          <a:pt x="19231" y="44897"/>
                        </a:cubicBezTo>
                        <a:cubicBezTo>
                          <a:pt x="15082" y="44897"/>
                          <a:pt x="11969" y="44262"/>
                          <a:pt x="9894" y="42992"/>
                        </a:cubicBezTo>
                        <a:cubicBezTo>
                          <a:pt x="7819" y="41722"/>
                          <a:pt x="6782" y="39812"/>
                          <a:pt x="6782" y="37262"/>
                        </a:cubicBezTo>
                        <a:cubicBezTo>
                          <a:pt x="6782" y="35322"/>
                          <a:pt x="7523" y="33800"/>
                          <a:pt x="9007" y="32695"/>
                        </a:cubicBezTo>
                        <a:cubicBezTo>
                          <a:pt x="10490" y="31589"/>
                          <a:pt x="13477" y="30537"/>
                          <a:pt x="17966" y="29539"/>
                        </a:cubicBezTo>
                        <a:lnTo>
                          <a:pt x="20831" y="28899"/>
                        </a:lnTo>
                        <a:cubicBezTo>
                          <a:pt x="26765" y="27629"/>
                          <a:pt x="30983" y="25835"/>
                          <a:pt x="33485" y="23518"/>
                        </a:cubicBezTo>
                        <a:cubicBezTo>
                          <a:pt x="35986" y="21200"/>
                          <a:pt x="37237" y="17966"/>
                          <a:pt x="37237" y="13817"/>
                        </a:cubicBezTo>
                        <a:cubicBezTo>
                          <a:pt x="37237" y="9085"/>
                          <a:pt x="35366" y="5337"/>
                          <a:pt x="31623" y="2574"/>
                        </a:cubicBezTo>
                        <a:cubicBezTo>
                          <a:pt x="27880" y="-180"/>
                          <a:pt x="22737" y="-1556"/>
                          <a:pt x="16192" y="-1556"/>
                        </a:cubicBezTo>
                        <a:cubicBezTo>
                          <a:pt x="13467" y="-1556"/>
                          <a:pt x="10626" y="-1290"/>
                          <a:pt x="7669" y="-757"/>
                        </a:cubicBezTo>
                        <a:cubicBezTo>
                          <a:pt x="4712" y="-223"/>
                          <a:pt x="1599" y="572"/>
                          <a:pt x="-1668" y="1629"/>
                        </a:cubicBezTo>
                        <a:lnTo>
                          <a:pt x="-1668" y="10268"/>
                        </a:lnTo>
                        <a:cubicBezTo>
                          <a:pt x="1425" y="8658"/>
                          <a:pt x="4469" y="7451"/>
                          <a:pt x="7465" y="6646"/>
                        </a:cubicBezTo>
                        <a:cubicBezTo>
                          <a:pt x="10461" y="5851"/>
                          <a:pt x="13433" y="5454"/>
                          <a:pt x="16381" y="5454"/>
                        </a:cubicBezTo>
                        <a:cubicBezTo>
                          <a:pt x="20317" y="5454"/>
                          <a:pt x="23343" y="6128"/>
                          <a:pt x="25456" y="7475"/>
                        </a:cubicBezTo>
                        <a:cubicBezTo>
                          <a:pt x="27580" y="8823"/>
                          <a:pt x="28641" y="10724"/>
                          <a:pt x="28641" y="13177"/>
                        </a:cubicBezTo>
                        <a:cubicBezTo>
                          <a:pt x="28641" y="15446"/>
                          <a:pt x="27875" y="17186"/>
                          <a:pt x="26343" y="18398"/>
                        </a:cubicBezTo>
                        <a:cubicBezTo>
                          <a:pt x="24821" y="19610"/>
                          <a:pt x="21466" y="20778"/>
                          <a:pt x="16279" y="21903"/>
                        </a:cubicBezTo>
                        <a:lnTo>
                          <a:pt x="13370" y="22587"/>
                        </a:lnTo>
                        <a:cubicBezTo>
                          <a:pt x="8192" y="23673"/>
                          <a:pt x="4450" y="25345"/>
                          <a:pt x="2142" y="27604"/>
                        </a:cubicBezTo>
                        <a:cubicBezTo>
                          <a:pt x="-156" y="29864"/>
                          <a:pt x="-1305" y="32961"/>
                          <a:pt x="-1305" y="36898"/>
                        </a:cubicBezTo>
                        <a:cubicBezTo>
                          <a:pt x="-1305" y="41688"/>
                          <a:pt x="392" y="45382"/>
                          <a:pt x="3786" y="47981"/>
                        </a:cubicBezTo>
                        <a:cubicBezTo>
                          <a:pt x="7179" y="50589"/>
                          <a:pt x="11998" y="51893"/>
                          <a:pt x="18242" y="51893"/>
                        </a:cubicBezTo>
                        <a:cubicBezTo>
                          <a:pt x="21326" y="51893"/>
                          <a:pt x="24230" y="51665"/>
                          <a:pt x="26954" y="51209"/>
                        </a:cubicBezTo>
                        <a:cubicBezTo>
                          <a:pt x="29689" y="50763"/>
                          <a:pt x="32205" y="50085"/>
                          <a:pt x="34503" y="49173"/>
                        </a:cubicBezTo>
                        <a:close/>
                      </a:path>
                    </a:pathLst>
                  </a:custGeom>
                  <a:grpFill/>
                  <a:ln w="15" cap="flat">
                    <a:noFill/>
                    <a:prstDash val="solid"/>
                    <a:round/>
                  </a:ln>
                </p:spPr>
                <p:txBody>
                  <a:bodyPr rtlCol="0" anchor="ctr"/>
                  <a:lstStyle/>
                  <a:p>
                    <a:endParaRPr lang="ja-JP" altLang="en-US"/>
                  </a:p>
                </p:txBody>
              </p:sp>
              <p:sp>
                <p:nvSpPr>
                  <p:cNvPr id="119" name="フリーフォーム: 図形 118">
                    <a:extLst>
                      <a:ext uri="{FF2B5EF4-FFF2-40B4-BE49-F238E27FC236}">
                        <a16:creationId xmlns:a16="http://schemas.microsoft.com/office/drawing/2014/main" id="{D88342D5-2464-FA84-2E25-CFBF604644D4}"/>
                      </a:ext>
                    </a:extLst>
                  </p:cNvPr>
                  <p:cNvSpPr/>
                  <p:nvPr/>
                </p:nvSpPr>
                <p:spPr>
                  <a:xfrm rot="-5400000" flipV="1">
                    <a:off x="1356753" y="2482757"/>
                    <a:ext cx="8362" cy="70727"/>
                  </a:xfrm>
                  <a:custGeom>
                    <a:avLst/>
                    <a:gdLst>
                      <a:gd name="connsiteX0" fmla="*/ -875 w 8362"/>
                      <a:gd name="connsiteY0" fmla="*/ 48659 h 70727"/>
                      <a:gd name="connsiteX1" fmla="*/ 7487 w 8362"/>
                      <a:gd name="connsiteY1" fmla="*/ 48659 h 70727"/>
                      <a:gd name="connsiteX2" fmla="*/ 7487 w 8362"/>
                      <a:gd name="connsiteY2" fmla="*/ -2245 h 70727"/>
                      <a:gd name="connsiteX3" fmla="*/ -875 w 8362"/>
                      <a:gd name="connsiteY3" fmla="*/ -2245 h 70727"/>
                      <a:gd name="connsiteX4" fmla="*/ -875 w 8362"/>
                      <a:gd name="connsiteY4" fmla="*/ 48659 h 70727"/>
                      <a:gd name="connsiteX5" fmla="*/ -875 w 8362"/>
                      <a:gd name="connsiteY5" fmla="*/ 68482 h 70727"/>
                      <a:gd name="connsiteX6" fmla="*/ 7487 w 8362"/>
                      <a:gd name="connsiteY6" fmla="*/ 68482 h 70727"/>
                      <a:gd name="connsiteX7" fmla="*/ 7487 w 8362"/>
                      <a:gd name="connsiteY7" fmla="*/ 57880 h 70727"/>
                      <a:gd name="connsiteX8" fmla="*/ -875 w 8362"/>
                      <a:gd name="connsiteY8" fmla="*/ 57880 h 70727"/>
                      <a:gd name="connsiteX9" fmla="*/ -875 w 8362"/>
                      <a:gd name="connsiteY9" fmla="*/ 68482 h 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2" h="70727">
                        <a:moveTo>
                          <a:pt x="-875" y="48659"/>
                        </a:moveTo>
                        <a:lnTo>
                          <a:pt x="7487" y="48659"/>
                        </a:lnTo>
                        <a:lnTo>
                          <a:pt x="7487" y="-2245"/>
                        </a:lnTo>
                        <a:lnTo>
                          <a:pt x="-875" y="-2245"/>
                        </a:lnTo>
                        <a:lnTo>
                          <a:pt x="-875" y="48659"/>
                        </a:lnTo>
                        <a:close/>
                        <a:moveTo>
                          <a:pt x="-875" y="68482"/>
                        </a:moveTo>
                        <a:lnTo>
                          <a:pt x="7487" y="68482"/>
                        </a:lnTo>
                        <a:lnTo>
                          <a:pt x="7487" y="57880"/>
                        </a:lnTo>
                        <a:lnTo>
                          <a:pt x="-875" y="57880"/>
                        </a:lnTo>
                        <a:lnTo>
                          <a:pt x="-875" y="68482"/>
                        </a:lnTo>
                        <a:close/>
                      </a:path>
                    </a:pathLst>
                  </a:custGeom>
                  <a:grpFill/>
                  <a:ln w="15" cap="flat">
                    <a:noFill/>
                    <a:prstDash val="solid"/>
                    <a:round/>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E50F6F28-4DF9-19C0-6784-992F02C75F18}"/>
                      </a:ext>
                    </a:extLst>
                  </p:cNvPr>
                  <p:cNvSpPr/>
                  <p:nvPr/>
                </p:nvSpPr>
                <p:spPr>
                  <a:xfrm rot="-5400000" flipV="1">
                    <a:off x="1347736" y="2454147"/>
                    <a:ext cx="31764" cy="65360"/>
                  </a:xfrm>
                  <a:custGeom>
                    <a:avLst/>
                    <a:gdLst>
                      <a:gd name="connsiteX0" fmla="*/ 13295 w 31764"/>
                      <a:gd name="connsiteY0" fmla="*/ 63297 h 65360"/>
                      <a:gd name="connsiteX1" fmla="*/ 13295 w 31764"/>
                      <a:gd name="connsiteY1" fmla="*/ 48840 h 65360"/>
                      <a:gd name="connsiteX2" fmla="*/ 30516 w 31764"/>
                      <a:gd name="connsiteY2" fmla="*/ 48840 h 65360"/>
                      <a:gd name="connsiteX3" fmla="*/ 30516 w 31764"/>
                      <a:gd name="connsiteY3" fmla="*/ 42339 h 65360"/>
                      <a:gd name="connsiteX4" fmla="*/ 13295 w 31764"/>
                      <a:gd name="connsiteY4" fmla="*/ 42339 h 65360"/>
                      <a:gd name="connsiteX5" fmla="*/ 13295 w 31764"/>
                      <a:gd name="connsiteY5" fmla="*/ 14705 h 65360"/>
                      <a:gd name="connsiteX6" fmla="*/ 14997 w 31764"/>
                      <a:gd name="connsiteY6" fmla="*/ 6706 h 65360"/>
                      <a:gd name="connsiteX7" fmla="*/ 21935 w 31764"/>
                      <a:gd name="connsiteY7" fmla="*/ 4931 h 65360"/>
                      <a:gd name="connsiteX8" fmla="*/ 30516 w 31764"/>
                      <a:gd name="connsiteY8" fmla="*/ 4931 h 65360"/>
                      <a:gd name="connsiteX9" fmla="*/ 30516 w 31764"/>
                      <a:gd name="connsiteY9" fmla="*/ -2064 h 65360"/>
                      <a:gd name="connsiteX10" fmla="*/ 21935 w 31764"/>
                      <a:gd name="connsiteY10" fmla="*/ -2064 h 65360"/>
                      <a:gd name="connsiteX11" fmla="*/ 8569 w 31764"/>
                      <a:gd name="connsiteY11" fmla="*/ 1543 h 65360"/>
                      <a:gd name="connsiteX12" fmla="*/ 4889 w 31764"/>
                      <a:gd name="connsiteY12" fmla="*/ 14705 h 65360"/>
                      <a:gd name="connsiteX13" fmla="*/ 4889 w 31764"/>
                      <a:gd name="connsiteY13" fmla="*/ 42339 h 65360"/>
                      <a:gd name="connsiteX14" fmla="*/ -1249 w 31764"/>
                      <a:gd name="connsiteY14" fmla="*/ 42339 h 65360"/>
                      <a:gd name="connsiteX15" fmla="*/ -1249 w 31764"/>
                      <a:gd name="connsiteY15" fmla="*/ 48840 h 65360"/>
                      <a:gd name="connsiteX16" fmla="*/ 4889 w 31764"/>
                      <a:gd name="connsiteY16" fmla="*/ 48840 h 65360"/>
                      <a:gd name="connsiteX17" fmla="*/ 4889 w 31764"/>
                      <a:gd name="connsiteY17" fmla="*/ 63297 h 65360"/>
                      <a:gd name="connsiteX18" fmla="*/ 13295 w 31764"/>
                      <a:gd name="connsiteY18" fmla="*/ 63297 h 6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764" h="65360">
                        <a:moveTo>
                          <a:pt x="13295" y="63297"/>
                        </a:moveTo>
                        <a:lnTo>
                          <a:pt x="13295" y="48840"/>
                        </a:lnTo>
                        <a:lnTo>
                          <a:pt x="30516" y="48840"/>
                        </a:lnTo>
                        <a:lnTo>
                          <a:pt x="30516" y="42339"/>
                        </a:lnTo>
                        <a:lnTo>
                          <a:pt x="13295" y="42339"/>
                        </a:lnTo>
                        <a:lnTo>
                          <a:pt x="13295" y="14705"/>
                        </a:lnTo>
                        <a:cubicBezTo>
                          <a:pt x="13295" y="10555"/>
                          <a:pt x="13863" y="7889"/>
                          <a:pt x="14997" y="6706"/>
                        </a:cubicBezTo>
                        <a:cubicBezTo>
                          <a:pt x="16131" y="5523"/>
                          <a:pt x="18444" y="4931"/>
                          <a:pt x="21935" y="4931"/>
                        </a:cubicBezTo>
                        <a:lnTo>
                          <a:pt x="30516" y="4931"/>
                        </a:lnTo>
                        <a:lnTo>
                          <a:pt x="30516" y="-2064"/>
                        </a:lnTo>
                        <a:lnTo>
                          <a:pt x="21935" y="-2064"/>
                        </a:lnTo>
                        <a:cubicBezTo>
                          <a:pt x="15477" y="-2064"/>
                          <a:pt x="11022" y="-862"/>
                          <a:pt x="8569" y="1543"/>
                        </a:cubicBezTo>
                        <a:cubicBezTo>
                          <a:pt x="6115" y="3957"/>
                          <a:pt x="4889" y="8344"/>
                          <a:pt x="4889" y="14705"/>
                        </a:cubicBezTo>
                        <a:lnTo>
                          <a:pt x="4889" y="42339"/>
                        </a:lnTo>
                        <a:lnTo>
                          <a:pt x="-1249" y="42339"/>
                        </a:lnTo>
                        <a:lnTo>
                          <a:pt x="-1249" y="48840"/>
                        </a:lnTo>
                        <a:lnTo>
                          <a:pt x="4889" y="48840"/>
                        </a:lnTo>
                        <a:lnTo>
                          <a:pt x="4889" y="63297"/>
                        </a:lnTo>
                        <a:lnTo>
                          <a:pt x="13295" y="63297"/>
                        </a:lnTo>
                        <a:close/>
                      </a:path>
                    </a:pathLst>
                  </a:custGeom>
                  <a:grpFill/>
                  <a:ln w="15" cap="flat">
                    <a:noFill/>
                    <a:prstDash val="solid"/>
                    <a:round/>
                  </a:ln>
                </p:spPr>
                <p:txBody>
                  <a:bodyPr rtlCol="0" anchor="ctr"/>
                  <a:lstStyle/>
                  <a:p>
                    <a:endParaRPr lang="ja-JP" altLang="en-US"/>
                  </a:p>
                </p:txBody>
              </p:sp>
              <p:sp>
                <p:nvSpPr>
                  <p:cNvPr id="121" name="フリーフォーム: 図形 120">
                    <a:extLst>
                      <a:ext uri="{FF2B5EF4-FFF2-40B4-BE49-F238E27FC236}">
                        <a16:creationId xmlns:a16="http://schemas.microsoft.com/office/drawing/2014/main" id="{48D245BB-73C7-9F5A-23BF-916638D6AB1C}"/>
                      </a:ext>
                    </a:extLst>
                  </p:cNvPr>
                  <p:cNvSpPr/>
                  <p:nvPr/>
                </p:nvSpPr>
                <p:spPr>
                  <a:xfrm rot="-5400000" flipV="1">
                    <a:off x="1356753" y="2420399"/>
                    <a:ext cx="8362" cy="70727"/>
                  </a:xfrm>
                  <a:custGeom>
                    <a:avLst/>
                    <a:gdLst>
                      <a:gd name="connsiteX0" fmla="*/ -875 w 8362"/>
                      <a:gd name="connsiteY0" fmla="*/ 48652 h 70727"/>
                      <a:gd name="connsiteX1" fmla="*/ 7487 w 8362"/>
                      <a:gd name="connsiteY1" fmla="*/ 48652 h 70727"/>
                      <a:gd name="connsiteX2" fmla="*/ 7487 w 8362"/>
                      <a:gd name="connsiteY2" fmla="*/ -2252 h 70727"/>
                      <a:gd name="connsiteX3" fmla="*/ -875 w 8362"/>
                      <a:gd name="connsiteY3" fmla="*/ -2252 h 70727"/>
                      <a:gd name="connsiteX4" fmla="*/ -875 w 8362"/>
                      <a:gd name="connsiteY4" fmla="*/ 48652 h 70727"/>
                      <a:gd name="connsiteX5" fmla="*/ -875 w 8362"/>
                      <a:gd name="connsiteY5" fmla="*/ 68476 h 70727"/>
                      <a:gd name="connsiteX6" fmla="*/ 7487 w 8362"/>
                      <a:gd name="connsiteY6" fmla="*/ 68476 h 70727"/>
                      <a:gd name="connsiteX7" fmla="*/ 7487 w 8362"/>
                      <a:gd name="connsiteY7" fmla="*/ 57873 h 70727"/>
                      <a:gd name="connsiteX8" fmla="*/ -875 w 8362"/>
                      <a:gd name="connsiteY8" fmla="*/ 57873 h 70727"/>
                      <a:gd name="connsiteX9" fmla="*/ -875 w 8362"/>
                      <a:gd name="connsiteY9" fmla="*/ 68476 h 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2" h="70727">
                        <a:moveTo>
                          <a:pt x="-875" y="48652"/>
                        </a:moveTo>
                        <a:lnTo>
                          <a:pt x="7487" y="48652"/>
                        </a:lnTo>
                        <a:lnTo>
                          <a:pt x="7487" y="-2252"/>
                        </a:lnTo>
                        <a:lnTo>
                          <a:pt x="-875" y="-2252"/>
                        </a:lnTo>
                        <a:lnTo>
                          <a:pt x="-875" y="48652"/>
                        </a:lnTo>
                        <a:close/>
                        <a:moveTo>
                          <a:pt x="-875" y="68476"/>
                        </a:moveTo>
                        <a:lnTo>
                          <a:pt x="7487" y="68476"/>
                        </a:lnTo>
                        <a:lnTo>
                          <a:pt x="7487" y="57873"/>
                        </a:lnTo>
                        <a:lnTo>
                          <a:pt x="-875" y="57873"/>
                        </a:lnTo>
                        <a:lnTo>
                          <a:pt x="-875" y="68476"/>
                        </a:lnTo>
                        <a:close/>
                      </a:path>
                    </a:pathLst>
                  </a:custGeom>
                  <a:grpFill/>
                  <a:ln w="15" cap="flat">
                    <a:noFill/>
                    <a:prstDash val="solid"/>
                    <a:round/>
                  </a:ln>
                </p:spPr>
                <p:txBody>
                  <a:bodyPr rtlCol="0" anchor="ctr"/>
                  <a:lstStyle/>
                  <a:p>
                    <a:endParaRPr lang="ja-JP" altLang="en-US"/>
                  </a:p>
                </p:txBody>
              </p:sp>
              <p:sp>
                <p:nvSpPr>
                  <p:cNvPr id="122" name="フリーフォーム: 図形 121">
                    <a:extLst>
                      <a:ext uri="{FF2B5EF4-FFF2-40B4-BE49-F238E27FC236}">
                        <a16:creationId xmlns:a16="http://schemas.microsoft.com/office/drawing/2014/main" id="{398ABD92-C6D3-8ECE-0A8F-D3F87F40DC12}"/>
                      </a:ext>
                    </a:extLst>
                  </p:cNvPr>
                  <p:cNvSpPr/>
                  <p:nvPr/>
                </p:nvSpPr>
                <p:spPr>
                  <a:xfrm rot="-5400000" flipV="1">
                    <a:off x="1346078" y="2389855"/>
                    <a:ext cx="49537" cy="50904"/>
                  </a:xfrm>
                  <a:custGeom>
                    <a:avLst/>
                    <a:gdLst>
                      <a:gd name="connsiteX0" fmla="*/ -1878 w 49537"/>
                      <a:gd name="connsiteY0" fmla="*/ 49329 h 50904"/>
                      <a:gd name="connsiteX1" fmla="*/ 6979 w 49537"/>
                      <a:gd name="connsiteY1" fmla="*/ 49329 h 50904"/>
                      <a:gd name="connsiteX2" fmla="*/ 22891 w 49537"/>
                      <a:gd name="connsiteY2" fmla="*/ 6613 h 50904"/>
                      <a:gd name="connsiteX3" fmla="*/ 38802 w 49537"/>
                      <a:gd name="connsiteY3" fmla="*/ 49329 h 50904"/>
                      <a:gd name="connsiteX4" fmla="*/ 47659 w 49537"/>
                      <a:gd name="connsiteY4" fmla="*/ 49329 h 50904"/>
                      <a:gd name="connsiteX5" fmla="*/ 28563 w 49537"/>
                      <a:gd name="connsiteY5" fmla="*/ -1575 h 50904"/>
                      <a:gd name="connsiteX6" fmla="*/ 17204 w 49537"/>
                      <a:gd name="connsiteY6" fmla="*/ -1575 h 50904"/>
                      <a:gd name="connsiteX7" fmla="*/ -1878 w 49537"/>
                      <a:gd name="connsiteY7" fmla="*/ 49329 h 5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37" h="50904">
                        <a:moveTo>
                          <a:pt x="-1878" y="49329"/>
                        </a:moveTo>
                        <a:lnTo>
                          <a:pt x="6979" y="49329"/>
                        </a:lnTo>
                        <a:lnTo>
                          <a:pt x="22891" y="6613"/>
                        </a:lnTo>
                        <a:lnTo>
                          <a:pt x="38802" y="49329"/>
                        </a:lnTo>
                        <a:lnTo>
                          <a:pt x="47659" y="49329"/>
                        </a:lnTo>
                        <a:lnTo>
                          <a:pt x="28563" y="-1575"/>
                        </a:lnTo>
                        <a:lnTo>
                          <a:pt x="17204" y="-1575"/>
                        </a:lnTo>
                        <a:lnTo>
                          <a:pt x="-1878" y="49329"/>
                        </a:lnTo>
                        <a:close/>
                      </a:path>
                    </a:pathLst>
                  </a:custGeom>
                  <a:grpFill/>
                  <a:ln w="15" cap="flat">
                    <a:noFill/>
                    <a:prstDash val="solid"/>
                    <a:round/>
                  </a:ln>
                </p:spPr>
                <p:txBody>
                  <a:bodyPr rtlCol="0" anchor="ctr"/>
                  <a:lstStyle/>
                  <a:p>
                    <a:endParaRPr lang="ja-JP" altLang="en-US"/>
                  </a:p>
                </p:txBody>
              </p:sp>
              <p:sp>
                <p:nvSpPr>
                  <p:cNvPr id="123" name="フリーフォーム: 図形 122">
                    <a:extLst>
                      <a:ext uri="{FF2B5EF4-FFF2-40B4-BE49-F238E27FC236}">
                        <a16:creationId xmlns:a16="http://schemas.microsoft.com/office/drawing/2014/main" id="{9B5B0521-263C-7C68-0E9C-241A645CEECF}"/>
                      </a:ext>
                    </a:extLst>
                  </p:cNvPr>
                  <p:cNvSpPr/>
                  <p:nvPr/>
                </p:nvSpPr>
                <p:spPr>
                  <a:xfrm rot="-5400000" flipV="1">
                    <a:off x="1356753" y="2339453"/>
                    <a:ext cx="8362" cy="70727"/>
                  </a:xfrm>
                  <a:custGeom>
                    <a:avLst/>
                    <a:gdLst>
                      <a:gd name="connsiteX0" fmla="*/ -875 w 8362"/>
                      <a:gd name="connsiteY0" fmla="*/ 48643 h 70727"/>
                      <a:gd name="connsiteX1" fmla="*/ 7487 w 8362"/>
                      <a:gd name="connsiteY1" fmla="*/ 48643 h 70727"/>
                      <a:gd name="connsiteX2" fmla="*/ 7487 w 8362"/>
                      <a:gd name="connsiteY2" fmla="*/ -2261 h 70727"/>
                      <a:gd name="connsiteX3" fmla="*/ -875 w 8362"/>
                      <a:gd name="connsiteY3" fmla="*/ -2261 h 70727"/>
                      <a:gd name="connsiteX4" fmla="*/ -875 w 8362"/>
                      <a:gd name="connsiteY4" fmla="*/ 48643 h 70727"/>
                      <a:gd name="connsiteX5" fmla="*/ -875 w 8362"/>
                      <a:gd name="connsiteY5" fmla="*/ 68467 h 70727"/>
                      <a:gd name="connsiteX6" fmla="*/ 7487 w 8362"/>
                      <a:gd name="connsiteY6" fmla="*/ 68467 h 70727"/>
                      <a:gd name="connsiteX7" fmla="*/ 7487 w 8362"/>
                      <a:gd name="connsiteY7" fmla="*/ 57864 h 70727"/>
                      <a:gd name="connsiteX8" fmla="*/ -875 w 8362"/>
                      <a:gd name="connsiteY8" fmla="*/ 57864 h 70727"/>
                      <a:gd name="connsiteX9" fmla="*/ -875 w 8362"/>
                      <a:gd name="connsiteY9" fmla="*/ 68467 h 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62" h="70727">
                        <a:moveTo>
                          <a:pt x="-875" y="48643"/>
                        </a:moveTo>
                        <a:lnTo>
                          <a:pt x="7487" y="48643"/>
                        </a:lnTo>
                        <a:lnTo>
                          <a:pt x="7487" y="-2261"/>
                        </a:lnTo>
                        <a:lnTo>
                          <a:pt x="-875" y="-2261"/>
                        </a:lnTo>
                        <a:lnTo>
                          <a:pt x="-875" y="48643"/>
                        </a:lnTo>
                        <a:close/>
                        <a:moveTo>
                          <a:pt x="-875" y="68467"/>
                        </a:moveTo>
                        <a:lnTo>
                          <a:pt x="7487" y="68467"/>
                        </a:lnTo>
                        <a:lnTo>
                          <a:pt x="7487" y="57864"/>
                        </a:lnTo>
                        <a:lnTo>
                          <a:pt x="-875" y="57864"/>
                        </a:lnTo>
                        <a:lnTo>
                          <a:pt x="-875" y="68467"/>
                        </a:lnTo>
                        <a:close/>
                      </a:path>
                    </a:pathLst>
                  </a:custGeom>
                  <a:grpFill/>
                  <a:ln w="15" cap="flat">
                    <a:noFill/>
                    <a:prstDash val="solid"/>
                    <a:round/>
                  </a:ln>
                </p:spPr>
                <p:txBody>
                  <a:bodyPr rtlCol="0" anchor="ctr"/>
                  <a:lstStyle/>
                  <a:p>
                    <a:endParaRPr lang="ja-JP" altLang="en-US"/>
                  </a:p>
                </p:txBody>
              </p:sp>
              <p:sp>
                <p:nvSpPr>
                  <p:cNvPr id="124" name="フリーフォーム: 図形 123">
                    <a:extLst>
                      <a:ext uri="{FF2B5EF4-FFF2-40B4-BE49-F238E27FC236}">
                        <a16:creationId xmlns:a16="http://schemas.microsoft.com/office/drawing/2014/main" id="{392DAE3B-3560-1F59-E435-B39DD135F5E7}"/>
                      </a:ext>
                    </a:extLst>
                  </p:cNvPr>
                  <p:cNvSpPr/>
                  <p:nvPr/>
                </p:nvSpPr>
                <p:spPr>
                  <a:xfrm rot="-5400000" flipV="1">
                    <a:off x="1347736" y="2310842"/>
                    <a:ext cx="31764" cy="65360"/>
                  </a:xfrm>
                  <a:custGeom>
                    <a:avLst/>
                    <a:gdLst>
                      <a:gd name="connsiteX0" fmla="*/ 13295 w 31764"/>
                      <a:gd name="connsiteY0" fmla="*/ 63281 h 65360"/>
                      <a:gd name="connsiteX1" fmla="*/ 13295 w 31764"/>
                      <a:gd name="connsiteY1" fmla="*/ 48825 h 65360"/>
                      <a:gd name="connsiteX2" fmla="*/ 30516 w 31764"/>
                      <a:gd name="connsiteY2" fmla="*/ 48825 h 65360"/>
                      <a:gd name="connsiteX3" fmla="*/ 30516 w 31764"/>
                      <a:gd name="connsiteY3" fmla="*/ 42323 h 65360"/>
                      <a:gd name="connsiteX4" fmla="*/ 13295 w 31764"/>
                      <a:gd name="connsiteY4" fmla="*/ 42323 h 65360"/>
                      <a:gd name="connsiteX5" fmla="*/ 13295 w 31764"/>
                      <a:gd name="connsiteY5" fmla="*/ 14690 h 65360"/>
                      <a:gd name="connsiteX6" fmla="*/ 14997 w 31764"/>
                      <a:gd name="connsiteY6" fmla="*/ 6690 h 65360"/>
                      <a:gd name="connsiteX7" fmla="*/ 21935 w 31764"/>
                      <a:gd name="connsiteY7" fmla="*/ 4916 h 65360"/>
                      <a:gd name="connsiteX8" fmla="*/ 30516 w 31764"/>
                      <a:gd name="connsiteY8" fmla="*/ 4916 h 65360"/>
                      <a:gd name="connsiteX9" fmla="*/ 30516 w 31764"/>
                      <a:gd name="connsiteY9" fmla="*/ -2080 h 65360"/>
                      <a:gd name="connsiteX10" fmla="*/ 21935 w 31764"/>
                      <a:gd name="connsiteY10" fmla="*/ -2080 h 65360"/>
                      <a:gd name="connsiteX11" fmla="*/ 8569 w 31764"/>
                      <a:gd name="connsiteY11" fmla="*/ 1527 h 65360"/>
                      <a:gd name="connsiteX12" fmla="*/ 4889 w 31764"/>
                      <a:gd name="connsiteY12" fmla="*/ 14690 h 65360"/>
                      <a:gd name="connsiteX13" fmla="*/ 4889 w 31764"/>
                      <a:gd name="connsiteY13" fmla="*/ 42323 h 65360"/>
                      <a:gd name="connsiteX14" fmla="*/ -1249 w 31764"/>
                      <a:gd name="connsiteY14" fmla="*/ 42323 h 65360"/>
                      <a:gd name="connsiteX15" fmla="*/ -1249 w 31764"/>
                      <a:gd name="connsiteY15" fmla="*/ 48825 h 65360"/>
                      <a:gd name="connsiteX16" fmla="*/ 4889 w 31764"/>
                      <a:gd name="connsiteY16" fmla="*/ 48825 h 65360"/>
                      <a:gd name="connsiteX17" fmla="*/ 4889 w 31764"/>
                      <a:gd name="connsiteY17" fmla="*/ 63281 h 65360"/>
                      <a:gd name="connsiteX18" fmla="*/ 13295 w 31764"/>
                      <a:gd name="connsiteY18" fmla="*/ 63281 h 6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764" h="65360">
                        <a:moveTo>
                          <a:pt x="13295" y="63281"/>
                        </a:moveTo>
                        <a:lnTo>
                          <a:pt x="13295" y="48825"/>
                        </a:lnTo>
                        <a:lnTo>
                          <a:pt x="30516" y="48825"/>
                        </a:lnTo>
                        <a:lnTo>
                          <a:pt x="30516" y="42323"/>
                        </a:lnTo>
                        <a:lnTo>
                          <a:pt x="13295" y="42323"/>
                        </a:lnTo>
                        <a:lnTo>
                          <a:pt x="13295" y="14690"/>
                        </a:lnTo>
                        <a:cubicBezTo>
                          <a:pt x="13295" y="10540"/>
                          <a:pt x="13863" y="7873"/>
                          <a:pt x="14997" y="6690"/>
                        </a:cubicBezTo>
                        <a:cubicBezTo>
                          <a:pt x="16131" y="5507"/>
                          <a:pt x="18444" y="4916"/>
                          <a:pt x="21935" y="4916"/>
                        </a:cubicBezTo>
                        <a:lnTo>
                          <a:pt x="30516" y="4916"/>
                        </a:lnTo>
                        <a:lnTo>
                          <a:pt x="30516" y="-2080"/>
                        </a:lnTo>
                        <a:lnTo>
                          <a:pt x="21935" y="-2080"/>
                        </a:lnTo>
                        <a:cubicBezTo>
                          <a:pt x="15477" y="-2080"/>
                          <a:pt x="11022" y="-877"/>
                          <a:pt x="8569" y="1527"/>
                        </a:cubicBezTo>
                        <a:cubicBezTo>
                          <a:pt x="6115" y="3942"/>
                          <a:pt x="4889" y="8329"/>
                          <a:pt x="4889" y="14690"/>
                        </a:cubicBezTo>
                        <a:lnTo>
                          <a:pt x="4889" y="42323"/>
                        </a:lnTo>
                        <a:lnTo>
                          <a:pt x="-1249" y="42323"/>
                        </a:lnTo>
                        <a:lnTo>
                          <a:pt x="-1249" y="48825"/>
                        </a:lnTo>
                        <a:lnTo>
                          <a:pt x="4889" y="48825"/>
                        </a:lnTo>
                        <a:lnTo>
                          <a:pt x="4889" y="63281"/>
                        </a:lnTo>
                        <a:lnTo>
                          <a:pt x="13295" y="63281"/>
                        </a:lnTo>
                        <a:close/>
                      </a:path>
                    </a:pathLst>
                  </a:custGeom>
                  <a:grpFill/>
                  <a:ln w="15" cap="flat">
                    <a:noFill/>
                    <a:prstDash val="solid"/>
                    <a:round/>
                  </a:ln>
                </p:spPr>
                <p:txBody>
                  <a:bodyPr rtlCol="0" anchor="ctr"/>
                  <a:lstStyle/>
                  <a:p>
                    <a:endParaRPr lang="ja-JP" altLang="en-US"/>
                  </a:p>
                </p:txBody>
              </p:sp>
              <p:sp>
                <p:nvSpPr>
                  <p:cNvPr id="125" name="フリーフォーム: 図形 124">
                    <a:extLst>
                      <a:ext uri="{FF2B5EF4-FFF2-40B4-BE49-F238E27FC236}">
                        <a16:creationId xmlns:a16="http://schemas.microsoft.com/office/drawing/2014/main" id="{B5706B59-7996-ECF6-455F-FC8E9215D188}"/>
                      </a:ext>
                    </a:extLst>
                  </p:cNvPr>
                  <p:cNvSpPr/>
                  <p:nvPr/>
                </p:nvSpPr>
                <p:spPr>
                  <a:xfrm rot="-5400000" flipV="1">
                    <a:off x="1355757" y="2262732"/>
                    <a:ext cx="49537" cy="70262"/>
                  </a:xfrm>
                  <a:custGeom>
                    <a:avLst/>
                    <a:gdLst>
                      <a:gd name="connsiteX0" fmla="*/ 25291 w 49537"/>
                      <a:gd name="connsiteY0" fmla="*/ 13709 h 70262"/>
                      <a:gd name="connsiteX1" fmla="*/ 18383 w 49537"/>
                      <a:gd name="connsiteY1" fmla="*/ 1856 h 70262"/>
                      <a:gd name="connsiteX2" fmla="*/ 9395 w 49537"/>
                      <a:gd name="connsiteY2" fmla="*/ -922 h 70262"/>
                      <a:gd name="connsiteX3" fmla="*/ 2705 w 49537"/>
                      <a:gd name="connsiteY3" fmla="*/ -922 h 70262"/>
                      <a:gd name="connsiteX4" fmla="*/ 2705 w 49537"/>
                      <a:gd name="connsiteY4" fmla="*/ 6074 h 70262"/>
                      <a:gd name="connsiteX5" fmla="*/ 7620 w 49537"/>
                      <a:gd name="connsiteY5" fmla="*/ 6074 h 70262"/>
                      <a:gd name="connsiteX6" fmla="*/ 12973 w 49537"/>
                      <a:gd name="connsiteY6" fmla="*/ 7717 h 70262"/>
                      <a:gd name="connsiteX7" fmla="*/ 17205 w 49537"/>
                      <a:gd name="connsiteY7" fmla="*/ 15440 h 70262"/>
                      <a:gd name="connsiteX8" fmla="*/ 18703 w 49537"/>
                      <a:gd name="connsiteY8" fmla="*/ 19251 h 70262"/>
                      <a:gd name="connsiteX9" fmla="*/ -1877 w 49537"/>
                      <a:gd name="connsiteY9" fmla="*/ 69340 h 70262"/>
                      <a:gd name="connsiteX10" fmla="*/ 6980 w 49537"/>
                      <a:gd name="connsiteY10" fmla="*/ 69340 h 70262"/>
                      <a:gd name="connsiteX11" fmla="*/ 22892 w 49537"/>
                      <a:gd name="connsiteY11" fmla="*/ 29533 h 70262"/>
                      <a:gd name="connsiteX12" fmla="*/ 38803 w 49537"/>
                      <a:gd name="connsiteY12" fmla="*/ 69340 h 70262"/>
                      <a:gd name="connsiteX13" fmla="*/ 47660 w 49537"/>
                      <a:gd name="connsiteY13" fmla="*/ 69340 h 70262"/>
                      <a:gd name="connsiteX14" fmla="*/ 25291 w 49537"/>
                      <a:gd name="connsiteY14" fmla="*/ 13709 h 70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9537" h="70262">
                        <a:moveTo>
                          <a:pt x="25291" y="13709"/>
                        </a:moveTo>
                        <a:cubicBezTo>
                          <a:pt x="22935" y="7649"/>
                          <a:pt x="20633" y="3698"/>
                          <a:pt x="18383" y="1856"/>
                        </a:cubicBezTo>
                        <a:cubicBezTo>
                          <a:pt x="16143" y="4"/>
                          <a:pt x="13147" y="-922"/>
                          <a:pt x="9395" y="-922"/>
                        </a:cubicBezTo>
                        <a:lnTo>
                          <a:pt x="2705" y="-922"/>
                        </a:lnTo>
                        <a:lnTo>
                          <a:pt x="2705" y="6074"/>
                        </a:lnTo>
                        <a:lnTo>
                          <a:pt x="7620" y="6074"/>
                        </a:lnTo>
                        <a:cubicBezTo>
                          <a:pt x="9918" y="6074"/>
                          <a:pt x="11702" y="6621"/>
                          <a:pt x="12973" y="7717"/>
                        </a:cubicBezTo>
                        <a:cubicBezTo>
                          <a:pt x="14252" y="8803"/>
                          <a:pt x="15663" y="11377"/>
                          <a:pt x="17205" y="15440"/>
                        </a:cubicBezTo>
                        <a:lnTo>
                          <a:pt x="18703" y="19251"/>
                        </a:lnTo>
                        <a:lnTo>
                          <a:pt x="-1877" y="69340"/>
                        </a:lnTo>
                        <a:lnTo>
                          <a:pt x="6980" y="69340"/>
                        </a:lnTo>
                        <a:lnTo>
                          <a:pt x="22892" y="29533"/>
                        </a:lnTo>
                        <a:lnTo>
                          <a:pt x="38803" y="69340"/>
                        </a:lnTo>
                        <a:lnTo>
                          <a:pt x="47660" y="69340"/>
                        </a:lnTo>
                        <a:lnTo>
                          <a:pt x="25291" y="13709"/>
                        </a:lnTo>
                        <a:close/>
                      </a:path>
                    </a:pathLst>
                  </a:custGeom>
                  <a:grpFill/>
                  <a:ln w="15" cap="flat">
                    <a:noFill/>
                    <a:prstDash val="solid"/>
                    <a:round/>
                  </a:ln>
                </p:spPr>
                <p:txBody>
                  <a:bodyPr rtlCol="0" anchor="ctr"/>
                  <a:lstStyle/>
                  <a:p>
                    <a:endParaRPr lang="ja-JP" altLang="en-US"/>
                  </a:p>
                </p:txBody>
              </p:sp>
            </p:grpSp>
          </p:grpSp>
          <p:sp>
            <p:nvSpPr>
              <p:cNvPr id="126" name="フリーフォーム: 図形 125">
                <a:extLst>
                  <a:ext uri="{FF2B5EF4-FFF2-40B4-BE49-F238E27FC236}">
                    <a16:creationId xmlns:a16="http://schemas.microsoft.com/office/drawing/2014/main" id="{912C38E6-784C-6F22-D8BC-D32B0CA0A12F}"/>
                  </a:ext>
                </a:extLst>
              </p:cNvPr>
              <p:cNvSpPr/>
              <p:nvPr/>
            </p:nvSpPr>
            <p:spPr>
              <a:xfrm>
                <a:off x="1945910" y="1177400"/>
                <a:ext cx="5596676" cy="3084712"/>
              </a:xfrm>
              <a:custGeom>
                <a:avLst/>
                <a:gdLst>
                  <a:gd name="connsiteX0" fmla="*/ 0 w 5596676"/>
                  <a:gd name="connsiteY0" fmla="*/ 3083466 h 3084712"/>
                  <a:gd name="connsiteX1" fmla="*/ 381047 w 5596676"/>
                  <a:gd name="connsiteY1" fmla="*/ 3082805 h 3084712"/>
                  <a:gd name="connsiteX2" fmla="*/ 440592 w 5596676"/>
                  <a:gd name="connsiteY2" fmla="*/ 3079994 h 3084712"/>
                  <a:gd name="connsiteX3" fmla="*/ 488222 w 5596676"/>
                  <a:gd name="connsiteY3" fmla="*/ 3075554 h 3084712"/>
                  <a:gd name="connsiteX4" fmla="*/ 523947 w 5596676"/>
                  <a:gd name="connsiteY4" fmla="*/ 3070490 h 3084712"/>
                  <a:gd name="connsiteX5" fmla="*/ 559672 w 5596676"/>
                  <a:gd name="connsiteY5" fmla="*/ 3063202 h 3084712"/>
                  <a:gd name="connsiteX6" fmla="*/ 607302 w 5596676"/>
                  <a:gd name="connsiteY6" fmla="*/ 3050515 h 3084712"/>
                  <a:gd name="connsiteX7" fmla="*/ 654931 w 5596676"/>
                  <a:gd name="connsiteY7" fmla="*/ 3035333 h 3084712"/>
                  <a:gd name="connsiteX8" fmla="*/ 702562 w 5596676"/>
                  <a:gd name="connsiteY8" fmla="*/ 3017173 h 3084712"/>
                  <a:gd name="connsiteX9" fmla="*/ 785916 w 5596676"/>
                  <a:gd name="connsiteY9" fmla="*/ 2984250 h 3084712"/>
                  <a:gd name="connsiteX10" fmla="*/ 833546 w 5596676"/>
                  <a:gd name="connsiteY10" fmla="*/ 2962022 h 3084712"/>
                  <a:gd name="connsiteX11" fmla="*/ 893091 w 5596676"/>
                  <a:gd name="connsiteY11" fmla="*/ 2932292 h 3084712"/>
                  <a:gd name="connsiteX12" fmla="*/ 976436 w 5596676"/>
                  <a:gd name="connsiteY12" fmla="*/ 2890032 h 3084712"/>
                  <a:gd name="connsiteX13" fmla="*/ 1012161 w 5596676"/>
                  <a:gd name="connsiteY13" fmla="*/ 2872961 h 3084712"/>
                  <a:gd name="connsiteX14" fmla="*/ 1047886 w 5596676"/>
                  <a:gd name="connsiteY14" fmla="*/ 2852967 h 3084712"/>
                  <a:gd name="connsiteX15" fmla="*/ 1095516 w 5596676"/>
                  <a:gd name="connsiteY15" fmla="*/ 2826169 h 3084712"/>
                  <a:gd name="connsiteX16" fmla="*/ 1119336 w 5596676"/>
                  <a:gd name="connsiteY16" fmla="*/ 2812486 h 3084712"/>
                  <a:gd name="connsiteX17" fmla="*/ 1143146 w 5596676"/>
                  <a:gd name="connsiteY17" fmla="*/ 2796364 h 3084712"/>
                  <a:gd name="connsiteX18" fmla="*/ 1166966 w 5596676"/>
                  <a:gd name="connsiteY18" fmla="*/ 2777599 h 3084712"/>
                  <a:gd name="connsiteX19" fmla="*/ 1190785 w 5596676"/>
                  <a:gd name="connsiteY19" fmla="*/ 2755724 h 3084712"/>
                  <a:gd name="connsiteX20" fmla="*/ 1214596 w 5596676"/>
                  <a:gd name="connsiteY20" fmla="*/ 2730527 h 3084712"/>
                  <a:gd name="connsiteX21" fmla="*/ 1262226 w 5596676"/>
                  <a:gd name="connsiteY21" fmla="*/ 2674753 h 3084712"/>
                  <a:gd name="connsiteX22" fmla="*/ 1309856 w 5596676"/>
                  <a:gd name="connsiteY22" fmla="*/ 2616967 h 3084712"/>
                  <a:gd name="connsiteX23" fmla="*/ 1345581 w 5596676"/>
                  <a:gd name="connsiteY23" fmla="*/ 2571348 h 3084712"/>
                  <a:gd name="connsiteX24" fmla="*/ 1369400 w 5596676"/>
                  <a:gd name="connsiteY24" fmla="*/ 2538416 h 3084712"/>
                  <a:gd name="connsiteX25" fmla="*/ 1393210 w 5596676"/>
                  <a:gd name="connsiteY25" fmla="*/ 2502570 h 3084712"/>
                  <a:gd name="connsiteX26" fmla="*/ 1417030 w 5596676"/>
                  <a:gd name="connsiteY26" fmla="*/ 2463782 h 3084712"/>
                  <a:gd name="connsiteX27" fmla="*/ 1440850 w 5596676"/>
                  <a:gd name="connsiteY27" fmla="*/ 2422147 h 3084712"/>
                  <a:gd name="connsiteX28" fmla="*/ 1488480 w 5596676"/>
                  <a:gd name="connsiteY28" fmla="*/ 2331978 h 3084712"/>
                  <a:gd name="connsiteX29" fmla="*/ 1536110 w 5596676"/>
                  <a:gd name="connsiteY29" fmla="*/ 2239390 h 3084712"/>
                  <a:gd name="connsiteX30" fmla="*/ 1559920 w 5596676"/>
                  <a:gd name="connsiteY30" fmla="*/ 2183643 h 3084712"/>
                  <a:gd name="connsiteX31" fmla="*/ 1583740 w 5596676"/>
                  <a:gd name="connsiteY31" fmla="*/ 2119538 h 3084712"/>
                  <a:gd name="connsiteX32" fmla="*/ 1643275 w 5596676"/>
                  <a:gd name="connsiteY32" fmla="*/ 1949030 h 3084712"/>
                  <a:gd name="connsiteX33" fmla="*/ 1667095 w 5596676"/>
                  <a:gd name="connsiteY33" fmla="*/ 1876529 h 3084712"/>
                  <a:gd name="connsiteX34" fmla="*/ 1702819 w 5596676"/>
                  <a:gd name="connsiteY34" fmla="*/ 1759674 h 3084712"/>
                  <a:gd name="connsiteX35" fmla="*/ 1738544 w 5596676"/>
                  <a:gd name="connsiteY35" fmla="*/ 1635251 h 3084712"/>
                  <a:gd name="connsiteX36" fmla="*/ 1786174 w 5596676"/>
                  <a:gd name="connsiteY36" fmla="*/ 1460639 h 3084712"/>
                  <a:gd name="connsiteX37" fmla="*/ 1845709 w 5596676"/>
                  <a:gd name="connsiteY37" fmla="*/ 1234469 h 3084712"/>
                  <a:gd name="connsiteX38" fmla="*/ 1905254 w 5596676"/>
                  <a:gd name="connsiteY38" fmla="*/ 1001755 h 3084712"/>
                  <a:gd name="connsiteX39" fmla="*/ 1929064 w 5596676"/>
                  <a:gd name="connsiteY39" fmla="*/ 920159 h 3084712"/>
                  <a:gd name="connsiteX40" fmla="*/ 1952884 w 5596676"/>
                  <a:gd name="connsiteY40" fmla="*/ 846233 h 3084712"/>
                  <a:gd name="connsiteX41" fmla="*/ 1976694 w 5596676"/>
                  <a:gd name="connsiteY41" fmla="*/ 777269 h 3084712"/>
                  <a:gd name="connsiteX42" fmla="*/ 2012419 w 5596676"/>
                  <a:gd name="connsiteY42" fmla="*/ 681804 h 3084712"/>
                  <a:gd name="connsiteX43" fmla="*/ 2048144 w 5596676"/>
                  <a:gd name="connsiteY43" fmla="*/ 592464 h 3084712"/>
                  <a:gd name="connsiteX44" fmla="*/ 2071963 w 5596676"/>
                  <a:gd name="connsiteY44" fmla="*/ 533342 h 3084712"/>
                  <a:gd name="connsiteX45" fmla="*/ 2095774 w 5596676"/>
                  <a:gd name="connsiteY45" fmla="*/ 468914 h 3084712"/>
                  <a:gd name="connsiteX46" fmla="*/ 2131499 w 5596676"/>
                  <a:gd name="connsiteY46" fmla="*/ 367003 h 3084712"/>
                  <a:gd name="connsiteX47" fmla="*/ 2155318 w 5596676"/>
                  <a:gd name="connsiteY47" fmla="*/ 309400 h 3084712"/>
                  <a:gd name="connsiteX48" fmla="*/ 2167224 w 5596676"/>
                  <a:gd name="connsiteY48" fmla="*/ 284491 h 3084712"/>
                  <a:gd name="connsiteX49" fmla="*/ 2179129 w 5596676"/>
                  <a:gd name="connsiteY49" fmla="*/ 262327 h 3084712"/>
                  <a:gd name="connsiteX50" fmla="*/ 2191043 w 5596676"/>
                  <a:gd name="connsiteY50" fmla="*/ 243015 h 3084712"/>
                  <a:gd name="connsiteX51" fmla="*/ 2202948 w 5596676"/>
                  <a:gd name="connsiteY51" fmla="*/ 226492 h 3084712"/>
                  <a:gd name="connsiteX52" fmla="*/ 2214854 w 5596676"/>
                  <a:gd name="connsiteY52" fmla="*/ 212817 h 3084712"/>
                  <a:gd name="connsiteX53" fmla="*/ 2226759 w 5596676"/>
                  <a:gd name="connsiteY53" fmla="*/ 202299 h 3084712"/>
                  <a:gd name="connsiteX54" fmla="*/ 2250578 w 5596676"/>
                  <a:gd name="connsiteY54" fmla="*/ 183541 h 3084712"/>
                  <a:gd name="connsiteX55" fmla="*/ 2262484 w 5596676"/>
                  <a:gd name="connsiteY55" fmla="*/ 171380 h 3084712"/>
                  <a:gd name="connsiteX56" fmla="*/ 2274389 w 5596676"/>
                  <a:gd name="connsiteY56" fmla="*/ 157027 h 3084712"/>
                  <a:gd name="connsiteX57" fmla="*/ 2322028 w 5596676"/>
                  <a:gd name="connsiteY57" fmla="*/ 90644 h 3084712"/>
                  <a:gd name="connsiteX58" fmla="*/ 2333933 w 5596676"/>
                  <a:gd name="connsiteY58" fmla="*/ 78403 h 3084712"/>
                  <a:gd name="connsiteX59" fmla="*/ 2345838 w 5596676"/>
                  <a:gd name="connsiteY59" fmla="*/ 68490 h 3084712"/>
                  <a:gd name="connsiteX60" fmla="*/ 2393468 w 5596676"/>
                  <a:gd name="connsiteY60" fmla="*/ 36700 h 3084712"/>
                  <a:gd name="connsiteX61" fmla="*/ 2417288 w 5596676"/>
                  <a:gd name="connsiteY61" fmla="*/ 21602 h 3084712"/>
                  <a:gd name="connsiteX62" fmla="*/ 2441098 w 5596676"/>
                  <a:gd name="connsiteY62" fmla="*/ 9596 h 3084712"/>
                  <a:gd name="connsiteX63" fmla="*/ 2453013 w 5596676"/>
                  <a:gd name="connsiteY63" fmla="*/ 5249 h 3084712"/>
                  <a:gd name="connsiteX64" fmla="*/ 2464918 w 5596676"/>
                  <a:gd name="connsiteY64" fmla="*/ 2035 h 3084712"/>
                  <a:gd name="connsiteX65" fmla="*/ 2476823 w 5596676"/>
                  <a:gd name="connsiteY65" fmla="*/ 187 h 3084712"/>
                  <a:gd name="connsiteX66" fmla="*/ 2488738 w 5596676"/>
                  <a:gd name="connsiteY66" fmla="*/ 0 h 3084712"/>
                  <a:gd name="connsiteX67" fmla="*/ 2500643 w 5596676"/>
                  <a:gd name="connsiteY67" fmla="*/ 1689 h 3084712"/>
                  <a:gd name="connsiteX68" fmla="*/ 2512548 w 5596676"/>
                  <a:gd name="connsiteY68" fmla="*/ 5185 h 3084712"/>
                  <a:gd name="connsiteX69" fmla="*/ 2524453 w 5596676"/>
                  <a:gd name="connsiteY69" fmla="*/ 10300 h 3084712"/>
                  <a:gd name="connsiteX70" fmla="*/ 2536368 w 5596676"/>
                  <a:gd name="connsiteY70" fmla="*/ 17467 h 3084712"/>
                  <a:gd name="connsiteX71" fmla="*/ 2548273 w 5596676"/>
                  <a:gd name="connsiteY71" fmla="*/ 27346 h 3084712"/>
                  <a:gd name="connsiteX72" fmla="*/ 2560178 w 5596676"/>
                  <a:gd name="connsiteY72" fmla="*/ 40200 h 3084712"/>
                  <a:gd name="connsiteX73" fmla="*/ 2572093 w 5596676"/>
                  <a:gd name="connsiteY73" fmla="*/ 55947 h 3084712"/>
                  <a:gd name="connsiteX74" fmla="*/ 2619723 w 5596676"/>
                  <a:gd name="connsiteY74" fmla="*/ 130317 h 3084712"/>
                  <a:gd name="connsiteX75" fmla="*/ 2631628 w 5596676"/>
                  <a:gd name="connsiteY75" fmla="*/ 143626 h 3084712"/>
                  <a:gd name="connsiteX76" fmla="*/ 2643533 w 5596676"/>
                  <a:gd name="connsiteY76" fmla="*/ 153935 h 3084712"/>
                  <a:gd name="connsiteX77" fmla="*/ 2667353 w 5596676"/>
                  <a:gd name="connsiteY77" fmla="*/ 172947 h 3084712"/>
                  <a:gd name="connsiteX78" fmla="*/ 2679258 w 5596676"/>
                  <a:gd name="connsiteY78" fmla="*/ 186019 h 3084712"/>
                  <a:gd name="connsiteX79" fmla="*/ 2691163 w 5596676"/>
                  <a:gd name="connsiteY79" fmla="*/ 201732 h 3084712"/>
                  <a:gd name="connsiteX80" fmla="*/ 2703077 w 5596676"/>
                  <a:gd name="connsiteY80" fmla="*/ 220160 h 3084712"/>
                  <a:gd name="connsiteX81" fmla="*/ 2726888 w 5596676"/>
                  <a:gd name="connsiteY81" fmla="*/ 263834 h 3084712"/>
                  <a:gd name="connsiteX82" fmla="*/ 2750707 w 5596676"/>
                  <a:gd name="connsiteY82" fmla="*/ 313996 h 3084712"/>
                  <a:gd name="connsiteX83" fmla="*/ 2774518 w 5596676"/>
                  <a:gd name="connsiteY83" fmla="*/ 370931 h 3084712"/>
                  <a:gd name="connsiteX84" fmla="*/ 2798337 w 5596676"/>
                  <a:gd name="connsiteY84" fmla="*/ 433318 h 3084712"/>
                  <a:gd name="connsiteX85" fmla="*/ 2822157 w 5596676"/>
                  <a:gd name="connsiteY85" fmla="*/ 500270 h 3084712"/>
                  <a:gd name="connsiteX86" fmla="*/ 2857872 w 5596676"/>
                  <a:gd name="connsiteY86" fmla="*/ 607376 h 3084712"/>
                  <a:gd name="connsiteX87" fmla="*/ 2893597 w 5596676"/>
                  <a:gd name="connsiteY87" fmla="*/ 719959 h 3084712"/>
                  <a:gd name="connsiteX88" fmla="*/ 2917417 w 5596676"/>
                  <a:gd name="connsiteY88" fmla="*/ 800139 h 3084712"/>
                  <a:gd name="connsiteX89" fmla="*/ 2953142 w 5596676"/>
                  <a:gd name="connsiteY89" fmla="*/ 930268 h 3084712"/>
                  <a:gd name="connsiteX90" fmla="*/ 3000772 w 5596676"/>
                  <a:gd name="connsiteY90" fmla="*/ 1113956 h 3084712"/>
                  <a:gd name="connsiteX91" fmla="*/ 3119851 w 5596676"/>
                  <a:gd name="connsiteY91" fmla="*/ 1578006 h 3084712"/>
                  <a:gd name="connsiteX92" fmla="*/ 3155576 w 5596676"/>
                  <a:gd name="connsiteY92" fmla="*/ 1711765 h 3084712"/>
                  <a:gd name="connsiteX93" fmla="*/ 3238931 w 5596676"/>
                  <a:gd name="connsiteY93" fmla="*/ 2034703 h 3084712"/>
                  <a:gd name="connsiteX94" fmla="*/ 3262741 w 5596676"/>
                  <a:gd name="connsiteY94" fmla="*/ 2118486 h 3084712"/>
                  <a:gd name="connsiteX95" fmla="*/ 3286561 w 5596676"/>
                  <a:gd name="connsiteY95" fmla="*/ 2196954 h 3084712"/>
                  <a:gd name="connsiteX96" fmla="*/ 3310371 w 5596676"/>
                  <a:gd name="connsiteY96" fmla="*/ 2269772 h 3084712"/>
                  <a:gd name="connsiteX97" fmla="*/ 3334191 w 5596676"/>
                  <a:gd name="connsiteY97" fmla="*/ 2337312 h 3084712"/>
                  <a:gd name="connsiteX98" fmla="*/ 3358001 w 5596676"/>
                  <a:gd name="connsiteY98" fmla="*/ 2399826 h 3084712"/>
                  <a:gd name="connsiteX99" fmla="*/ 3393726 w 5596676"/>
                  <a:gd name="connsiteY99" fmla="*/ 2487174 h 3084712"/>
                  <a:gd name="connsiteX100" fmla="*/ 3429451 w 5596676"/>
                  <a:gd name="connsiteY100" fmla="*/ 2571115 h 3084712"/>
                  <a:gd name="connsiteX101" fmla="*/ 3453271 w 5596676"/>
                  <a:gd name="connsiteY101" fmla="*/ 2623567 h 3084712"/>
                  <a:gd name="connsiteX102" fmla="*/ 3477081 w 5596676"/>
                  <a:gd name="connsiteY102" fmla="*/ 2672053 h 3084712"/>
                  <a:gd name="connsiteX103" fmla="*/ 3500901 w 5596676"/>
                  <a:gd name="connsiteY103" fmla="*/ 2716556 h 3084712"/>
                  <a:gd name="connsiteX104" fmla="*/ 3524711 w 5596676"/>
                  <a:gd name="connsiteY104" fmla="*/ 2757009 h 3084712"/>
                  <a:gd name="connsiteX105" fmla="*/ 3548531 w 5596676"/>
                  <a:gd name="connsiteY105" fmla="*/ 2793404 h 3084712"/>
                  <a:gd name="connsiteX106" fmla="*/ 3572341 w 5596676"/>
                  <a:gd name="connsiteY106" fmla="*/ 2826225 h 3084712"/>
                  <a:gd name="connsiteX107" fmla="*/ 3596161 w 5596676"/>
                  <a:gd name="connsiteY107" fmla="*/ 2855806 h 3084712"/>
                  <a:gd name="connsiteX108" fmla="*/ 3619980 w 5596676"/>
                  <a:gd name="connsiteY108" fmla="*/ 2882362 h 3084712"/>
                  <a:gd name="connsiteX109" fmla="*/ 3643791 w 5596676"/>
                  <a:gd name="connsiteY109" fmla="*/ 2906173 h 3084712"/>
                  <a:gd name="connsiteX110" fmla="*/ 3667610 w 5596676"/>
                  <a:gd name="connsiteY110" fmla="*/ 2927470 h 3084712"/>
                  <a:gd name="connsiteX111" fmla="*/ 3691421 w 5596676"/>
                  <a:gd name="connsiteY111" fmla="*/ 2946496 h 3084712"/>
                  <a:gd name="connsiteX112" fmla="*/ 3715240 w 5596676"/>
                  <a:gd name="connsiteY112" fmla="*/ 2963474 h 3084712"/>
                  <a:gd name="connsiteX113" fmla="*/ 3739051 w 5596676"/>
                  <a:gd name="connsiteY113" fmla="*/ 2978590 h 3084712"/>
                  <a:gd name="connsiteX114" fmla="*/ 3774776 w 5596676"/>
                  <a:gd name="connsiteY114" fmla="*/ 2998156 h 3084712"/>
                  <a:gd name="connsiteX115" fmla="*/ 3810500 w 5596676"/>
                  <a:gd name="connsiteY115" fmla="*/ 3014473 h 3084712"/>
                  <a:gd name="connsiteX116" fmla="*/ 3846225 w 5596676"/>
                  <a:gd name="connsiteY116" fmla="*/ 3027998 h 3084712"/>
                  <a:gd name="connsiteX117" fmla="*/ 3881950 w 5596676"/>
                  <a:gd name="connsiteY117" fmla="*/ 3039205 h 3084712"/>
                  <a:gd name="connsiteX118" fmla="*/ 3917675 w 5596676"/>
                  <a:gd name="connsiteY118" fmla="*/ 3048439 h 3084712"/>
                  <a:gd name="connsiteX119" fmla="*/ 3953400 w 5596676"/>
                  <a:gd name="connsiteY119" fmla="*/ 3055671 h 3084712"/>
                  <a:gd name="connsiteX120" fmla="*/ 4001030 w 5596676"/>
                  <a:gd name="connsiteY120" fmla="*/ 3062923 h 3084712"/>
                  <a:gd name="connsiteX121" fmla="*/ 4060565 w 5596676"/>
                  <a:gd name="connsiteY121" fmla="*/ 3069559 h 3084712"/>
                  <a:gd name="connsiteX122" fmla="*/ 4132014 w 5596676"/>
                  <a:gd name="connsiteY122" fmla="*/ 3074986 h 3084712"/>
                  <a:gd name="connsiteX123" fmla="*/ 4215369 w 5596676"/>
                  <a:gd name="connsiteY123" fmla="*/ 3078998 h 3084712"/>
                  <a:gd name="connsiteX124" fmla="*/ 4322534 w 5596676"/>
                  <a:gd name="connsiteY124" fmla="*/ 3081781 h 3084712"/>
                  <a:gd name="connsiteX125" fmla="*/ 4477339 w 5596676"/>
                  <a:gd name="connsiteY125" fmla="*/ 3083577 h 3084712"/>
                  <a:gd name="connsiteX126" fmla="*/ 4763128 w 5596676"/>
                  <a:gd name="connsiteY126" fmla="*/ 3084508 h 3084712"/>
                  <a:gd name="connsiteX127" fmla="*/ 5596677 w 5596676"/>
                  <a:gd name="connsiteY127" fmla="*/ 3084713 h 3084712"/>
                  <a:gd name="connsiteX128" fmla="*/ 5596677 w 5596676"/>
                  <a:gd name="connsiteY128" fmla="*/ 3084713 h 308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596676" h="3084712">
                    <a:moveTo>
                      <a:pt x="0" y="3083466"/>
                    </a:moveTo>
                    <a:lnTo>
                      <a:pt x="381047" y="3082805"/>
                    </a:lnTo>
                    <a:lnTo>
                      <a:pt x="440592" y="3079994"/>
                    </a:lnTo>
                    <a:lnTo>
                      <a:pt x="488222" y="3075554"/>
                    </a:lnTo>
                    <a:lnTo>
                      <a:pt x="523947" y="3070490"/>
                    </a:lnTo>
                    <a:lnTo>
                      <a:pt x="559672" y="3063202"/>
                    </a:lnTo>
                    <a:lnTo>
                      <a:pt x="607302" y="3050515"/>
                    </a:lnTo>
                    <a:lnTo>
                      <a:pt x="654931" y="3035333"/>
                    </a:lnTo>
                    <a:lnTo>
                      <a:pt x="702562" y="3017173"/>
                    </a:lnTo>
                    <a:lnTo>
                      <a:pt x="785916" y="2984250"/>
                    </a:lnTo>
                    <a:lnTo>
                      <a:pt x="833546" y="2962022"/>
                    </a:lnTo>
                    <a:lnTo>
                      <a:pt x="893091" y="2932292"/>
                    </a:lnTo>
                    <a:lnTo>
                      <a:pt x="976436" y="2890032"/>
                    </a:lnTo>
                    <a:lnTo>
                      <a:pt x="1012161" y="2872961"/>
                    </a:lnTo>
                    <a:lnTo>
                      <a:pt x="1047886" y="2852967"/>
                    </a:lnTo>
                    <a:lnTo>
                      <a:pt x="1095516" y="2826169"/>
                    </a:lnTo>
                    <a:lnTo>
                      <a:pt x="1119336" y="2812486"/>
                    </a:lnTo>
                    <a:lnTo>
                      <a:pt x="1143146" y="2796364"/>
                    </a:lnTo>
                    <a:lnTo>
                      <a:pt x="1166966" y="2777599"/>
                    </a:lnTo>
                    <a:lnTo>
                      <a:pt x="1190785" y="2755724"/>
                    </a:lnTo>
                    <a:lnTo>
                      <a:pt x="1214596" y="2730527"/>
                    </a:lnTo>
                    <a:lnTo>
                      <a:pt x="1262226" y="2674753"/>
                    </a:lnTo>
                    <a:lnTo>
                      <a:pt x="1309856" y="2616967"/>
                    </a:lnTo>
                    <a:lnTo>
                      <a:pt x="1345581" y="2571348"/>
                    </a:lnTo>
                    <a:lnTo>
                      <a:pt x="1369400" y="2538416"/>
                    </a:lnTo>
                    <a:lnTo>
                      <a:pt x="1393210" y="2502570"/>
                    </a:lnTo>
                    <a:lnTo>
                      <a:pt x="1417030" y="2463782"/>
                    </a:lnTo>
                    <a:lnTo>
                      <a:pt x="1440850" y="2422147"/>
                    </a:lnTo>
                    <a:lnTo>
                      <a:pt x="1488480" y="2331978"/>
                    </a:lnTo>
                    <a:lnTo>
                      <a:pt x="1536110" y="2239390"/>
                    </a:lnTo>
                    <a:lnTo>
                      <a:pt x="1559920" y="2183643"/>
                    </a:lnTo>
                    <a:lnTo>
                      <a:pt x="1583740" y="2119538"/>
                    </a:lnTo>
                    <a:lnTo>
                      <a:pt x="1643275" y="1949030"/>
                    </a:lnTo>
                    <a:lnTo>
                      <a:pt x="1667095" y="1876529"/>
                    </a:lnTo>
                    <a:lnTo>
                      <a:pt x="1702819" y="1759674"/>
                    </a:lnTo>
                    <a:lnTo>
                      <a:pt x="1738544" y="1635251"/>
                    </a:lnTo>
                    <a:lnTo>
                      <a:pt x="1786174" y="1460639"/>
                    </a:lnTo>
                    <a:lnTo>
                      <a:pt x="1845709" y="1234469"/>
                    </a:lnTo>
                    <a:lnTo>
                      <a:pt x="1905254" y="1001755"/>
                    </a:lnTo>
                    <a:lnTo>
                      <a:pt x="1929064" y="920159"/>
                    </a:lnTo>
                    <a:lnTo>
                      <a:pt x="1952884" y="846233"/>
                    </a:lnTo>
                    <a:lnTo>
                      <a:pt x="1976694" y="777269"/>
                    </a:lnTo>
                    <a:lnTo>
                      <a:pt x="2012419" y="681804"/>
                    </a:lnTo>
                    <a:lnTo>
                      <a:pt x="2048144" y="592464"/>
                    </a:lnTo>
                    <a:lnTo>
                      <a:pt x="2071963" y="533342"/>
                    </a:lnTo>
                    <a:lnTo>
                      <a:pt x="2095774" y="468914"/>
                    </a:lnTo>
                    <a:lnTo>
                      <a:pt x="2131499" y="367003"/>
                    </a:lnTo>
                    <a:lnTo>
                      <a:pt x="2155318" y="309400"/>
                    </a:lnTo>
                    <a:lnTo>
                      <a:pt x="2167224" y="284491"/>
                    </a:lnTo>
                    <a:lnTo>
                      <a:pt x="2179129" y="262327"/>
                    </a:lnTo>
                    <a:lnTo>
                      <a:pt x="2191043" y="243015"/>
                    </a:lnTo>
                    <a:lnTo>
                      <a:pt x="2202948" y="226492"/>
                    </a:lnTo>
                    <a:lnTo>
                      <a:pt x="2214854" y="212817"/>
                    </a:lnTo>
                    <a:lnTo>
                      <a:pt x="2226759" y="202299"/>
                    </a:lnTo>
                    <a:lnTo>
                      <a:pt x="2250578" y="183541"/>
                    </a:lnTo>
                    <a:lnTo>
                      <a:pt x="2262484" y="171380"/>
                    </a:lnTo>
                    <a:lnTo>
                      <a:pt x="2274389" y="157027"/>
                    </a:lnTo>
                    <a:lnTo>
                      <a:pt x="2322028" y="90644"/>
                    </a:lnTo>
                    <a:lnTo>
                      <a:pt x="2333933" y="78403"/>
                    </a:lnTo>
                    <a:lnTo>
                      <a:pt x="2345838" y="68490"/>
                    </a:lnTo>
                    <a:lnTo>
                      <a:pt x="2393468" y="36700"/>
                    </a:lnTo>
                    <a:lnTo>
                      <a:pt x="2417288" y="21602"/>
                    </a:lnTo>
                    <a:lnTo>
                      <a:pt x="2441098" y="9596"/>
                    </a:lnTo>
                    <a:lnTo>
                      <a:pt x="2453013" y="5249"/>
                    </a:lnTo>
                    <a:lnTo>
                      <a:pt x="2464918" y="2035"/>
                    </a:lnTo>
                    <a:lnTo>
                      <a:pt x="2476823" y="187"/>
                    </a:lnTo>
                    <a:lnTo>
                      <a:pt x="2488738" y="0"/>
                    </a:lnTo>
                    <a:lnTo>
                      <a:pt x="2500643" y="1689"/>
                    </a:lnTo>
                    <a:lnTo>
                      <a:pt x="2512548" y="5185"/>
                    </a:lnTo>
                    <a:lnTo>
                      <a:pt x="2524453" y="10300"/>
                    </a:lnTo>
                    <a:lnTo>
                      <a:pt x="2536368" y="17467"/>
                    </a:lnTo>
                    <a:lnTo>
                      <a:pt x="2548273" y="27346"/>
                    </a:lnTo>
                    <a:lnTo>
                      <a:pt x="2560178" y="40200"/>
                    </a:lnTo>
                    <a:lnTo>
                      <a:pt x="2572093" y="55947"/>
                    </a:lnTo>
                    <a:lnTo>
                      <a:pt x="2619723" y="130317"/>
                    </a:lnTo>
                    <a:lnTo>
                      <a:pt x="2631628" y="143626"/>
                    </a:lnTo>
                    <a:lnTo>
                      <a:pt x="2643533" y="153935"/>
                    </a:lnTo>
                    <a:lnTo>
                      <a:pt x="2667353" y="172947"/>
                    </a:lnTo>
                    <a:lnTo>
                      <a:pt x="2679258" y="186019"/>
                    </a:lnTo>
                    <a:lnTo>
                      <a:pt x="2691163" y="201732"/>
                    </a:lnTo>
                    <a:lnTo>
                      <a:pt x="2703077" y="220160"/>
                    </a:lnTo>
                    <a:lnTo>
                      <a:pt x="2726888" y="263834"/>
                    </a:lnTo>
                    <a:lnTo>
                      <a:pt x="2750707" y="313996"/>
                    </a:lnTo>
                    <a:lnTo>
                      <a:pt x="2774518" y="370931"/>
                    </a:lnTo>
                    <a:lnTo>
                      <a:pt x="2798337" y="433318"/>
                    </a:lnTo>
                    <a:lnTo>
                      <a:pt x="2822157" y="500270"/>
                    </a:lnTo>
                    <a:lnTo>
                      <a:pt x="2857872" y="607376"/>
                    </a:lnTo>
                    <a:lnTo>
                      <a:pt x="2893597" y="719959"/>
                    </a:lnTo>
                    <a:lnTo>
                      <a:pt x="2917417" y="800139"/>
                    </a:lnTo>
                    <a:lnTo>
                      <a:pt x="2953142" y="930268"/>
                    </a:lnTo>
                    <a:lnTo>
                      <a:pt x="3000772" y="1113956"/>
                    </a:lnTo>
                    <a:lnTo>
                      <a:pt x="3119851" y="1578006"/>
                    </a:lnTo>
                    <a:lnTo>
                      <a:pt x="3155576" y="1711765"/>
                    </a:lnTo>
                    <a:lnTo>
                      <a:pt x="3238931" y="2034703"/>
                    </a:lnTo>
                    <a:lnTo>
                      <a:pt x="3262741" y="2118486"/>
                    </a:lnTo>
                    <a:lnTo>
                      <a:pt x="3286561" y="2196954"/>
                    </a:lnTo>
                    <a:lnTo>
                      <a:pt x="3310371" y="2269772"/>
                    </a:lnTo>
                    <a:lnTo>
                      <a:pt x="3334191" y="2337312"/>
                    </a:lnTo>
                    <a:lnTo>
                      <a:pt x="3358001" y="2399826"/>
                    </a:lnTo>
                    <a:lnTo>
                      <a:pt x="3393726" y="2487174"/>
                    </a:lnTo>
                    <a:lnTo>
                      <a:pt x="3429451" y="2571115"/>
                    </a:lnTo>
                    <a:lnTo>
                      <a:pt x="3453271" y="2623567"/>
                    </a:lnTo>
                    <a:lnTo>
                      <a:pt x="3477081" y="2672053"/>
                    </a:lnTo>
                    <a:lnTo>
                      <a:pt x="3500901" y="2716556"/>
                    </a:lnTo>
                    <a:lnTo>
                      <a:pt x="3524711" y="2757009"/>
                    </a:lnTo>
                    <a:lnTo>
                      <a:pt x="3548531" y="2793404"/>
                    </a:lnTo>
                    <a:lnTo>
                      <a:pt x="3572341" y="2826225"/>
                    </a:lnTo>
                    <a:lnTo>
                      <a:pt x="3596161" y="2855806"/>
                    </a:lnTo>
                    <a:lnTo>
                      <a:pt x="3619980" y="2882362"/>
                    </a:lnTo>
                    <a:lnTo>
                      <a:pt x="3643791" y="2906173"/>
                    </a:lnTo>
                    <a:lnTo>
                      <a:pt x="3667610" y="2927470"/>
                    </a:lnTo>
                    <a:lnTo>
                      <a:pt x="3691421" y="2946496"/>
                    </a:lnTo>
                    <a:lnTo>
                      <a:pt x="3715240" y="2963474"/>
                    </a:lnTo>
                    <a:lnTo>
                      <a:pt x="3739051" y="2978590"/>
                    </a:lnTo>
                    <a:lnTo>
                      <a:pt x="3774776" y="2998156"/>
                    </a:lnTo>
                    <a:lnTo>
                      <a:pt x="3810500" y="3014473"/>
                    </a:lnTo>
                    <a:lnTo>
                      <a:pt x="3846225" y="3027998"/>
                    </a:lnTo>
                    <a:lnTo>
                      <a:pt x="3881950" y="3039205"/>
                    </a:lnTo>
                    <a:lnTo>
                      <a:pt x="3917675" y="3048439"/>
                    </a:lnTo>
                    <a:lnTo>
                      <a:pt x="3953400" y="3055671"/>
                    </a:lnTo>
                    <a:lnTo>
                      <a:pt x="4001030" y="3062923"/>
                    </a:lnTo>
                    <a:lnTo>
                      <a:pt x="4060565" y="3069559"/>
                    </a:lnTo>
                    <a:lnTo>
                      <a:pt x="4132014" y="3074986"/>
                    </a:lnTo>
                    <a:lnTo>
                      <a:pt x="4215369" y="3078998"/>
                    </a:lnTo>
                    <a:lnTo>
                      <a:pt x="4322534" y="3081781"/>
                    </a:lnTo>
                    <a:lnTo>
                      <a:pt x="4477339" y="3083577"/>
                    </a:lnTo>
                    <a:lnTo>
                      <a:pt x="4763128" y="3084508"/>
                    </a:lnTo>
                    <a:lnTo>
                      <a:pt x="5596677" y="3084713"/>
                    </a:lnTo>
                    <a:lnTo>
                      <a:pt x="5596677" y="3084713"/>
                    </a:lnTo>
                  </a:path>
                </a:pathLst>
              </a:custGeom>
              <a:noFill/>
              <a:ln w="57150" cap="sq">
                <a:solidFill>
                  <a:schemeClr val="accent2">
                    <a:lumMod val="75000"/>
                  </a:schemeClr>
                </a:solidFill>
                <a:prstDash val="solid"/>
                <a:round/>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30F92AFD-E38B-FC9C-6995-13E8D4B7204C}"/>
                  </a:ext>
                </a:extLst>
              </p:cNvPr>
              <p:cNvSpPr/>
              <p:nvPr/>
            </p:nvSpPr>
            <p:spPr>
              <a:xfrm>
                <a:off x="1945910" y="1178629"/>
                <a:ext cx="5596676" cy="3083493"/>
              </a:xfrm>
              <a:custGeom>
                <a:avLst/>
                <a:gdLst>
                  <a:gd name="connsiteX0" fmla="*/ 0 w 5596676"/>
                  <a:gd name="connsiteY0" fmla="*/ 3082386 h 3083493"/>
                  <a:gd name="connsiteX1" fmla="*/ 392962 w 5596676"/>
                  <a:gd name="connsiteY1" fmla="*/ 3081437 h 3083493"/>
                  <a:gd name="connsiteX2" fmla="*/ 440592 w 5596676"/>
                  <a:gd name="connsiteY2" fmla="*/ 3079175 h 3083493"/>
                  <a:gd name="connsiteX3" fmla="*/ 488222 w 5596676"/>
                  <a:gd name="connsiteY3" fmla="*/ 3074884 h 3083493"/>
                  <a:gd name="connsiteX4" fmla="*/ 523947 w 5596676"/>
                  <a:gd name="connsiteY4" fmla="*/ 3069848 h 3083493"/>
                  <a:gd name="connsiteX5" fmla="*/ 559672 w 5596676"/>
                  <a:gd name="connsiteY5" fmla="*/ 3062541 h 3083493"/>
                  <a:gd name="connsiteX6" fmla="*/ 595387 w 5596676"/>
                  <a:gd name="connsiteY6" fmla="*/ 3052683 h 3083493"/>
                  <a:gd name="connsiteX7" fmla="*/ 631112 w 5596676"/>
                  <a:gd name="connsiteY7" fmla="*/ 3040229 h 3083493"/>
                  <a:gd name="connsiteX8" fmla="*/ 666837 w 5596676"/>
                  <a:gd name="connsiteY8" fmla="*/ 3024722 h 3083493"/>
                  <a:gd name="connsiteX9" fmla="*/ 702562 w 5596676"/>
                  <a:gd name="connsiteY9" fmla="*/ 3006003 h 3083493"/>
                  <a:gd name="connsiteX10" fmla="*/ 738286 w 5596676"/>
                  <a:gd name="connsiteY10" fmla="*/ 2984976 h 3083493"/>
                  <a:gd name="connsiteX11" fmla="*/ 762097 w 5596676"/>
                  <a:gd name="connsiteY11" fmla="*/ 2969468 h 3083493"/>
                  <a:gd name="connsiteX12" fmla="*/ 785916 w 5596676"/>
                  <a:gd name="connsiteY12" fmla="*/ 2952211 h 3083493"/>
                  <a:gd name="connsiteX13" fmla="*/ 809736 w 5596676"/>
                  <a:gd name="connsiteY13" fmla="*/ 2933194 h 3083493"/>
                  <a:gd name="connsiteX14" fmla="*/ 833546 w 5596676"/>
                  <a:gd name="connsiteY14" fmla="*/ 2912186 h 3083493"/>
                  <a:gd name="connsiteX15" fmla="*/ 869271 w 5596676"/>
                  <a:gd name="connsiteY15" fmla="*/ 2877010 h 3083493"/>
                  <a:gd name="connsiteX16" fmla="*/ 928806 w 5596676"/>
                  <a:gd name="connsiteY16" fmla="*/ 2813631 h 3083493"/>
                  <a:gd name="connsiteX17" fmla="*/ 988351 w 5596676"/>
                  <a:gd name="connsiteY17" fmla="*/ 2750949 h 3083493"/>
                  <a:gd name="connsiteX18" fmla="*/ 1012161 w 5596676"/>
                  <a:gd name="connsiteY18" fmla="*/ 2725017 h 3083493"/>
                  <a:gd name="connsiteX19" fmla="*/ 1035981 w 5596676"/>
                  <a:gd name="connsiteY19" fmla="*/ 2696701 h 3083493"/>
                  <a:gd name="connsiteX20" fmla="*/ 1071706 w 5596676"/>
                  <a:gd name="connsiteY20" fmla="*/ 2653232 h 3083493"/>
                  <a:gd name="connsiteX21" fmla="*/ 1131241 w 5596676"/>
                  <a:gd name="connsiteY21" fmla="*/ 2583793 h 3083493"/>
                  <a:gd name="connsiteX22" fmla="*/ 1155061 w 5596676"/>
                  <a:gd name="connsiteY22" fmla="*/ 2549008 h 3083493"/>
                  <a:gd name="connsiteX23" fmla="*/ 1178871 w 5596676"/>
                  <a:gd name="connsiteY23" fmla="*/ 2509169 h 3083493"/>
                  <a:gd name="connsiteX24" fmla="*/ 1202690 w 5596676"/>
                  <a:gd name="connsiteY24" fmla="*/ 2464881 h 3083493"/>
                  <a:gd name="connsiteX25" fmla="*/ 1238415 w 5596676"/>
                  <a:gd name="connsiteY25" fmla="*/ 2391690 h 3083493"/>
                  <a:gd name="connsiteX26" fmla="*/ 1309856 w 5596676"/>
                  <a:gd name="connsiteY26" fmla="*/ 2246250 h 3083493"/>
                  <a:gd name="connsiteX27" fmla="*/ 1369400 w 5596676"/>
                  <a:gd name="connsiteY27" fmla="*/ 2126165 h 3083493"/>
                  <a:gd name="connsiteX28" fmla="*/ 1393210 w 5596676"/>
                  <a:gd name="connsiteY28" fmla="*/ 2073602 h 3083493"/>
                  <a:gd name="connsiteX29" fmla="*/ 1417030 w 5596676"/>
                  <a:gd name="connsiteY29" fmla="*/ 2017604 h 3083493"/>
                  <a:gd name="connsiteX30" fmla="*/ 1440850 w 5596676"/>
                  <a:gd name="connsiteY30" fmla="*/ 1958078 h 3083493"/>
                  <a:gd name="connsiteX31" fmla="*/ 1512290 w 5596676"/>
                  <a:gd name="connsiteY31" fmla="*/ 1772501 h 3083493"/>
                  <a:gd name="connsiteX32" fmla="*/ 1536110 w 5596676"/>
                  <a:gd name="connsiteY32" fmla="*/ 1711234 h 3083493"/>
                  <a:gd name="connsiteX33" fmla="*/ 1559920 w 5596676"/>
                  <a:gd name="connsiteY33" fmla="*/ 1639030 h 3083493"/>
                  <a:gd name="connsiteX34" fmla="*/ 1583740 w 5596676"/>
                  <a:gd name="connsiteY34" fmla="*/ 1555778 h 3083493"/>
                  <a:gd name="connsiteX35" fmla="*/ 1631370 w 5596676"/>
                  <a:gd name="connsiteY35" fmla="*/ 1387337 h 3083493"/>
                  <a:gd name="connsiteX36" fmla="*/ 1667095 w 5596676"/>
                  <a:gd name="connsiteY36" fmla="*/ 1260578 h 3083493"/>
                  <a:gd name="connsiteX37" fmla="*/ 1702819 w 5596676"/>
                  <a:gd name="connsiteY37" fmla="*/ 1122966 h 3083493"/>
                  <a:gd name="connsiteX38" fmla="*/ 1809985 w 5596676"/>
                  <a:gd name="connsiteY38" fmla="*/ 698941 h 3083493"/>
                  <a:gd name="connsiteX39" fmla="*/ 1845709 w 5596676"/>
                  <a:gd name="connsiteY39" fmla="*/ 564093 h 3083493"/>
                  <a:gd name="connsiteX40" fmla="*/ 1893339 w 5596676"/>
                  <a:gd name="connsiteY40" fmla="*/ 380220 h 3083493"/>
                  <a:gd name="connsiteX41" fmla="*/ 1905254 w 5596676"/>
                  <a:gd name="connsiteY41" fmla="*/ 340764 h 3083493"/>
                  <a:gd name="connsiteX42" fmla="*/ 1917159 w 5596676"/>
                  <a:gd name="connsiteY42" fmla="*/ 305387 h 3083493"/>
                  <a:gd name="connsiteX43" fmla="*/ 1929064 w 5596676"/>
                  <a:gd name="connsiteY43" fmla="*/ 274216 h 3083493"/>
                  <a:gd name="connsiteX44" fmla="*/ 1940979 w 5596676"/>
                  <a:gd name="connsiteY44" fmla="*/ 246778 h 3083493"/>
                  <a:gd name="connsiteX45" fmla="*/ 1964789 w 5596676"/>
                  <a:gd name="connsiteY45" fmla="*/ 199609 h 3083493"/>
                  <a:gd name="connsiteX46" fmla="*/ 1976694 w 5596676"/>
                  <a:gd name="connsiteY46" fmla="*/ 179339 h 3083493"/>
                  <a:gd name="connsiteX47" fmla="*/ 2000514 w 5596676"/>
                  <a:gd name="connsiteY47" fmla="*/ 145130 h 3083493"/>
                  <a:gd name="connsiteX48" fmla="*/ 2024333 w 5596676"/>
                  <a:gd name="connsiteY48" fmla="*/ 116377 h 3083493"/>
                  <a:gd name="connsiteX49" fmla="*/ 2048144 w 5596676"/>
                  <a:gd name="connsiteY49" fmla="*/ 91425 h 3083493"/>
                  <a:gd name="connsiteX50" fmla="*/ 2083869 w 5596676"/>
                  <a:gd name="connsiteY50" fmla="*/ 56170 h 3083493"/>
                  <a:gd name="connsiteX51" fmla="*/ 2119594 w 5596676"/>
                  <a:gd name="connsiteY51" fmla="*/ 18130 h 3083493"/>
                  <a:gd name="connsiteX52" fmla="*/ 2131499 w 5596676"/>
                  <a:gd name="connsiteY52" fmla="*/ 8322 h 3083493"/>
                  <a:gd name="connsiteX53" fmla="*/ 2143404 w 5596676"/>
                  <a:gd name="connsiteY53" fmla="*/ 2348 h 3083493"/>
                  <a:gd name="connsiteX54" fmla="*/ 2155318 w 5596676"/>
                  <a:gd name="connsiteY54" fmla="*/ 0 h 3083493"/>
                  <a:gd name="connsiteX55" fmla="*/ 2167224 w 5596676"/>
                  <a:gd name="connsiteY55" fmla="*/ 1227 h 3083493"/>
                  <a:gd name="connsiteX56" fmla="*/ 2179129 w 5596676"/>
                  <a:gd name="connsiteY56" fmla="*/ 6029 h 3083493"/>
                  <a:gd name="connsiteX57" fmla="*/ 2191043 w 5596676"/>
                  <a:gd name="connsiteY57" fmla="*/ 14242 h 3083493"/>
                  <a:gd name="connsiteX58" fmla="*/ 2202948 w 5596676"/>
                  <a:gd name="connsiteY58" fmla="*/ 25629 h 3083493"/>
                  <a:gd name="connsiteX59" fmla="*/ 2214854 w 5596676"/>
                  <a:gd name="connsiteY59" fmla="*/ 40274 h 3083493"/>
                  <a:gd name="connsiteX60" fmla="*/ 2226759 w 5596676"/>
                  <a:gd name="connsiteY60" fmla="*/ 58481 h 3083493"/>
                  <a:gd name="connsiteX61" fmla="*/ 2250578 w 5596676"/>
                  <a:gd name="connsiteY61" fmla="*/ 98558 h 3083493"/>
                  <a:gd name="connsiteX62" fmla="*/ 2274389 w 5596676"/>
                  <a:gd name="connsiteY62" fmla="*/ 133069 h 3083493"/>
                  <a:gd name="connsiteX63" fmla="*/ 2310113 w 5596676"/>
                  <a:gd name="connsiteY63" fmla="*/ 177279 h 3083493"/>
                  <a:gd name="connsiteX64" fmla="*/ 2322028 w 5596676"/>
                  <a:gd name="connsiteY64" fmla="*/ 196981 h 3083493"/>
                  <a:gd name="connsiteX65" fmla="*/ 2333933 w 5596676"/>
                  <a:gd name="connsiteY65" fmla="*/ 220067 h 3083493"/>
                  <a:gd name="connsiteX66" fmla="*/ 2357743 w 5596676"/>
                  <a:gd name="connsiteY66" fmla="*/ 275916 h 3083493"/>
                  <a:gd name="connsiteX67" fmla="*/ 2429193 w 5596676"/>
                  <a:gd name="connsiteY67" fmla="*/ 455745 h 3083493"/>
                  <a:gd name="connsiteX68" fmla="*/ 2453013 w 5596676"/>
                  <a:gd name="connsiteY68" fmla="*/ 525540 h 3083493"/>
                  <a:gd name="connsiteX69" fmla="*/ 2476823 w 5596676"/>
                  <a:gd name="connsiteY69" fmla="*/ 603755 h 3083493"/>
                  <a:gd name="connsiteX70" fmla="*/ 2500643 w 5596676"/>
                  <a:gd name="connsiteY70" fmla="*/ 688339 h 3083493"/>
                  <a:gd name="connsiteX71" fmla="*/ 2536368 w 5596676"/>
                  <a:gd name="connsiteY71" fmla="*/ 824704 h 3083493"/>
                  <a:gd name="connsiteX72" fmla="*/ 2560178 w 5596676"/>
                  <a:gd name="connsiteY72" fmla="*/ 924338 h 3083493"/>
                  <a:gd name="connsiteX73" fmla="*/ 2583998 w 5596676"/>
                  <a:gd name="connsiteY73" fmla="*/ 1032155 h 3083493"/>
                  <a:gd name="connsiteX74" fmla="*/ 2619723 w 5596676"/>
                  <a:gd name="connsiteY74" fmla="*/ 1196649 h 3083493"/>
                  <a:gd name="connsiteX75" fmla="*/ 2643533 w 5596676"/>
                  <a:gd name="connsiteY75" fmla="*/ 1298341 h 3083493"/>
                  <a:gd name="connsiteX76" fmla="*/ 2738802 w 5596676"/>
                  <a:gd name="connsiteY76" fmla="*/ 1682714 h 3083493"/>
                  <a:gd name="connsiteX77" fmla="*/ 2810242 w 5596676"/>
                  <a:gd name="connsiteY77" fmla="*/ 1968308 h 3083493"/>
                  <a:gd name="connsiteX78" fmla="*/ 2845967 w 5596676"/>
                  <a:gd name="connsiteY78" fmla="*/ 2101824 h 3083493"/>
                  <a:gd name="connsiteX79" fmla="*/ 2881692 w 5596676"/>
                  <a:gd name="connsiteY79" fmla="*/ 2227522 h 3083493"/>
                  <a:gd name="connsiteX80" fmla="*/ 2917417 w 5596676"/>
                  <a:gd name="connsiteY80" fmla="*/ 2343726 h 3083493"/>
                  <a:gd name="connsiteX81" fmla="*/ 2941227 w 5596676"/>
                  <a:gd name="connsiteY81" fmla="*/ 2415054 h 3083493"/>
                  <a:gd name="connsiteX82" fmla="*/ 2965047 w 5596676"/>
                  <a:gd name="connsiteY82" fmla="*/ 2481310 h 3083493"/>
                  <a:gd name="connsiteX83" fmla="*/ 2988867 w 5596676"/>
                  <a:gd name="connsiteY83" fmla="*/ 2542520 h 3083493"/>
                  <a:gd name="connsiteX84" fmla="*/ 3012677 w 5596676"/>
                  <a:gd name="connsiteY84" fmla="*/ 2598723 h 3083493"/>
                  <a:gd name="connsiteX85" fmla="*/ 3036497 w 5596676"/>
                  <a:gd name="connsiteY85" fmla="*/ 2650337 h 3083493"/>
                  <a:gd name="connsiteX86" fmla="*/ 3060307 w 5596676"/>
                  <a:gd name="connsiteY86" fmla="*/ 2697669 h 3083493"/>
                  <a:gd name="connsiteX87" fmla="*/ 3084127 w 5596676"/>
                  <a:gd name="connsiteY87" fmla="*/ 2740859 h 3083493"/>
                  <a:gd name="connsiteX88" fmla="*/ 3107937 w 5596676"/>
                  <a:gd name="connsiteY88" fmla="*/ 2780056 h 3083493"/>
                  <a:gd name="connsiteX89" fmla="*/ 3131757 w 5596676"/>
                  <a:gd name="connsiteY89" fmla="*/ 2815492 h 3083493"/>
                  <a:gd name="connsiteX90" fmla="*/ 3155576 w 5596676"/>
                  <a:gd name="connsiteY90" fmla="*/ 2847270 h 3083493"/>
                  <a:gd name="connsiteX91" fmla="*/ 3179386 w 5596676"/>
                  <a:gd name="connsiteY91" fmla="*/ 2875586 h 3083493"/>
                  <a:gd name="connsiteX92" fmla="*/ 3203206 w 5596676"/>
                  <a:gd name="connsiteY92" fmla="*/ 2900755 h 3083493"/>
                  <a:gd name="connsiteX93" fmla="*/ 3227016 w 5596676"/>
                  <a:gd name="connsiteY93" fmla="*/ 2923216 h 3083493"/>
                  <a:gd name="connsiteX94" fmla="*/ 3250836 w 5596676"/>
                  <a:gd name="connsiteY94" fmla="*/ 2943238 h 3083493"/>
                  <a:gd name="connsiteX95" fmla="*/ 3274647 w 5596676"/>
                  <a:gd name="connsiteY95" fmla="*/ 2961007 h 3083493"/>
                  <a:gd name="connsiteX96" fmla="*/ 3298466 w 5596676"/>
                  <a:gd name="connsiteY96" fmla="*/ 2976729 h 3083493"/>
                  <a:gd name="connsiteX97" fmla="*/ 3334191 w 5596676"/>
                  <a:gd name="connsiteY97" fmla="*/ 2997030 h 3083493"/>
                  <a:gd name="connsiteX98" fmla="*/ 3369916 w 5596676"/>
                  <a:gd name="connsiteY98" fmla="*/ 3014082 h 3083493"/>
                  <a:gd name="connsiteX99" fmla="*/ 3393726 w 5596676"/>
                  <a:gd name="connsiteY99" fmla="*/ 3023540 h 3083493"/>
                  <a:gd name="connsiteX100" fmla="*/ 3417546 w 5596676"/>
                  <a:gd name="connsiteY100" fmla="*/ 3031396 h 3083493"/>
                  <a:gd name="connsiteX101" fmla="*/ 3453271 w 5596676"/>
                  <a:gd name="connsiteY101" fmla="*/ 3041030 h 3083493"/>
                  <a:gd name="connsiteX102" fmla="*/ 3500901 w 5596676"/>
                  <a:gd name="connsiteY102" fmla="*/ 3051762 h 3083493"/>
                  <a:gd name="connsiteX103" fmla="*/ 3548531 w 5596676"/>
                  <a:gd name="connsiteY103" fmla="*/ 3060074 h 3083493"/>
                  <a:gd name="connsiteX104" fmla="*/ 3596161 w 5596676"/>
                  <a:gd name="connsiteY104" fmla="*/ 3066301 h 3083493"/>
                  <a:gd name="connsiteX105" fmla="*/ 3655696 w 5596676"/>
                  <a:gd name="connsiteY105" fmla="*/ 3071728 h 3083493"/>
                  <a:gd name="connsiteX106" fmla="*/ 3727145 w 5596676"/>
                  <a:gd name="connsiteY106" fmla="*/ 3075926 h 3083493"/>
                  <a:gd name="connsiteX107" fmla="*/ 3822406 w 5596676"/>
                  <a:gd name="connsiteY107" fmla="*/ 3079323 h 3083493"/>
                  <a:gd name="connsiteX108" fmla="*/ 3953400 w 5596676"/>
                  <a:gd name="connsiteY108" fmla="*/ 3081697 h 3083493"/>
                  <a:gd name="connsiteX109" fmla="*/ 4167739 w 5596676"/>
                  <a:gd name="connsiteY109" fmla="*/ 3083009 h 3083493"/>
                  <a:gd name="connsiteX110" fmla="*/ 4679774 w 5596676"/>
                  <a:gd name="connsiteY110" fmla="*/ 3083466 h 3083493"/>
                  <a:gd name="connsiteX111" fmla="*/ 5596677 w 5596676"/>
                  <a:gd name="connsiteY111" fmla="*/ 3083494 h 3083493"/>
                  <a:gd name="connsiteX112" fmla="*/ 5596677 w 5596676"/>
                  <a:gd name="connsiteY112" fmla="*/ 3083494 h 308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596676" h="3083493">
                    <a:moveTo>
                      <a:pt x="0" y="3082386"/>
                    </a:moveTo>
                    <a:lnTo>
                      <a:pt x="392962" y="3081437"/>
                    </a:lnTo>
                    <a:lnTo>
                      <a:pt x="440592" y="3079175"/>
                    </a:lnTo>
                    <a:lnTo>
                      <a:pt x="488222" y="3074884"/>
                    </a:lnTo>
                    <a:lnTo>
                      <a:pt x="523947" y="3069848"/>
                    </a:lnTo>
                    <a:lnTo>
                      <a:pt x="559672" y="3062541"/>
                    </a:lnTo>
                    <a:lnTo>
                      <a:pt x="595387" y="3052683"/>
                    </a:lnTo>
                    <a:lnTo>
                      <a:pt x="631112" y="3040229"/>
                    </a:lnTo>
                    <a:lnTo>
                      <a:pt x="666837" y="3024722"/>
                    </a:lnTo>
                    <a:lnTo>
                      <a:pt x="702562" y="3006003"/>
                    </a:lnTo>
                    <a:lnTo>
                      <a:pt x="738286" y="2984976"/>
                    </a:lnTo>
                    <a:lnTo>
                      <a:pt x="762097" y="2969468"/>
                    </a:lnTo>
                    <a:lnTo>
                      <a:pt x="785916" y="2952211"/>
                    </a:lnTo>
                    <a:lnTo>
                      <a:pt x="809736" y="2933194"/>
                    </a:lnTo>
                    <a:lnTo>
                      <a:pt x="833546" y="2912186"/>
                    </a:lnTo>
                    <a:lnTo>
                      <a:pt x="869271" y="2877010"/>
                    </a:lnTo>
                    <a:lnTo>
                      <a:pt x="928806" y="2813631"/>
                    </a:lnTo>
                    <a:lnTo>
                      <a:pt x="988351" y="2750949"/>
                    </a:lnTo>
                    <a:lnTo>
                      <a:pt x="1012161" y="2725017"/>
                    </a:lnTo>
                    <a:lnTo>
                      <a:pt x="1035981" y="2696701"/>
                    </a:lnTo>
                    <a:lnTo>
                      <a:pt x="1071706" y="2653232"/>
                    </a:lnTo>
                    <a:lnTo>
                      <a:pt x="1131241" y="2583793"/>
                    </a:lnTo>
                    <a:lnTo>
                      <a:pt x="1155061" y="2549008"/>
                    </a:lnTo>
                    <a:lnTo>
                      <a:pt x="1178871" y="2509169"/>
                    </a:lnTo>
                    <a:lnTo>
                      <a:pt x="1202690" y="2464881"/>
                    </a:lnTo>
                    <a:lnTo>
                      <a:pt x="1238415" y="2391690"/>
                    </a:lnTo>
                    <a:lnTo>
                      <a:pt x="1309856" y="2246250"/>
                    </a:lnTo>
                    <a:lnTo>
                      <a:pt x="1369400" y="2126165"/>
                    </a:lnTo>
                    <a:lnTo>
                      <a:pt x="1393210" y="2073602"/>
                    </a:lnTo>
                    <a:lnTo>
                      <a:pt x="1417030" y="2017604"/>
                    </a:lnTo>
                    <a:lnTo>
                      <a:pt x="1440850" y="1958078"/>
                    </a:lnTo>
                    <a:lnTo>
                      <a:pt x="1512290" y="1772501"/>
                    </a:lnTo>
                    <a:lnTo>
                      <a:pt x="1536110" y="1711234"/>
                    </a:lnTo>
                    <a:lnTo>
                      <a:pt x="1559920" y="1639030"/>
                    </a:lnTo>
                    <a:lnTo>
                      <a:pt x="1583740" y="1555778"/>
                    </a:lnTo>
                    <a:lnTo>
                      <a:pt x="1631370" y="1387337"/>
                    </a:lnTo>
                    <a:lnTo>
                      <a:pt x="1667095" y="1260578"/>
                    </a:lnTo>
                    <a:lnTo>
                      <a:pt x="1702819" y="1122966"/>
                    </a:lnTo>
                    <a:lnTo>
                      <a:pt x="1809985" y="698941"/>
                    </a:lnTo>
                    <a:lnTo>
                      <a:pt x="1845709" y="564093"/>
                    </a:lnTo>
                    <a:lnTo>
                      <a:pt x="1893339" y="380220"/>
                    </a:lnTo>
                    <a:lnTo>
                      <a:pt x="1905254" y="340764"/>
                    </a:lnTo>
                    <a:lnTo>
                      <a:pt x="1917159" y="305387"/>
                    </a:lnTo>
                    <a:lnTo>
                      <a:pt x="1929064" y="274216"/>
                    </a:lnTo>
                    <a:lnTo>
                      <a:pt x="1940979" y="246778"/>
                    </a:lnTo>
                    <a:lnTo>
                      <a:pt x="1964789" y="199609"/>
                    </a:lnTo>
                    <a:lnTo>
                      <a:pt x="1976694" y="179339"/>
                    </a:lnTo>
                    <a:lnTo>
                      <a:pt x="2000514" y="145130"/>
                    </a:lnTo>
                    <a:lnTo>
                      <a:pt x="2024333" y="116377"/>
                    </a:lnTo>
                    <a:lnTo>
                      <a:pt x="2048144" y="91425"/>
                    </a:lnTo>
                    <a:lnTo>
                      <a:pt x="2083869" y="56170"/>
                    </a:lnTo>
                    <a:lnTo>
                      <a:pt x="2119594" y="18130"/>
                    </a:lnTo>
                    <a:lnTo>
                      <a:pt x="2131499" y="8322"/>
                    </a:lnTo>
                    <a:lnTo>
                      <a:pt x="2143404" y="2348"/>
                    </a:lnTo>
                    <a:lnTo>
                      <a:pt x="2155318" y="0"/>
                    </a:lnTo>
                    <a:lnTo>
                      <a:pt x="2167224" y="1227"/>
                    </a:lnTo>
                    <a:lnTo>
                      <a:pt x="2179129" y="6029"/>
                    </a:lnTo>
                    <a:lnTo>
                      <a:pt x="2191043" y="14242"/>
                    </a:lnTo>
                    <a:lnTo>
                      <a:pt x="2202948" y="25629"/>
                    </a:lnTo>
                    <a:lnTo>
                      <a:pt x="2214854" y="40274"/>
                    </a:lnTo>
                    <a:lnTo>
                      <a:pt x="2226759" y="58481"/>
                    </a:lnTo>
                    <a:lnTo>
                      <a:pt x="2250578" y="98558"/>
                    </a:lnTo>
                    <a:lnTo>
                      <a:pt x="2274389" y="133069"/>
                    </a:lnTo>
                    <a:lnTo>
                      <a:pt x="2310113" y="177279"/>
                    </a:lnTo>
                    <a:lnTo>
                      <a:pt x="2322028" y="196981"/>
                    </a:lnTo>
                    <a:lnTo>
                      <a:pt x="2333933" y="220067"/>
                    </a:lnTo>
                    <a:lnTo>
                      <a:pt x="2357743" y="275916"/>
                    </a:lnTo>
                    <a:lnTo>
                      <a:pt x="2429193" y="455745"/>
                    </a:lnTo>
                    <a:lnTo>
                      <a:pt x="2453013" y="525540"/>
                    </a:lnTo>
                    <a:lnTo>
                      <a:pt x="2476823" y="603755"/>
                    </a:lnTo>
                    <a:lnTo>
                      <a:pt x="2500643" y="688339"/>
                    </a:lnTo>
                    <a:lnTo>
                      <a:pt x="2536368" y="824704"/>
                    </a:lnTo>
                    <a:lnTo>
                      <a:pt x="2560178" y="924338"/>
                    </a:lnTo>
                    <a:lnTo>
                      <a:pt x="2583998" y="1032155"/>
                    </a:lnTo>
                    <a:lnTo>
                      <a:pt x="2619723" y="1196649"/>
                    </a:lnTo>
                    <a:lnTo>
                      <a:pt x="2643533" y="1298341"/>
                    </a:lnTo>
                    <a:lnTo>
                      <a:pt x="2738802" y="1682714"/>
                    </a:lnTo>
                    <a:lnTo>
                      <a:pt x="2810242" y="1968308"/>
                    </a:lnTo>
                    <a:lnTo>
                      <a:pt x="2845967" y="2101824"/>
                    </a:lnTo>
                    <a:lnTo>
                      <a:pt x="2881692" y="2227522"/>
                    </a:lnTo>
                    <a:lnTo>
                      <a:pt x="2917417" y="2343726"/>
                    </a:lnTo>
                    <a:lnTo>
                      <a:pt x="2941227" y="2415054"/>
                    </a:lnTo>
                    <a:lnTo>
                      <a:pt x="2965047" y="2481310"/>
                    </a:lnTo>
                    <a:lnTo>
                      <a:pt x="2988867" y="2542520"/>
                    </a:lnTo>
                    <a:lnTo>
                      <a:pt x="3012677" y="2598723"/>
                    </a:lnTo>
                    <a:lnTo>
                      <a:pt x="3036497" y="2650337"/>
                    </a:lnTo>
                    <a:lnTo>
                      <a:pt x="3060307" y="2697669"/>
                    </a:lnTo>
                    <a:lnTo>
                      <a:pt x="3084127" y="2740859"/>
                    </a:lnTo>
                    <a:lnTo>
                      <a:pt x="3107937" y="2780056"/>
                    </a:lnTo>
                    <a:lnTo>
                      <a:pt x="3131757" y="2815492"/>
                    </a:lnTo>
                    <a:lnTo>
                      <a:pt x="3155576" y="2847270"/>
                    </a:lnTo>
                    <a:lnTo>
                      <a:pt x="3179386" y="2875586"/>
                    </a:lnTo>
                    <a:lnTo>
                      <a:pt x="3203206" y="2900755"/>
                    </a:lnTo>
                    <a:lnTo>
                      <a:pt x="3227016" y="2923216"/>
                    </a:lnTo>
                    <a:lnTo>
                      <a:pt x="3250836" y="2943238"/>
                    </a:lnTo>
                    <a:lnTo>
                      <a:pt x="3274647" y="2961007"/>
                    </a:lnTo>
                    <a:lnTo>
                      <a:pt x="3298466" y="2976729"/>
                    </a:lnTo>
                    <a:lnTo>
                      <a:pt x="3334191" y="2997030"/>
                    </a:lnTo>
                    <a:lnTo>
                      <a:pt x="3369916" y="3014082"/>
                    </a:lnTo>
                    <a:lnTo>
                      <a:pt x="3393726" y="3023540"/>
                    </a:lnTo>
                    <a:lnTo>
                      <a:pt x="3417546" y="3031396"/>
                    </a:lnTo>
                    <a:lnTo>
                      <a:pt x="3453271" y="3041030"/>
                    </a:lnTo>
                    <a:lnTo>
                      <a:pt x="3500901" y="3051762"/>
                    </a:lnTo>
                    <a:lnTo>
                      <a:pt x="3548531" y="3060074"/>
                    </a:lnTo>
                    <a:lnTo>
                      <a:pt x="3596161" y="3066301"/>
                    </a:lnTo>
                    <a:lnTo>
                      <a:pt x="3655696" y="3071728"/>
                    </a:lnTo>
                    <a:lnTo>
                      <a:pt x="3727145" y="3075926"/>
                    </a:lnTo>
                    <a:lnTo>
                      <a:pt x="3822406" y="3079323"/>
                    </a:lnTo>
                    <a:lnTo>
                      <a:pt x="3953400" y="3081697"/>
                    </a:lnTo>
                    <a:lnTo>
                      <a:pt x="4167739" y="3083009"/>
                    </a:lnTo>
                    <a:lnTo>
                      <a:pt x="4679774" y="3083466"/>
                    </a:lnTo>
                    <a:lnTo>
                      <a:pt x="5596677" y="3083494"/>
                    </a:lnTo>
                    <a:lnTo>
                      <a:pt x="5596677" y="3083494"/>
                    </a:lnTo>
                  </a:path>
                </a:pathLst>
              </a:custGeom>
              <a:noFill/>
              <a:ln w="57150" cap="sq">
                <a:solidFill>
                  <a:srgbClr val="92D050"/>
                </a:solidFill>
                <a:prstDash val="solid"/>
                <a:round/>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50FC0028-DE45-31BB-0CE7-3DD34A75E545}"/>
                  </a:ext>
                </a:extLst>
              </p:cNvPr>
              <p:cNvSpPr/>
              <p:nvPr/>
            </p:nvSpPr>
            <p:spPr>
              <a:xfrm>
                <a:off x="1945910" y="1176975"/>
                <a:ext cx="5596676" cy="3085147"/>
              </a:xfrm>
              <a:custGeom>
                <a:avLst/>
                <a:gdLst>
                  <a:gd name="connsiteX0" fmla="*/ 0 w 5596676"/>
                  <a:gd name="connsiteY0" fmla="*/ 3066196 h 3085147"/>
                  <a:gd name="connsiteX1" fmla="*/ 357237 w 5596676"/>
                  <a:gd name="connsiteY1" fmla="*/ 3066196 h 3085147"/>
                  <a:gd name="connsiteX2" fmla="*/ 381047 w 5596676"/>
                  <a:gd name="connsiteY2" fmla="*/ 3056553 h 3085147"/>
                  <a:gd name="connsiteX3" fmla="*/ 404867 w 5596676"/>
                  <a:gd name="connsiteY3" fmla="*/ 3044108 h 3085147"/>
                  <a:gd name="connsiteX4" fmla="*/ 416772 w 5596676"/>
                  <a:gd name="connsiteY4" fmla="*/ 3035945 h 3085147"/>
                  <a:gd name="connsiteX5" fmla="*/ 428677 w 5596676"/>
                  <a:gd name="connsiteY5" fmla="*/ 3026050 h 3085147"/>
                  <a:gd name="connsiteX6" fmla="*/ 440592 w 5596676"/>
                  <a:gd name="connsiteY6" fmla="*/ 3014098 h 3085147"/>
                  <a:gd name="connsiteX7" fmla="*/ 452497 w 5596676"/>
                  <a:gd name="connsiteY7" fmla="*/ 2999782 h 3085147"/>
                  <a:gd name="connsiteX8" fmla="*/ 464402 w 5596676"/>
                  <a:gd name="connsiteY8" fmla="*/ 2982823 h 3085147"/>
                  <a:gd name="connsiteX9" fmla="*/ 476317 w 5596676"/>
                  <a:gd name="connsiteY9" fmla="*/ 2962903 h 3085147"/>
                  <a:gd name="connsiteX10" fmla="*/ 488222 w 5596676"/>
                  <a:gd name="connsiteY10" fmla="*/ 2939791 h 3085147"/>
                  <a:gd name="connsiteX11" fmla="*/ 500127 w 5596676"/>
                  <a:gd name="connsiteY11" fmla="*/ 2913272 h 3085147"/>
                  <a:gd name="connsiteX12" fmla="*/ 512032 w 5596676"/>
                  <a:gd name="connsiteY12" fmla="*/ 2882881 h 3085147"/>
                  <a:gd name="connsiteX13" fmla="*/ 523947 w 5596676"/>
                  <a:gd name="connsiteY13" fmla="*/ 2848022 h 3085147"/>
                  <a:gd name="connsiteX14" fmla="*/ 535852 w 5596676"/>
                  <a:gd name="connsiteY14" fmla="*/ 2808285 h 3085147"/>
                  <a:gd name="connsiteX15" fmla="*/ 547757 w 5596676"/>
                  <a:gd name="connsiteY15" fmla="*/ 2763587 h 3085147"/>
                  <a:gd name="connsiteX16" fmla="*/ 559672 w 5596676"/>
                  <a:gd name="connsiteY16" fmla="*/ 2713835 h 3085147"/>
                  <a:gd name="connsiteX17" fmla="*/ 571577 w 5596676"/>
                  <a:gd name="connsiteY17" fmla="*/ 2659019 h 3085147"/>
                  <a:gd name="connsiteX18" fmla="*/ 595387 w 5596676"/>
                  <a:gd name="connsiteY18" fmla="*/ 2534475 h 3085147"/>
                  <a:gd name="connsiteX19" fmla="*/ 619207 w 5596676"/>
                  <a:gd name="connsiteY19" fmla="*/ 2391129 h 3085147"/>
                  <a:gd name="connsiteX20" fmla="*/ 643026 w 5596676"/>
                  <a:gd name="connsiteY20" fmla="*/ 2229474 h 3085147"/>
                  <a:gd name="connsiteX21" fmla="*/ 666837 w 5596676"/>
                  <a:gd name="connsiteY21" fmla="*/ 2049090 h 3085147"/>
                  <a:gd name="connsiteX22" fmla="*/ 738286 w 5596676"/>
                  <a:gd name="connsiteY22" fmla="*/ 1473817 h 3085147"/>
                  <a:gd name="connsiteX23" fmla="*/ 785916 w 5596676"/>
                  <a:gd name="connsiteY23" fmla="*/ 1112287 h 3085147"/>
                  <a:gd name="connsiteX24" fmla="*/ 821641 w 5596676"/>
                  <a:gd name="connsiteY24" fmla="*/ 834567 h 3085147"/>
                  <a:gd name="connsiteX25" fmla="*/ 845451 w 5596676"/>
                  <a:gd name="connsiteY25" fmla="*/ 672428 h 3085147"/>
                  <a:gd name="connsiteX26" fmla="*/ 869271 w 5596676"/>
                  <a:gd name="connsiteY26" fmla="*/ 534095 h 3085147"/>
                  <a:gd name="connsiteX27" fmla="*/ 928806 w 5596676"/>
                  <a:gd name="connsiteY27" fmla="*/ 203033 h 3085147"/>
                  <a:gd name="connsiteX28" fmla="*/ 940721 w 5596676"/>
                  <a:gd name="connsiteY28" fmla="*/ 146933 h 3085147"/>
                  <a:gd name="connsiteX29" fmla="*/ 952626 w 5596676"/>
                  <a:gd name="connsiteY29" fmla="*/ 102613 h 3085147"/>
                  <a:gd name="connsiteX30" fmla="*/ 964531 w 5596676"/>
                  <a:gd name="connsiteY30" fmla="*/ 69746 h 3085147"/>
                  <a:gd name="connsiteX31" fmla="*/ 976436 w 5596676"/>
                  <a:gd name="connsiteY31" fmla="*/ 49316 h 3085147"/>
                  <a:gd name="connsiteX32" fmla="*/ 988351 w 5596676"/>
                  <a:gd name="connsiteY32" fmla="*/ 37897 h 3085147"/>
                  <a:gd name="connsiteX33" fmla="*/ 1035981 w 5596676"/>
                  <a:gd name="connsiteY33" fmla="*/ 4733 h 3085147"/>
                  <a:gd name="connsiteX34" fmla="*/ 1047886 w 5596676"/>
                  <a:gd name="connsiteY34" fmla="*/ 0 h 3085147"/>
                  <a:gd name="connsiteX35" fmla="*/ 1059791 w 5596676"/>
                  <a:gd name="connsiteY35" fmla="*/ 6195 h 3085147"/>
                  <a:gd name="connsiteX36" fmla="*/ 1071706 w 5596676"/>
                  <a:gd name="connsiteY36" fmla="*/ 27450 h 3085147"/>
                  <a:gd name="connsiteX37" fmla="*/ 1083611 w 5596676"/>
                  <a:gd name="connsiteY37" fmla="*/ 62543 h 3085147"/>
                  <a:gd name="connsiteX38" fmla="*/ 1095516 w 5596676"/>
                  <a:gd name="connsiteY38" fmla="*/ 111852 h 3085147"/>
                  <a:gd name="connsiteX39" fmla="*/ 1143146 w 5596676"/>
                  <a:gd name="connsiteY39" fmla="*/ 343139 h 3085147"/>
                  <a:gd name="connsiteX40" fmla="*/ 1166966 w 5596676"/>
                  <a:gd name="connsiteY40" fmla="*/ 445130 h 3085147"/>
                  <a:gd name="connsiteX41" fmla="*/ 1226501 w 5596676"/>
                  <a:gd name="connsiteY41" fmla="*/ 694284 h 3085147"/>
                  <a:gd name="connsiteX42" fmla="*/ 1238415 w 5596676"/>
                  <a:gd name="connsiteY42" fmla="*/ 749695 h 3085147"/>
                  <a:gd name="connsiteX43" fmla="*/ 1250320 w 5596676"/>
                  <a:gd name="connsiteY43" fmla="*/ 811781 h 3085147"/>
                  <a:gd name="connsiteX44" fmla="*/ 1262226 w 5596676"/>
                  <a:gd name="connsiteY44" fmla="*/ 880168 h 3085147"/>
                  <a:gd name="connsiteX45" fmla="*/ 1286045 w 5596676"/>
                  <a:gd name="connsiteY45" fmla="*/ 1034824 h 3085147"/>
                  <a:gd name="connsiteX46" fmla="*/ 1321770 w 5596676"/>
                  <a:gd name="connsiteY46" fmla="*/ 1288174 h 3085147"/>
                  <a:gd name="connsiteX47" fmla="*/ 1369400 w 5596676"/>
                  <a:gd name="connsiteY47" fmla="*/ 1632707 h 3085147"/>
                  <a:gd name="connsiteX48" fmla="*/ 1393210 w 5596676"/>
                  <a:gd name="connsiteY48" fmla="*/ 1791942 h 3085147"/>
                  <a:gd name="connsiteX49" fmla="*/ 1417030 w 5596676"/>
                  <a:gd name="connsiteY49" fmla="*/ 1937867 h 3085147"/>
                  <a:gd name="connsiteX50" fmla="*/ 1440850 w 5596676"/>
                  <a:gd name="connsiteY50" fmla="*/ 2068666 h 3085147"/>
                  <a:gd name="connsiteX51" fmla="*/ 1464660 w 5596676"/>
                  <a:gd name="connsiteY51" fmla="*/ 2183305 h 3085147"/>
                  <a:gd name="connsiteX52" fmla="*/ 1488480 w 5596676"/>
                  <a:gd name="connsiteY52" fmla="*/ 2287827 h 3085147"/>
                  <a:gd name="connsiteX53" fmla="*/ 1512290 w 5596676"/>
                  <a:gd name="connsiteY53" fmla="*/ 2385507 h 3085147"/>
                  <a:gd name="connsiteX54" fmla="*/ 1536110 w 5596676"/>
                  <a:gd name="connsiteY54" fmla="*/ 2474289 h 3085147"/>
                  <a:gd name="connsiteX55" fmla="*/ 1559920 w 5596676"/>
                  <a:gd name="connsiteY55" fmla="*/ 2549610 h 3085147"/>
                  <a:gd name="connsiteX56" fmla="*/ 1583740 w 5596676"/>
                  <a:gd name="connsiteY56" fmla="*/ 2612403 h 3085147"/>
                  <a:gd name="connsiteX57" fmla="*/ 1607559 w 5596676"/>
                  <a:gd name="connsiteY57" fmla="*/ 2667666 h 3085147"/>
                  <a:gd name="connsiteX58" fmla="*/ 1631370 w 5596676"/>
                  <a:gd name="connsiteY58" fmla="*/ 2718107 h 3085147"/>
                  <a:gd name="connsiteX59" fmla="*/ 1655189 w 5596676"/>
                  <a:gd name="connsiteY59" fmla="*/ 2764536 h 3085147"/>
                  <a:gd name="connsiteX60" fmla="*/ 1690914 w 5596676"/>
                  <a:gd name="connsiteY60" fmla="*/ 2828828 h 3085147"/>
                  <a:gd name="connsiteX61" fmla="*/ 1714725 w 5596676"/>
                  <a:gd name="connsiteY61" fmla="*/ 2867643 h 3085147"/>
                  <a:gd name="connsiteX62" fmla="*/ 1726630 w 5596676"/>
                  <a:gd name="connsiteY62" fmla="*/ 2884770 h 3085147"/>
                  <a:gd name="connsiteX63" fmla="*/ 1738544 w 5596676"/>
                  <a:gd name="connsiteY63" fmla="*/ 3085148 h 3085147"/>
                  <a:gd name="connsiteX64" fmla="*/ 5596677 w 5596676"/>
                  <a:gd name="connsiteY64" fmla="*/ 3085148 h 3085147"/>
                  <a:gd name="connsiteX65" fmla="*/ 5596677 w 5596676"/>
                  <a:gd name="connsiteY65" fmla="*/ 3085148 h 308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596676" h="3085147">
                    <a:moveTo>
                      <a:pt x="0" y="3066196"/>
                    </a:moveTo>
                    <a:lnTo>
                      <a:pt x="357237" y="3066196"/>
                    </a:lnTo>
                    <a:lnTo>
                      <a:pt x="381047" y="3056553"/>
                    </a:lnTo>
                    <a:lnTo>
                      <a:pt x="404867" y="3044108"/>
                    </a:lnTo>
                    <a:lnTo>
                      <a:pt x="416772" y="3035945"/>
                    </a:lnTo>
                    <a:lnTo>
                      <a:pt x="428677" y="3026050"/>
                    </a:lnTo>
                    <a:lnTo>
                      <a:pt x="440592" y="3014098"/>
                    </a:lnTo>
                    <a:lnTo>
                      <a:pt x="452497" y="2999782"/>
                    </a:lnTo>
                    <a:lnTo>
                      <a:pt x="464402" y="2982823"/>
                    </a:lnTo>
                    <a:lnTo>
                      <a:pt x="476317" y="2962903"/>
                    </a:lnTo>
                    <a:lnTo>
                      <a:pt x="488222" y="2939791"/>
                    </a:lnTo>
                    <a:lnTo>
                      <a:pt x="500127" y="2913272"/>
                    </a:lnTo>
                    <a:lnTo>
                      <a:pt x="512032" y="2882881"/>
                    </a:lnTo>
                    <a:lnTo>
                      <a:pt x="523947" y="2848022"/>
                    </a:lnTo>
                    <a:lnTo>
                      <a:pt x="535852" y="2808285"/>
                    </a:lnTo>
                    <a:lnTo>
                      <a:pt x="547757" y="2763587"/>
                    </a:lnTo>
                    <a:lnTo>
                      <a:pt x="559672" y="2713835"/>
                    </a:lnTo>
                    <a:lnTo>
                      <a:pt x="571577" y="2659019"/>
                    </a:lnTo>
                    <a:lnTo>
                      <a:pt x="595387" y="2534475"/>
                    </a:lnTo>
                    <a:lnTo>
                      <a:pt x="619207" y="2391129"/>
                    </a:lnTo>
                    <a:lnTo>
                      <a:pt x="643026" y="2229474"/>
                    </a:lnTo>
                    <a:lnTo>
                      <a:pt x="666837" y="2049090"/>
                    </a:lnTo>
                    <a:lnTo>
                      <a:pt x="738286" y="1473817"/>
                    </a:lnTo>
                    <a:lnTo>
                      <a:pt x="785916" y="1112287"/>
                    </a:lnTo>
                    <a:lnTo>
                      <a:pt x="821641" y="834567"/>
                    </a:lnTo>
                    <a:lnTo>
                      <a:pt x="845451" y="672428"/>
                    </a:lnTo>
                    <a:lnTo>
                      <a:pt x="869271" y="534095"/>
                    </a:lnTo>
                    <a:lnTo>
                      <a:pt x="928806" y="203033"/>
                    </a:lnTo>
                    <a:lnTo>
                      <a:pt x="940721" y="146933"/>
                    </a:lnTo>
                    <a:lnTo>
                      <a:pt x="952626" y="102613"/>
                    </a:lnTo>
                    <a:lnTo>
                      <a:pt x="964531" y="69746"/>
                    </a:lnTo>
                    <a:lnTo>
                      <a:pt x="976436" y="49316"/>
                    </a:lnTo>
                    <a:lnTo>
                      <a:pt x="988351" y="37897"/>
                    </a:lnTo>
                    <a:lnTo>
                      <a:pt x="1035981" y="4733"/>
                    </a:lnTo>
                    <a:lnTo>
                      <a:pt x="1047886" y="0"/>
                    </a:lnTo>
                    <a:lnTo>
                      <a:pt x="1059791" y="6195"/>
                    </a:lnTo>
                    <a:lnTo>
                      <a:pt x="1071706" y="27450"/>
                    </a:lnTo>
                    <a:lnTo>
                      <a:pt x="1083611" y="62543"/>
                    </a:lnTo>
                    <a:lnTo>
                      <a:pt x="1095516" y="111852"/>
                    </a:lnTo>
                    <a:lnTo>
                      <a:pt x="1143146" y="343139"/>
                    </a:lnTo>
                    <a:lnTo>
                      <a:pt x="1166966" y="445130"/>
                    </a:lnTo>
                    <a:lnTo>
                      <a:pt x="1226501" y="694284"/>
                    </a:lnTo>
                    <a:lnTo>
                      <a:pt x="1238415" y="749695"/>
                    </a:lnTo>
                    <a:lnTo>
                      <a:pt x="1250320" y="811781"/>
                    </a:lnTo>
                    <a:lnTo>
                      <a:pt x="1262226" y="880168"/>
                    </a:lnTo>
                    <a:lnTo>
                      <a:pt x="1286045" y="1034824"/>
                    </a:lnTo>
                    <a:lnTo>
                      <a:pt x="1321770" y="1288174"/>
                    </a:lnTo>
                    <a:lnTo>
                      <a:pt x="1369400" y="1632707"/>
                    </a:lnTo>
                    <a:lnTo>
                      <a:pt x="1393210" y="1791942"/>
                    </a:lnTo>
                    <a:lnTo>
                      <a:pt x="1417030" y="1937867"/>
                    </a:lnTo>
                    <a:lnTo>
                      <a:pt x="1440850" y="2068666"/>
                    </a:lnTo>
                    <a:lnTo>
                      <a:pt x="1464660" y="2183305"/>
                    </a:lnTo>
                    <a:lnTo>
                      <a:pt x="1488480" y="2287827"/>
                    </a:lnTo>
                    <a:lnTo>
                      <a:pt x="1512290" y="2385507"/>
                    </a:lnTo>
                    <a:lnTo>
                      <a:pt x="1536110" y="2474289"/>
                    </a:lnTo>
                    <a:lnTo>
                      <a:pt x="1559920" y="2549610"/>
                    </a:lnTo>
                    <a:lnTo>
                      <a:pt x="1583740" y="2612403"/>
                    </a:lnTo>
                    <a:lnTo>
                      <a:pt x="1607559" y="2667666"/>
                    </a:lnTo>
                    <a:lnTo>
                      <a:pt x="1631370" y="2718107"/>
                    </a:lnTo>
                    <a:lnTo>
                      <a:pt x="1655189" y="2764536"/>
                    </a:lnTo>
                    <a:lnTo>
                      <a:pt x="1690914" y="2828828"/>
                    </a:lnTo>
                    <a:lnTo>
                      <a:pt x="1714725" y="2867643"/>
                    </a:lnTo>
                    <a:lnTo>
                      <a:pt x="1726630" y="2884770"/>
                    </a:lnTo>
                    <a:lnTo>
                      <a:pt x="1738544" y="3085148"/>
                    </a:lnTo>
                    <a:lnTo>
                      <a:pt x="5596677" y="3085148"/>
                    </a:lnTo>
                    <a:lnTo>
                      <a:pt x="5596677" y="3085148"/>
                    </a:lnTo>
                  </a:path>
                </a:pathLst>
              </a:custGeom>
              <a:noFill/>
              <a:ln w="57150" cap="sq">
                <a:solidFill>
                  <a:srgbClr val="0070C0"/>
                </a:solidFill>
                <a:prstDash val="solid"/>
                <a:round/>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937E0C4D-5478-D731-E946-23551FBE9E5A}"/>
                  </a:ext>
                </a:extLst>
              </p:cNvPr>
              <p:cNvSpPr/>
              <p:nvPr/>
            </p:nvSpPr>
            <p:spPr>
              <a:xfrm>
                <a:off x="1666076" y="1022718"/>
                <a:ext cx="9308" cy="3393660"/>
              </a:xfrm>
              <a:custGeom>
                <a:avLst/>
                <a:gdLst>
                  <a:gd name="connsiteX0" fmla="*/ 0 w 9308"/>
                  <a:gd name="connsiteY0" fmla="*/ 3393660 h 3393660"/>
                  <a:gd name="connsiteX1" fmla="*/ 0 w 9308"/>
                  <a:gd name="connsiteY1" fmla="*/ 0 h 3393660"/>
                </a:gdLst>
                <a:ahLst/>
                <a:cxnLst>
                  <a:cxn ang="0">
                    <a:pos x="connsiteX0" y="connsiteY0"/>
                  </a:cxn>
                  <a:cxn ang="0">
                    <a:pos x="connsiteX1" y="connsiteY1"/>
                  </a:cxn>
                </a:cxnLst>
                <a:rect l="l" t="t" r="r" b="b"/>
                <a:pathLst>
                  <a:path w="9308" h="3393660">
                    <a:moveTo>
                      <a:pt x="0" y="3393660"/>
                    </a:moveTo>
                    <a:lnTo>
                      <a:pt x="0" y="0"/>
                    </a:lnTo>
                  </a:path>
                </a:pathLst>
              </a:custGeom>
              <a:grpFill/>
              <a:ln w="7440" cap="sq">
                <a:solidFill>
                  <a:schemeClr val="bg1"/>
                </a:solidFill>
                <a:prstDash val="solid"/>
                <a:miter/>
              </a:ln>
            </p:spPr>
            <p:txBody>
              <a:bodyPr rtlCol="0" anchor="ctr"/>
              <a:lstStyle/>
              <a:p>
                <a:endParaRPr lang="ja-JP" altLang="en-US"/>
              </a:p>
            </p:txBody>
          </p:sp>
          <p:sp>
            <p:nvSpPr>
              <p:cNvPr id="130" name="フリーフォーム: 図形 129">
                <a:extLst>
                  <a:ext uri="{FF2B5EF4-FFF2-40B4-BE49-F238E27FC236}">
                    <a16:creationId xmlns:a16="http://schemas.microsoft.com/office/drawing/2014/main" id="{BD03E68E-EF0A-0BB0-E05B-5F92F6119024}"/>
                  </a:ext>
                </a:extLst>
              </p:cNvPr>
              <p:cNvSpPr/>
              <p:nvPr/>
            </p:nvSpPr>
            <p:spPr>
              <a:xfrm>
                <a:off x="7822418" y="1022718"/>
                <a:ext cx="9308" cy="3393660"/>
              </a:xfrm>
              <a:custGeom>
                <a:avLst/>
                <a:gdLst>
                  <a:gd name="connsiteX0" fmla="*/ 0 w 9308"/>
                  <a:gd name="connsiteY0" fmla="*/ 3393660 h 3393660"/>
                  <a:gd name="connsiteX1" fmla="*/ 0 w 9308"/>
                  <a:gd name="connsiteY1" fmla="*/ 0 h 3393660"/>
                </a:gdLst>
                <a:ahLst/>
                <a:cxnLst>
                  <a:cxn ang="0">
                    <a:pos x="connsiteX0" y="connsiteY0"/>
                  </a:cxn>
                  <a:cxn ang="0">
                    <a:pos x="connsiteX1" y="connsiteY1"/>
                  </a:cxn>
                </a:cxnLst>
                <a:rect l="l" t="t" r="r" b="b"/>
                <a:pathLst>
                  <a:path w="9308" h="3393660">
                    <a:moveTo>
                      <a:pt x="0" y="3393660"/>
                    </a:moveTo>
                    <a:lnTo>
                      <a:pt x="0" y="0"/>
                    </a:lnTo>
                  </a:path>
                </a:pathLst>
              </a:custGeom>
              <a:grpFill/>
              <a:ln w="7440" cap="sq">
                <a:solidFill>
                  <a:schemeClr val="bg1"/>
                </a:solidFill>
                <a:prstDash val="solid"/>
                <a:miter/>
              </a:ln>
            </p:spPr>
            <p:txBody>
              <a:bodyPr rtlCol="0" anchor="ctr"/>
              <a:lstStyle/>
              <a:p>
                <a:endParaRPr lang="ja-JP" altLang="en-US"/>
              </a:p>
            </p:txBody>
          </p:sp>
          <p:sp>
            <p:nvSpPr>
              <p:cNvPr id="132" name="フリーフォーム: 図形 131">
                <a:extLst>
                  <a:ext uri="{FF2B5EF4-FFF2-40B4-BE49-F238E27FC236}">
                    <a16:creationId xmlns:a16="http://schemas.microsoft.com/office/drawing/2014/main" id="{67DA2DDB-9935-ED07-21BB-D4A0F85A6007}"/>
                  </a:ext>
                </a:extLst>
              </p:cNvPr>
              <p:cNvSpPr/>
              <p:nvPr/>
            </p:nvSpPr>
            <p:spPr>
              <a:xfrm>
                <a:off x="1666076" y="1022718"/>
                <a:ext cx="6156342" cy="9308"/>
              </a:xfrm>
              <a:custGeom>
                <a:avLst/>
                <a:gdLst>
                  <a:gd name="connsiteX0" fmla="*/ 0 w 6156342"/>
                  <a:gd name="connsiteY0" fmla="*/ 0 h 9308"/>
                  <a:gd name="connsiteX1" fmla="*/ 6156342 w 6156342"/>
                  <a:gd name="connsiteY1" fmla="*/ 0 h 9308"/>
                </a:gdLst>
                <a:ahLst/>
                <a:cxnLst>
                  <a:cxn ang="0">
                    <a:pos x="connsiteX0" y="connsiteY0"/>
                  </a:cxn>
                  <a:cxn ang="0">
                    <a:pos x="connsiteX1" y="connsiteY1"/>
                  </a:cxn>
                </a:cxnLst>
                <a:rect l="l" t="t" r="r" b="b"/>
                <a:pathLst>
                  <a:path w="6156342" h="9308">
                    <a:moveTo>
                      <a:pt x="0" y="0"/>
                    </a:moveTo>
                    <a:lnTo>
                      <a:pt x="6156342" y="0"/>
                    </a:lnTo>
                  </a:path>
                </a:pathLst>
              </a:custGeom>
              <a:grpFill/>
              <a:ln w="7440" cap="sq">
                <a:solidFill>
                  <a:schemeClr val="bg1"/>
                </a:solidFill>
                <a:prstDash val="solid"/>
                <a:miter/>
              </a:ln>
            </p:spPr>
            <p:txBody>
              <a:bodyPr rtlCol="0" anchor="ctr"/>
              <a:lstStyle/>
              <a:p>
                <a:endParaRPr lang="ja-JP" altLang="en-US"/>
              </a:p>
            </p:txBody>
          </p:sp>
          <p:grpSp>
            <p:nvGrpSpPr>
              <p:cNvPr id="133" name="コンテンツ プレースホルダー 4">
                <a:extLst>
                  <a:ext uri="{FF2B5EF4-FFF2-40B4-BE49-F238E27FC236}">
                    <a16:creationId xmlns:a16="http://schemas.microsoft.com/office/drawing/2014/main" id="{72BA0608-5247-6D5F-F7DB-C522E23702B1}"/>
                  </a:ext>
                </a:extLst>
              </p:cNvPr>
              <p:cNvGrpSpPr/>
              <p:nvPr/>
            </p:nvGrpSpPr>
            <p:grpSpPr>
              <a:xfrm>
                <a:off x="3473375" y="881996"/>
                <a:ext cx="2539513" cy="108102"/>
                <a:chOff x="3473375" y="881996"/>
                <a:chExt cx="2539513" cy="108102"/>
              </a:xfrm>
              <a:grpFill/>
            </p:grpSpPr>
            <p:sp>
              <p:nvSpPr>
                <p:cNvPr id="134" name="フリーフォーム: 図形 133">
                  <a:extLst>
                    <a:ext uri="{FF2B5EF4-FFF2-40B4-BE49-F238E27FC236}">
                      <a16:creationId xmlns:a16="http://schemas.microsoft.com/office/drawing/2014/main" id="{CDD74522-E85A-9A5A-8317-D7BB7691E23C}"/>
                    </a:ext>
                  </a:extLst>
                </p:cNvPr>
                <p:cNvSpPr/>
                <p:nvPr/>
              </p:nvSpPr>
              <p:spPr>
                <a:xfrm flipV="1">
                  <a:off x="3473375" y="883968"/>
                  <a:ext cx="57315" cy="84489"/>
                </a:xfrm>
                <a:custGeom>
                  <a:avLst/>
                  <a:gdLst>
                    <a:gd name="connsiteX0" fmla="*/ 50592 w 57315"/>
                    <a:gd name="connsiteY0" fmla="*/ 78039 h 84489"/>
                    <a:gd name="connsiteX1" fmla="*/ 50592 w 57315"/>
                    <a:gd name="connsiteY1" fmla="*/ 67288 h 84489"/>
                    <a:gd name="connsiteX2" fmla="*/ 38759 w 57315"/>
                    <a:gd name="connsiteY2" fmla="*/ 71755 h 84489"/>
                    <a:gd name="connsiteX3" fmla="*/ 28008 w 57315"/>
                    <a:gd name="connsiteY3" fmla="*/ 73239 h 84489"/>
                    <a:gd name="connsiteX4" fmla="*/ 14133 w 57315"/>
                    <a:gd name="connsiteY4" fmla="*/ 69748 h 84489"/>
                    <a:gd name="connsiteX5" fmla="*/ 9246 w 57315"/>
                    <a:gd name="connsiteY5" fmla="*/ 59818 h 84489"/>
                    <a:gd name="connsiteX6" fmla="*/ 12492 w 57315"/>
                    <a:gd name="connsiteY6" fmla="*/ 51650 h 84489"/>
                    <a:gd name="connsiteX7" fmla="*/ 24797 w 57315"/>
                    <a:gd name="connsiteY7" fmla="*/ 47217 h 84489"/>
                    <a:gd name="connsiteX8" fmla="*/ 31446 w 57315"/>
                    <a:gd name="connsiteY8" fmla="*/ 45855 h 84489"/>
                    <a:gd name="connsiteX9" fmla="*/ 49632 w 57315"/>
                    <a:gd name="connsiteY9" fmla="*/ 37583 h 84489"/>
                    <a:gd name="connsiteX10" fmla="*/ 55496 w 57315"/>
                    <a:gd name="connsiteY10" fmla="*/ 21753 h 84489"/>
                    <a:gd name="connsiteX11" fmla="*/ 47555 w 57315"/>
                    <a:gd name="connsiteY11" fmla="*/ 3794 h 84489"/>
                    <a:gd name="connsiteX12" fmla="*/ 24308 w 57315"/>
                    <a:gd name="connsiteY12" fmla="*/ -2314 h 84489"/>
                    <a:gd name="connsiteX13" fmla="*/ 12004 w 57315"/>
                    <a:gd name="connsiteY13" fmla="*/ -1005 h 84489"/>
                    <a:gd name="connsiteX14" fmla="*/ -1487 w 57315"/>
                    <a:gd name="connsiteY14" fmla="*/ 2869 h 84489"/>
                    <a:gd name="connsiteX15" fmla="*/ -1487 w 57315"/>
                    <a:gd name="connsiteY15" fmla="*/ 14213 h 84489"/>
                    <a:gd name="connsiteX16" fmla="*/ 11655 w 57315"/>
                    <a:gd name="connsiteY16" fmla="*/ 8541 h 84489"/>
                    <a:gd name="connsiteX17" fmla="*/ 24308 w 57315"/>
                    <a:gd name="connsiteY17" fmla="*/ 6639 h 84489"/>
                    <a:gd name="connsiteX18" fmla="*/ 38864 w 57315"/>
                    <a:gd name="connsiteY18" fmla="*/ 10339 h 84489"/>
                    <a:gd name="connsiteX19" fmla="*/ 43995 w 57315"/>
                    <a:gd name="connsiteY19" fmla="*/ 20933 h 84489"/>
                    <a:gd name="connsiteX20" fmla="*/ 40312 w 57315"/>
                    <a:gd name="connsiteY20" fmla="*/ 30305 h 84489"/>
                    <a:gd name="connsiteX21" fmla="*/ 28235 w 57315"/>
                    <a:gd name="connsiteY21" fmla="*/ 35384 h 84489"/>
                    <a:gd name="connsiteX22" fmla="*/ 21516 w 57315"/>
                    <a:gd name="connsiteY22" fmla="*/ 36693 h 84489"/>
                    <a:gd name="connsiteX23" fmla="*/ 3679 w 57315"/>
                    <a:gd name="connsiteY23" fmla="*/ 44372 h 84489"/>
                    <a:gd name="connsiteX24" fmla="*/ -1819 w 57315"/>
                    <a:gd name="connsiteY24" fmla="*/ 58945 h 84489"/>
                    <a:gd name="connsiteX25" fmla="*/ 5790 w 57315"/>
                    <a:gd name="connsiteY25" fmla="*/ 75962 h 84489"/>
                    <a:gd name="connsiteX26" fmla="*/ 26751 w 57315"/>
                    <a:gd name="connsiteY26" fmla="*/ 82175 h 84489"/>
                    <a:gd name="connsiteX27" fmla="*/ 38427 w 57315"/>
                    <a:gd name="connsiteY27" fmla="*/ 81128 h 84489"/>
                    <a:gd name="connsiteX28" fmla="*/ 50592 w 57315"/>
                    <a:gd name="connsiteY28" fmla="*/ 78039 h 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315" h="84489">
                      <a:moveTo>
                        <a:pt x="50592" y="78039"/>
                      </a:moveTo>
                      <a:lnTo>
                        <a:pt x="50592" y="67288"/>
                      </a:lnTo>
                      <a:cubicBezTo>
                        <a:pt x="46415" y="69289"/>
                        <a:pt x="42471" y="70778"/>
                        <a:pt x="38759" y="71755"/>
                      </a:cubicBezTo>
                      <a:cubicBezTo>
                        <a:pt x="35047" y="72745"/>
                        <a:pt x="31464" y="73239"/>
                        <a:pt x="28008" y="73239"/>
                      </a:cubicBezTo>
                      <a:cubicBezTo>
                        <a:pt x="22016" y="73239"/>
                        <a:pt x="17391" y="72075"/>
                        <a:pt x="14133" y="69748"/>
                      </a:cubicBezTo>
                      <a:cubicBezTo>
                        <a:pt x="10875" y="67421"/>
                        <a:pt x="9246" y="64111"/>
                        <a:pt x="9246" y="59818"/>
                      </a:cubicBezTo>
                      <a:cubicBezTo>
                        <a:pt x="9246" y="56211"/>
                        <a:pt x="10328" y="53488"/>
                        <a:pt x="12492" y="51650"/>
                      </a:cubicBezTo>
                      <a:cubicBezTo>
                        <a:pt x="14657" y="49823"/>
                        <a:pt x="18758" y="48345"/>
                        <a:pt x="24797" y="47217"/>
                      </a:cubicBezTo>
                      <a:lnTo>
                        <a:pt x="31446" y="45855"/>
                      </a:lnTo>
                      <a:cubicBezTo>
                        <a:pt x="39661" y="44285"/>
                        <a:pt x="45723" y="41527"/>
                        <a:pt x="49632" y="37583"/>
                      </a:cubicBezTo>
                      <a:cubicBezTo>
                        <a:pt x="53541" y="33638"/>
                        <a:pt x="55496" y="28362"/>
                        <a:pt x="55496" y="21753"/>
                      </a:cubicBezTo>
                      <a:cubicBezTo>
                        <a:pt x="55496" y="13853"/>
                        <a:pt x="52849" y="7866"/>
                        <a:pt x="47555" y="3794"/>
                      </a:cubicBezTo>
                      <a:cubicBezTo>
                        <a:pt x="42273" y="-278"/>
                        <a:pt x="34524" y="-2314"/>
                        <a:pt x="24308" y="-2314"/>
                      </a:cubicBezTo>
                      <a:cubicBezTo>
                        <a:pt x="20457" y="-2314"/>
                        <a:pt x="16355" y="-1878"/>
                        <a:pt x="12004" y="-1005"/>
                      </a:cubicBezTo>
                      <a:cubicBezTo>
                        <a:pt x="7664" y="-133"/>
                        <a:pt x="3167" y="1159"/>
                        <a:pt x="-1487" y="2869"/>
                      </a:cubicBezTo>
                      <a:lnTo>
                        <a:pt x="-1487" y="14213"/>
                      </a:lnTo>
                      <a:cubicBezTo>
                        <a:pt x="2981" y="11712"/>
                        <a:pt x="7361" y="9821"/>
                        <a:pt x="11655" y="8541"/>
                      </a:cubicBezTo>
                      <a:cubicBezTo>
                        <a:pt x="15948" y="7273"/>
                        <a:pt x="20166" y="6639"/>
                        <a:pt x="24308" y="6639"/>
                      </a:cubicBezTo>
                      <a:cubicBezTo>
                        <a:pt x="30591" y="6639"/>
                        <a:pt x="35443" y="7872"/>
                        <a:pt x="38864" y="10339"/>
                      </a:cubicBezTo>
                      <a:cubicBezTo>
                        <a:pt x="42284" y="12817"/>
                        <a:pt x="43995" y="16348"/>
                        <a:pt x="43995" y="20933"/>
                      </a:cubicBezTo>
                      <a:cubicBezTo>
                        <a:pt x="43995" y="24924"/>
                        <a:pt x="42767" y="28048"/>
                        <a:pt x="40312" y="30305"/>
                      </a:cubicBezTo>
                      <a:cubicBezTo>
                        <a:pt x="37857" y="32562"/>
                        <a:pt x="33831" y="34255"/>
                        <a:pt x="28235" y="35384"/>
                      </a:cubicBezTo>
                      <a:lnTo>
                        <a:pt x="21516" y="36693"/>
                      </a:lnTo>
                      <a:cubicBezTo>
                        <a:pt x="13301" y="38322"/>
                        <a:pt x="7355" y="40881"/>
                        <a:pt x="3679" y="44372"/>
                      </a:cubicBezTo>
                      <a:cubicBezTo>
                        <a:pt x="14" y="47863"/>
                        <a:pt x="-1819" y="52720"/>
                        <a:pt x="-1819" y="58945"/>
                      </a:cubicBezTo>
                      <a:cubicBezTo>
                        <a:pt x="-1819" y="66147"/>
                        <a:pt x="718" y="71820"/>
                        <a:pt x="5790" y="75962"/>
                      </a:cubicBezTo>
                      <a:cubicBezTo>
                        <a:pt x="10864" y="80104"/>
                        <a:pt x="17850" y="82175"/>
                        <a:pt x="26751" y="82175"/>
                      </a:cubicBezTo>
                      <a:cubicBezTo>
                        <a:pt x="30579" y="82175"/>
                        <a:pt x="34471" y="81826"/>
                        <a:pt x="38427" y="81128"/>
                      </a:cubicBezTo>
                      <a:cubicBezTo>
                        <a:pt x="42395" y="80441"/>
                        <a:pt x="46450" y="79412"/>
                        <a:pt x="50592" y="78039"/>
                      </a:cubicBezTo>
                      <a:close/>
                    </a:path>
                  </a:pathLst>
                </a:custGeom>
                <a:grpFill/>
                <a:ln w="17" cap="flat">
                  <a:noFill/>
                  <a:prstDash val="solid"/>
                  <a:round/>
                </a:ln>
              </p:spPr>
              <p:txBody>
                <a:bodyPr rtlCol="0" anchor="ctr"/>
                <a:lstStyle/>
                <a:p>
                  <a:endParaRPr lang="ja-JP" altLang="en-US"/>
                </a:p>
              </p:txBody>
            </p:sp>
            <p:sp>
              <p:nvSpPr>
                <p:cNvPr id="135" name="フリーフォーム: 図形 134">
                  <a:extLst>
                    <a:ext uri="{FF2B5EF4-FFF2-40B4-BE49-F238E27FC236}">
                      <a16:creationId xmlns:a16="http://schemas.microsoft.com/office/drawing/2014/main" id="{317DCAB3-A9CB-C5D7-7672-250E89A5B7F1}"/>
                    </a:ext>
                  </a:extLst>
                </p:cNvPr>
                <p:cNvSpPr/>
                <p:nvPr/>
              </p:nvSpPr>
              <p:spPr>
                <a:xfrm flipV="1">
                  <a:off x="3539914" y="888436"/>
                  <a:ext cx="38117" cy="78433"/>
                </a:xfrm>
                <a:custGeom>
                  <a:avLst/>
                  <a:gdLst>
                    <a:gd name="connsiteX0" fmla="*/ 16440 w 38117"/>
                    <a:gd name="connsiteY0" fmla="*/ 76201 h 78433"/>
                    <a:gd name="connsiteX1" fmla="*/ 16440 w 38117"/>
                    <a:gd name="connsiteY1" fmla="*/ 58853 h 78433"/>
                    <a:gd name="connsiteX2" fmla="*/ 37104 w 38117"/>
                    <a:gd name="connsiteY2" fmla="*/ 58853 h 78433"/>
                    <a:gd name="connsiteX3" fmla="*/ 37104 w 38117"/>
                    <a:gd name="connsiteY3" fmla="*/ 51052 h 78433"/>
                    <a:gd name="connsiteX4" fmla="*/ 16440 w 38117"/>
                    <a:gd name="connsiteY4" fmla="*/ 51052 h 78433"/>
                    <a:gd name="connsiteX5" fmla="*/ 16440 w 38117"/>
                    <a:gd name="connsiteY5" fmla="*/ 17891 h 78433"/>
                    <a:gd name="connsiteX6" fmla="*/ 18482 w 38117"/>
                    <a:gd name="connsiteY6" fmla="*/ 8292 h 78433"/>
                    <a:gd name="connsiteX7" fmla="*/ 26807 w 38117"/>
                    <a:gd name="connsiteY7" fmla="*/ 6163 h 78433"/>
                    <a:gd name="connsiteX8" fmla="*/ 37104 w 38117"/>
                    <a:gd name="connsiteY8" fmla="*/ 6163 h 78433"/>
                    <a:gd name="connsiteX9" fmla="*/ 37104 w 38117"/>
                    <a:gd name="connsiteY9" fmla="*/ -2232 h 78433"/>
                    <a:gd name="connsiteX10" fmla="*/ 26807 w 38117"/>
                    <a:gd name="connsiteY10" fmla="*/ -2232 h 78433"/>
                    <a:gd name="connsiteX11" fmla="*/ 10768 w 38117"/>
                    <a:gd name="connsiteY11" fmla="*/ 2097 h 78433"/>
                    <a:gd name="connsiteX12" fmla="*/ 6352 w 38117"/>
                    <a:gd name="connsiteY12" fmla="*/ 17891 h 78433"/>
                    <a:gd name="connsiteX13" fmla="*/ 6352 w 38117"/>
                    <a:gd name="connsiteY13" fmla="*/ 51052 h 78433"/>
                    <a:gd name="connsiteX14" fmla="*/ -1013 w 38117"/>
                    <a:gd name="connsiteY14" fmla="*/ 51052 h 78433"/>
                    <a:gd name="connsiteX15" fmla="*/ -1013 w 38117"/>
                    <a:gd name="connsiteY15" fmla="*/ 58853 h 78433"/>
                    <a:gd name="connsiteX16" fmla="*/ 6352 w 38117"/>
                    <a:gd name="connsiteY16" fmla="*/ 58853 h 78433"/>
                    <a:gd name="connsiteX17" fmla="*/ 6352 w 38117"/>
                    <a:gd name="connsiteY17" fmla="*/ 76201 h 78433"/>
                    <a:gd name="connsiteX18" fmla="*/ 16440 w 38117"/>
                    <a:gd name="connsiteY18" fmla="*/ 76201 h 7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117" h="78433">
                      <a:moveTo>
                        <a:pt x="16440" y="76201"/>
                      </a:moveTo>
                      <a:lnTo>
                        <a:pt x="16440" y="58853"/>
                      </a:lnTo>
                      <a:lnTo>
                        <a:pt x="37104" y="58853"/>
                      </a:lnTo>
                      <a:lnTo>
                        <a:pt x="37104" y="51052"/>
                      </a:lnTo>
                      <a:lnTo>
                        <a:pt x="16440" y="51052"/>
                      </a:lnTo>
                      <a:lnTo>
                        <a:pt x="16440" y="17891"/>
                      </a:lnTo>
                      <a:cubicBezTo>
                        <a:pt x="16440" y="12912"/>
                        <a:pt x="17121" y="9712"/>
                        <a:pt x="18482" y="8292"/>
                      </a:cubicBezTo>
                      <a:cubicBezTo>
                        <a:pt x="19843" y="6873"/>
                        <a:pt x="22618" y="6163"/>
                        <a:pt x="26807" y="6163"/>
                      </a:cubicBezTo>
                      <a:lnTo>
                        <a:pt x="37104" y="6163"/>
                      </a:lnTo>
                      <a:lnTo>
                        <a:pt x="37104" y="-2232"/>
                      </a:lnTo>
                      <a:lnTo>
                        <a:pt x="26807" y="-2232"/>
                      </a:lnTo>
                      <a:cubicBezTo>
                        <a:pt x="19058" y="-2232"/>
                        <a:pt x="13712" y="-789"/>
                        <a:pt x="10768" y="2097"/>
                      </a:cubicBezTo>
                      <a:cubicBezTo>
                        <a:pt x="7824" y="4994"/>
                        <a:pt x="6352" y="10259"/>
                        <a:pt x="6352" y="17891"/>
                      </a:cubicBezTo>
                      <a:lnTo>
                        <a:pt x="6352" y="51052"/>
                      </a:lnTo>
                      <a:lnTo>
                        <a:pt x="-1013" y="51052"/>
                      </a:lnTo>
                      <a:lnTo>
                        <a:pt x="-1013" y="58853"/>
                      </a:lnTo>
                      <a:lnTo>
                        <a:pt x="6352" y="58853"/>
                      </a:lnTo>
                      <a:lnTo>
                        <a:pt x="6352" y="76201"/>
                      </a:lnTo>
                      <a:lnTo>
                        <a:pt x="16440" y="76201"/>
                      </a:lnTo>
                      <a:close/>
                    </a:path>
                  </a:pathLst>
                </a:custGeom>
                <a:grpFill/>
                <a:ln w="17" cap="flat">
                  <a:noFill/>
                  <a:prstDash val="solid"/>
                  <a:round/>
                </a:ln>
              </p:spPr>
              <p:txBody>
                <a:bodyPr rtlCol="0" anchor="ctr"/>
                <a:lstStyle/>
                <a:p>
                  <a:endParaRPr lang="ja-JP" altLang="en-US"/>
                </a:p>
              </p:txBody>
            </p:sp>
            <p:sp>
              <p:nvSpPr>
                <p:cNvPr id="136" name="フリーフォーム: 図形 135">
                  <a:extLst>
                    <a:ext uri="{FF2B5EF4-FFF2-40B4-BE49-F238E27FC236}">
                      <a16:creationId xmlns:a16="http://schemas.microsoft.com/office/drawing/2014/main" id="{EFA275CA-D4F3-387D-8677-C76E9381D8CA}"/>
                    </a:ext>
                  </a:extLst>
                </p:cNvPr>
                <p:cNvSpPr/>
                <p:nvPr/>
              </p:nvSpPr>
              <p:spPr>
                <a:xfrm flipV="1">
                  <a:off x="3586869" y="904318"/>
                  <a:ext cx="56076" cy="64139"/>
                </a:xfrm>
                <a:custGeom>
                  <a:avLst/>
                  <a:gdLst>
                    <a:gd name="connsiteX0" fmla="*/ 26327 w 56076"/>
                    <a:gd name="connsiteY0" fmla="*/ 53909 h 64139"/>
                    <a:gd name="connsiteX1" fmla="*/ 13569 w 56076"/>
                    <a:gd name="connsiteY1" fmla="*/ 47609 h 64139"/>
                    <a:gd name="connsiteX2" fmla="*/ 8874 w 56076"/>
                    <a:gd name="connsiteY2" fmla="*/ 30348 h 64139"/>
                    <a:gd name="connsiteX3" fmla="*/ 13534 w 56076"/>
                    <a:gd name="connsiteY3" fmla="*/ 13087 h 64139"/>
                    <a:gd name="connsiteX4" fmla="*/ 26327 w 56076"/>
                    <a:gd name="connsiteY4" fmla="*/ 6787 h 64139"/>
                    <a:gd name="connsiteX5" fmla="*/ 39033 w 56076"/>
                    <a:gd name="connsiteY5" fmla="*/ 13105 h 64139"/>
                    <a:gd name="connsiteX6" fmla="*/ 43727 w 56076"/>
                    <a:gd name="connsiteY6" fmla="*/ 30348 h 64139"/>
                    <a:gd name="connsiteX7" fmla="*/ 39033 w 56076"/>
                    <a:gd name="connsiteY7" fmla="*/ 47557 h 64139"/>
                    <a:gd name="connsiteX8" fmla="*/ 26327 w 56076"/>
                    <a:gd name="connsiteY8" fmla="*/ 53909 h 64139"/>
                    <a:gd name="connsiteX9" fmla="*/ 26327 w 56076"/>
                    <a:gd name="connsiteY9" fmla="*/ 62409 h 64139"/>
                    <a:gd name="connsiteX10" fmla="*/ 46886 w 56076"/>
                    <a:gd name="connsiteY10" fmla="*/ 53892 h 64139"/>
                    <a:gd name="connsiteX11" fmla="*/ 54374 w 56076"/>
                    <a:gd name="connsiteY11" fmla="*/ 30348 h 64139"/>
                    <a:gd name="connsiteX12" fmla="*/ 46886 w 56076"/>
                    <a:gd name="connsiteY12" fmla="*/ 6804 h 64139"/>
                    <a:gd name="connsiteX13" fmla="*/ 26327 w 56076"/>
                    <a:gd name="connsiteY13" fmla="*/ -1730 h 64139"/>
                    <a:gd name="connsiteX14" fmla="*/ 5733 w 56076"/>
                    <a:gd name="connsiteY14" fmla="*/ 6804 h 64139"/>
                    <a:gd name="connsiteX15" fmla="*/ -1702 w 56076"/>
                    <a:gd name="connsiteY15" fmla="*/ 30348 h 64139"/>
                    <a:gd name="connsiteX16" fmla="*/ 5733 w 56076"/>
                    <a:gd name="connsiteY16" fmla="*/ 53892 h 64139"/>
                    <a:gd name="connsiteX17" fmla="*/ 26327 w 56076"/>
                    <a:gd name="connsiteY17" fmla="*/ 62409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76" h="64139">
                      <a:moveTo>
                        <a:pt x="26327" y="53909"/>
                      </a:moveTo>
                      <a:cubicBezTo>
                        <a:pt x="20951" y="53909"/>
                        <a:pt x="16699" y="51809"/>
                        <a:pt x="13569" y="47609"/>
                      </a:cubicBezTo>
                      <a:cubicBezTo>
                        <a:pt x="10439" y="43409"/>
                        <a:pt x="8874" y="37655"/>
                        <a:pt x="8874" y="30348"/>
                      </a:cubicBezTo>
                      <a:cubicBezTo>
                        <a:pt x="8874" y="23041"/>
                        <a:pt x="10427" y="17287"/>
                        <a:pt x="13534" y="13087"/>
                      </a:cubicBezTo>
                      <a:cubicBezTo>
                        <a:pt x="16652" y="8887"/>
                        <a:pt x="20917" y="6787"/>
                        <a:pt x="26327" y="6787"/>
                      </a:cubicBezTo>
                      <a:cubicBezTo>
                        <a:pt x="31679" y="6787"/>
                        <a:pt x="35914" y="8893"/>
                        <a:pt x="39033" y="13105"/>
                      </a:cubicBezTo>
                      <a:cubicBezTo>
                        <a:pt x="42162" y="17328"/>
                        <a:pt x="43727" y="23076"/>
                        <a:pt x="43727" y="30348"/>
                      </a:cubicBezTo>
                      <a:cubicBezTo>
                        <a:pt x="43727" y="37585"/>
                        <a:pt x="42162" y="43321"/>
                        <a:pt x="39033" y="47557"/>
                      </a:cubicBezTo>
                      <a:cubicBezTo>
                        <a:pt x="35914" y="51792"/>
                        <a:pt x="31679" y="53909"/>
                        <a:pt x="26327" y="53909"/>
                      </a:cubicBezTo>
                      <a:close/>
                      <a:moveTo>
                        <a:pt x="26327" y="62409"/>
                      </a:moveTo>
                      <a:cubicBezTo>
                        <a:pt x="35053" y="62409"/>
                        <a:pt x="41907" y="59570"/>
                        <a:pt x="46886" y="53892"/>
                      </a:cubicBezTo>
                      <a:cubicBezTo>
                        <a:pt x="51878" y="48226"/>
                        <a:pt x="54374" y="40378"/>
                        <a:pt x="54374" y="30348"/>
                      </a:cubicBezTo>
                      <a:cubicBezTo>
                        <a:pt x="54374" y="20353"/>
                        <a:pt x="51878" y="12505"/>
                        <a:pt x="46886" y="6804"/>
                      </a:cubicBezTo>
                      <a:cubicBezTo>
                        <a:pt x="41907" y="1114"/>
                        <a:pt x="35053" y="-1730"/>
                        <a:pt x="26327" y="-1730"/>
                      </a:cubicBezTo>
                      <a:cubicBezTo>
                        <a:pt x="17566" y="-1730"/>
                        <a:pt x="10701" y="1114"/>
                        <a:pt x="5733" y="6804"/>
                      </a:cubicBezTo>
                      <a:cubicBezTo>
                        <a:pt x="776" y="12505"/>
                        <a:pt x="-1702" y="20353"/>
                        <a:pt x="-1702" y="30348"/>
                      </a:cubicBezTo>
                      <a:cubicBezTo>
                        <a:pt x="-1702" y="40378"/>
                        <a:pt x="776" y="48226"/>
                        <a:pt x="5733" y="53892"/>
                      </a:cubicBezTo>
                      <a:cubicBezTo>
                        <a:pt x="10701" y="59570"/>
                        <a:pt x="17566" y="62409"/>
                        <a:pt x="26327" y="62409"/>
                      </a:cubicBezTo>
                      <a:close/>
                    </a:path>
                  </a:pathLst>
                </a:custGeom>
                <a:grpFill/>
                <a:ln w="17" cap="flat">
                  <a:noFill/>
                  <a:prstDash val="solid"/>
                  <a:round/>
                </a:ln>
              </p:spPr>
              <p:txBody>
                <a:bodyPr rtlCol="0" anchor="ctr"/>
                <a:lstStyle/>
                <a:p>
                  <a:endParaRPr lang="ja-JP" altLang="en-US"/>
                </a:p>
              </p:txBody>
            </p:sp>
            <p:sp>
              <p:nvSpPr>
                <p:cNvPr id="137" name="フリーフォーム: 図形 136">
                  <a:extLst>
                    <a:ext uri="{FF2B5EF4-FFF2-40B4-BE49-F238E27FC236}">
                      <a16:creationId xmlns:a16="http://schemas.microsoft.com/office/drawing/2014/main" id="{FD8D81DE-0067-2CA3-FCB7-F42DE5F98A34}"/>
                    </a:ext>
                  </a:extLst>
                </p:cNvPr>
                <p:cNvSpPr/>
                <p:nvPr/>
              </p:nvSpPr>
              <p:spPr>
                <a:xfrm flipV="1">
                  <a:off x="3655207" y="904318"/>
                  <a:ext cx="48326" cy="64139"/>
                </a:xfrm>
                <a:custGeom>
                  <a:avLst/>
                  <a:gdLst>
                    <a:gd name="connsiteX0" fmla="*/ 46854 w 48326"/>
                    <a:gd name="connsiteY0" fmla="*/ 58604 h 64139"/>
                    <a:gd name="connsiteX1" fmla="*/ 46854 w 48326"/>
                    <a:gd name="connsiteY1" fmla="*/ 49215 h 64139"/>
                    <a:gd name="connsiteX2" fmla="*/ 38319 w 48326"/>
                    <a:gd name="connsiteY2" fmla="*/ 52740 h 64139"/>
                    <a:gd name="connsiteX3" fmla="*/ 29680 w 48326"/>
                    <a:gd name="connsiteY3" fmla="*/ 53909 h 64139"/>
                    <a:gd name="connsiteX4" fmla="*/ 14496 w 48326"/>
                    <a:gd name="connsiteY4" fmla="*/ 47714 h 64139"/>
                    <a:gd name="connsiteX5" fmla="*/ 9103 w 48326"/>
                    <a:gd name="connsiteY5" fmla="*/ 30348 h 64139"/>
                    <a:gd name="connsiteX6" fmla="*/ 14496 w 48326"/>
                    <a:gd name="connsiteY6" fmla="*/ 12965 h 64139"/>
                    <a:gd name="connsiteX7" fmla="*/ 29680 w 48326"/>
                    <a:gd name="connsiteY7" fmla="*/ 6787 h 64139"/>
                    <a:gd name="connsiteX8" fmla="*/ 38319 w 48326"/>
                    <a:gd name="connsiteY8" fmla="*/ 7956 h 64139"/>
                    <a:gd name="connsiteX9" fmla="*/ 46854 w 48326"/>
                    <a:gd name="connsiteY9" fmla="*/ 11481 h 64139"/>
                    <a:gd name="connsiteX10" fmla="*/ 46854 w 48326"/>
                    <a:gd name="connsiteY10" fmla="*/ 2197 h 64139"/>
                    <a:gd name="connsiteX11" fmla="*/ 38145 w 48326"/>
                    <a:gd name="connsiteY11" fmla="*/ -736 h 64139"/>
                    <a:gd name="connsiteX12" fmla="*/ 28580 w 48326"/>
                    <a:gd name="connsiteY12" fmla="*/ -1730 h 64139"/>
                    <a:gd name="connsiteX13" fmla="*/ 6642 w 48326"/>
                    <a:gd name="connsiteY13" fmla="*/ 6944 h 64139"/>
                    <a:gd name="connsiteX14" fmla="*/ -1473 w 48326"/>
                    <a:gd name="connsiteY14" fmla="*/ 30348 h 64139"/>
                    <a:gd name="connsiteX15" fmla="*/ 6729 w 48326"/>
                    <a:gd name="connsiteY15" fmla="*/ 53840 h 64139"/>
                    <a:gd name="connsiteX16" fmla="*/ 29244 w 48326"/>
                    <a:gd name="connsiteY16" fmla="*/ 62409 h 64139"/>
                    <a:gd name="connsiteX17" fmla="*/ 38284 w 48326"/>
                    <a:gd name="connsiteY17" fmla="*/ 61449 h 64139"/>
                    <a:gd name="connsiteX18" fmla="*/ 46854 w 48326"/>
                    <a:gd name="connsiteY18" fmla="*/ 58604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326" h="64139">
                      <a:moveTo>
                        <a:pt x="46854" y="58604"/>
                      </a:moveTo>
                      <a:lnTo>
                        <a:pt x="46854" y="49215"/>
                      </a:lnTo>
                      <a:cubicBezTo>
                        <a:pt x="44014" y="50785"/>
                        <a:pt x="41170" y="51960"/>
                        <a:pt x="38319" y="52740"/>
                      </a:cubicBezTo>
                      <a:cubicBezTo>
                        <a:pt x="35469" y="53520"/>
                        <a:pt x="32589" y="53909"/>
                        <a:pt x="29680" y="53909"/>
                      </a:cubicBezTo>
                      <a:cubicBezTo>
                        <a:pt x="23164" y="53909"/>
                        <a:pt x="18103" y="51844"/>
                        <a:pt x="14496" y="47714"/>
                      </a:cubicBezTo>
                      <a:cubicBezTo>
                        <a:pt x="10901" y="43595"/>
                        <a:pt x="9103" y="37806"/>
                        <a:pt x="9103" y="30348"/>
                      </a:cubicBezTo>
                      <a:cubicBezTo>
                        <a:pt x="9103" y="22890"/>
                        <a:pt x="10901" y="17095"/>
                        <a:pt x="14496" y="12965"/>
                      </a:cubicBezTo>
                      <a:cubicBezTo>
                        <a:pt x="18103" y="8846"/>
                        <a:pt x="23164" y="6787"/>
                        <a:pt x="29680" y="6787"/>
                      </a:cubicBezTo>
                      <a:cubicBezTo>
                        <a:pt x="32589" y="6787"/>
                        <a:pt x="35469" y="7176"/>
                        <a:pt x="38319" y="7956"/>
                      </a:cubicBezTo>
                      <a:cubicBezTo>
                        <a:pt x="41170" y="8736"/>
                        <a:pt x="44014" y="9911"/>
                        <a:pt x="46854" y="11481"/>
                      </a:cubicBezTo>
                      <a:lnTo>
                        <a:pt x="46854" y="2197"/>
                      </a:lnTo>
                      <a:cubicBezTo>
                        <a:pt x="44049" y="893"/>
                        <a:pt x="41146" y="-84"/>
                        <a:pt x="38145" y="-736"/>
                      </a:cubicBezTo>
                      <a:cubicBezTo>
                        <a:pt x="35154" y="-1399"/>
                        <a:pt x="31966" y="-1730"/>
                        <a:pt x="28580" y="-1730"/>
                      </a:cubicBezTo>
                      <a:cubicBezTo>
                        <a:pt x="19377" y="-1730"/>
                        <a:pt x="12064" y="1161"/>
                        <a:pt x="6642" y="6944"/>
                      </a:cubicBezTo>
                      <a:cubicBezTo>
                        <a:pt x="1232" y="12726"/>
                        <a:pt x="-1473" y="20528"/>
                        <a:pt x="-1473" y="30348"/>
                      </a:cubicBezTo>
                      <a:cubicBezTo>
                        <a:pt x="-1473" y="40308"/>
                        <a:pt x="1261" y="48138"/>
                        <a:pt x="6729" y="53840"/>
                      </a:cubicBezTo>
                      <a:cubicBezTo>
                        <a:pt x="12210" y="59552"/>
                        <a:pt x="19714" y="62409"/>
                        <a:pt x="29244" y="62409"/>
                      </a:cubicBezTo>
                      <a:cubicBezTo>
                        <a:pt x="32327" y="62409"/>
                        <a:pt x="35340" y="62089"/>
                        <a:pt x="38284" y="61449"/>
                      </a:cubicBezTo>
                      <a:cubicBezTo>
                        <a:pt x="41228" y="60821"/>
                        <a:pt x="44084" y="59872"/>
                        <a:pt x="46854" y="58604"/>
                      </a:cubicBezTo>
                      <a:close/>
                    </a:path>
                  </a:pathLst>
                </a:custGeom>
                <a:grpFill/>
                <a:ln w="17" cap="flat">
                  <a:noFill/>
                  <a:prstDash val="solid"/>
                  <a:round/>
                </a:ln>
              </p:spPr>
              <p:txBody>
                <a:bodyPr rtlCol="0" anchor="ctr"/>
                <a:lstStyle/>
                <a:p>
                  <a:endParaRPr lang="ja-JP" altLang="en-US"/>
                </a:p>
              </p:txBody>
            </p:sp>
            <p:sp>
              <p:nvSpPr>
                <p:cNvPr id="138" name="フリーフォーム: 図形 137">
                  <a:extLst>
                    <a:ext uri="{FF2B5EF4-FFF2-40B4-BE49-F238E27FC236}">
                      <a16:creationId xmlns:a16="http://schemas.microsoft.com/office/drawing/2014/main" id="{1243198C-4E99-7133-5449-60B5B2010FB2}"/>
                    </a:ext>
                  </a:extLst>
                </p:cNvPr>
                <p:cNvSpPr/>
                <p:nvPr/>
              </p:nvSpPr>
              <p:spPr>
                <a:xfrm flipV="1">
                  <a:off x="3720599" y="881996"/>
                  <a:ext cx="54226" cy="84873"/>
                </a:xfrm>
                <a:custGeom>
                  <a:avLst/>
                  <a:gdLst>
                    <a:gd name="connsiteX0" fmla="*/ -1863 w 54226"/>
                    <a:gd name="connsiteY0" fmla="*/ 82457 h 84873"/>
                    <a:gd name="connsiteX1" fmla="*/ 8225 w 54226"/>
                    <a:gd name="connsiteY1" fmla="*/ 82457 h 84873"/>
                    <a:gd name="connsiteX2" fmla="*/ 8225 w 54226"/>
                    <a:gd name="connsiteY2" fmla="*/ 32332 h 84873"/>
                    <a:gd name="connsiteX3" fmla="*/ 38174 w 54226"/>
                    <a:gd name="connsiteY3" fmla="*/ 58668 h 84873"/>
                    <a:gd name="connsiteX4" fmla="*/ 50984 w 54226"/>
                    <a:gd name="connsiteY4" fmla="*/ 58668 h 84873"/>
                    <a:gd name="connsiteX5" fmla="*/ 18592 w 54226"/>
                    <a:gd name="connsiteY5" fmla="*/ 30098 h 84873"/>
                    <a:gd name="connsiteX6" fmla="*/ 52363 w 54226"/>
                    <a:gd name="connsiteY6" fmla="*/ -2417 h 84873"/>
                    <a:gd name="connsiteX7" fmla="*/ 39273 w 54226"/>
                    <a:gd name="connsiteY7" fmla="*/ -2417 h 84873"/>
                    <a:gd name="connsiteX8" fmla="*/ 8225 w 54226"/>
                    <a:gd name="connsiteY8" fmla="*/ 27410 h 84873"/>
                    <a:gd name="connsiteX9" fmla="*/ 8225 w 54226"/>
                    <a:gd name="connsiteY9" fmla="*/ -2417 h 84873"/>
                    <a:gd name="connsiteX10" fmla="*/ -1863 w 54226"/>
                    <a:gd name="connsiteY10" fmla="*/ -2417 h 84873"/>
                    <a:gd name="connsiteX11" fmla="*/ -1863 w 54226"/>
                    <a:gd name="connsiteY11" fmla="*/ 82457 h 8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226" h="84873">
                      <a:moveTo>
                        <a:pt x="-1863" y="82457"/>
                      </a:moveTo>
                      <a:lnTo>
                        <a:pt x="8225" y="82457"/>
                      </a:lnTo>
                      <a:lnTo>
                        <a:pt x="8225" y="32332"/>
                      </a:lnTo>
                      <a:lnTo>
                        <a:pt x="38174" y="58668"/>
                      </a:lnTo>
                      <a:lnTo>
                        <a:pt x="50984" y="58668"/>
                      </a:lnTo>
                      <a:lnTo>
                        <a:pt x="18592" y="30098"/>
                      </a:lnTo>
                      <a:lnTo>
                        <a:pt x="52363" y="-2417"/>
                      </a:lnTo>
                      <a:lnTo>
                        <a:pt x="39273" y="-2417"/>
                      </a:lnTo>
                      <a:lnTo>
                        <a:pt x="8225" y="27410"/>
                      </a:lnTo>
                      <a:lnTo>
                        <a:pt x="8225" y="-2417"/>
                      </a:lnTo>
                      <a:lnTo>
                        <a:pt x="-1863" y="-2417"/>
                      </a:lnTo>
                      <a:lnTo>
                        <a:pt x="-1863" y="82457"/>
                      </a:lnTo>
                      <a:close/>
                    </a:path>
                  </a:pathLst>
                </a:custGeom>
                <a:grpFill/>
                <a:ln w="17" cap="flat">
                  <a:noFill/>
                  <a:prstDash val="solid"/>
                  <a:round/>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E572F7E3-B4E8-AD66-3FB0-E03BB176297E}"/>
                    </a:ext>
                  </a:extLst>
                </p:cNvPr>
                <p:cNvSpPr/>
                <p:nvPr/>
              </p:nvSpPr>
              <p:spPr>
                <a:xfrm flipV="1">
                  <a:off x="3785283" y="904318"/>
                  <a:ext cx="89184" cy="62551"/>
                </a:xfrm>
                <a:custGeom>
                  <a:avLst/>
                  <a:gdLst>
                    <a:gd name="connsiteX0" fmla="*/ 45087 w 89184"/>
                    <a:gd name="connsiteY0" fmla="*/ 47581 h 62551"/>
                    <a:gd name="connsiteX1" fmla="*/ 54093 w 89184"/>
                    <a:gd name="connsiteY1" fmla="*/ 57564 h 62551"/>
                    <a:gd name="connsiteX2" fmla="*/ 66415 w 89184"/>
                    <a:gd name="connsiteY2" fmla="*/ 60775 h 62551"/>
                    <a:gd name="connsiteX3" fmla="*/ 81145 w 89184"/>
                    <a:gd name="connsiteY3" fmla="*/ 54091 h 62551"/>
                    <a:gd name="connsiteX4" fmla="*/ 86328 w 89184"/>
                    <a:gd name="connsiteY4" fmla="*/ 35102 h 62551"/>
                    <a:gd name="connsiteX5" fmla="*/ 86328 w 89184"/>
                    <a:gd name="connsiteY5" fmla="*/ -1776 h 62551"/>
                    <a:gd name="connsiteX6" fmla="*/ 76241 w 89184"/>
                    <a:gd name="connsiteY6" fmla="*/ -1776 h 62551"/>
                    <a:gd name="connsiteX7" fmla="*/ 76241 w 89184"/>
                    <a:gd name="connsiteY7" fmla="*/ 34770 h 62551"/>
                    <a:gd name="connsiteX8" fmla="*/ 73117 w 89184"/>
                    <a:gd name="connsiteY8" fmla="*/ 47790 h 62551"/>
                    <a:gd name="connsiteX9" fmla="*/ 63640 w 89184"/>
                    <a:gd name="connsiteY9" fmla="*/ 52049 h 62551"/>
                    <a:gd name="connsiteX10" fmla="*/ 51300 w 89184"/>
                    <a:gd name="connsiteY10" fmla="*/ 46865 h 62551"/>
                    <a:gd name="connsiteX11" fmla="*/ 46780 w 89184"/>
                    <a:gd name="connsiteY11" fmla="*/ 32746 h 62551"/>
                    <a:gd name="connsiteX12" fmla="*/ 46780 w 89184"/>
                    <a:gd name="connsiteY12" fmla="*/ -1776 h 62551"/>
                    <a:gd name="connsiteX13" fmla="*/ 36692 w 89184"/>
                    <a:gd name="connsiteY13" fmla="*/ -1776 h 62551"/>
                    <a:gd name="connsiteX14" fmla="*/ 36692 w 89184"/>
                    <a:gd name="connsiteY14" fmla="*/ 34770 h 62551"/>
                    <a:gd name="connsiteX15" fmla="*/ 33586 w 89184"/>
                    <a:gd name="connsiteY15" fmla="*/ 47825 h 62551"/>
                    <a:gd name="connsiteX16" fmla="*/ 23987 w 89184"/>
                    <a:gd name="connsiteY16" fmla="*/ 52049 h 62551"/>
                    <a:gd name="connsiteX17" fmla="*/ 11752 w 89184"/>
                    <a:gd name="connsiteY17" fmla="*/ 46848 h 62551"/>
                    <a:gd name="connsiteX18" fmla="*/ 7232 w 89184"/>
                    <a:gd name="connsiteY18" fmla="*/ 32746 h 62551"/>
                    <a:gd name="connsiteX19" fmla="*/ 7232 w 89184"/>
                    <a:gd name="connsiteY19" fmla="*/ -1776 h 62551"/>
                    <a:gd name="connsiteX20" fmla="*/ -2856 w 89184"/>
                    <a:gd name="connsiteY20" fmla="*/ -1776 h 62551"/>
                    <a:gd name="connsiteX21" fmla="*/ -2856 w 89184"/>
                    <a:gd name="connsiteY21" fmla="*/ 59309 h 62551"/>
                    <a:gd name="connsiteX22" fmla="*/ 7232 w 89184"/>
                    <a:gd name="connsiteY22" fmla="*/ 59309 h 62551"/>
                    <a:gd name="connsiteX23" fmla="*/ 7232 w 89184"/>
                    <a:gd name="connsiteY23" fmla="*/ 49815 h 62551"/>
                    <a:gd name="connsiteX24" fmla="*/ 15470 w 89184"/>
                    <a:gd name="connsiteY24" fmla="*/ 58105 h 62551"/>
                    <a:gd name="connsiteX25" fmla="*/ 26866 w 89184"/>
                    <a:gd name="connsiteY25" fmla="*/ 60775 h 62551"/>
                    <a:gd name="connsiteX26" fmla="*/ 38193 w 89184"/>
                    <a:gd name="connsiteY26" fmla="*/ 57389 h 62551"/>
                    <a:gd name="connsiteX27" fmla="*/ 45087 w 89184"/>
                    <a:gd name="connsiteY27" fmla="*/ 47581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9184" h="62551">
                      <a:moveTo>
                        <a:pt x="45087" y="47581"/>
                      </a:moveTo>
                      <a:cubicBezTo>
                        <a:pt x="47600" y="52095"/>
                        <a:pt x="50602" y="55423"/>
                        <a:pt x="54093" y="57564"/>
                      </a:cubicBezTo>
                      <a:cubicBezTo>
                        <a:pt x="57583" y="59705"/>
                        <a:pt x="61691" y="60775"/>
                        <a:pt x="66415" y="60775"/>
                      </a:cubicBezTo>
                      <a:cubicBezTo>
                        <a:pt x="72779" y="60775"/>
                        <a:pt x="77689" y="58547"/>
                        <a:pt x="81145" y="54091"/>
                      </a:cubicBezTo>
                      <a:cubicBezTo>
                        <a:pt x="84601" y="49646"/>
                        <a:pt x="86328" y="43317"/>
                        <a:pt x="86328" y="35102"/>
                      </a:cubicBezTo>
                      <a:lnTo>
                        <a:pt x="86328" y="-1776"/>
                      </a:lnTo>
                      <a:lnTo>
                        <a:pt x="76241" y="-1776"/>
                      </a:lnTo>
                      <a:lnTo>
                        <a:pt x="76241" y="34770"/>
                      </a:lnTo>
                      <a:cubicBezTo>
                        <a:pt x="76241" y="40623"/>
                        <a:pt x="75199" y="44963"/>
                        <a:pt x="73117" y="47790"/>
                      </a:cubicBezTo>
                      <a:cubicBezTo>
                        <a:pt x="71045" y="50629"/>
                        <a:pt x="67886" y="52049"/>
                        <a:pt x="63640" y="52049"/>
                      </a:cubicBezTo>
                      <a:cubicBezTo>
                        <a:pt x="58439" y="52049"/>
                        <a:pt x="54326" y="50321"/>
                        <a:pt x="51300" y="46865"/>
                      </a:cubicBezTo>
                      <a:cubicBezTo>
                        <a:pt x="48287" y="43421"/>
                        <a:pt x="46780" y="38715"/>
                        <a:pt x="46780" y="32746"/>
                      </a:cubicBezTo>
                      <a:lnTo>
                        <a:pt x="46780" y="-1776"/>
                      </a:lnTo>
                      <a:lnTo>
                        <a:pt x="36692" y="-1776"/>
                      </a:lnTo>
                      <a:lnTo>
                        <a:pt x="36692" y="34770"/>
                      </a:lnTo>
                      <a:cubicBezTo>
                        <a:pt x="36692" y="40658"/>
                        <a:pt x="35657" y="45009"/>
                        <a:pt x="33586" y="47825"/>
                      </a:cubicBezTo>
                      <a:cubicBezTo>
                        <a:pt x="31515" y="50641"/>
                        <a:pt x="28315" y="52049"/>
                        <a:pt x="23987" y="52049"/>
                      </a:cubicBezTo>
                      <a:cubicBezTo>
                        <a:pt x="18856" y="52049"/>
                        <a:pt x="14777" y="50315"/>
                        <a:pt x="11752" y="46848"/>
                      </a:cubicBezTo>
                      <a:cubicBezTo>
                        <a:pt x="8739" y="43380"/>
                        <a:pt x="7232" y="38680"/>
                        <a:pt x="7232" y="32746"/>
                      </a:cubicBezTo>
                      <a:lnTo>
                        <a:pt x="7232" y="-1776"/>
                      </a:lnTo>
                      <a:lnTo>
                        <a:pt x="-2856" y="-1776"/>
                      </a:lnTo>
                      <a:lnTo>
                        <a:pt x="-2856" y="59309"/>
                      </a:lnTo>
                      <a:lnTo>
                        <a:pt x="7232" y="59309"/>
                      </a:lnTo>
                      <a:lnTo>
                        <a:pt x="7232" y="49815"/>
                      </a:lnTo>
                      <a:cubicBezTo>
                        <a:pt x="9524" y="53561"/>
                        <a:pt x="12270" y="56325"/>
                        <a:pt x="15470" y="58105"/>
                      </a:cubicBezTo>
                      <a:cubicBezTo>
                        <a:pt x="18669" y="59885"/>
                        <a:pt x="22468" y="60775"/>
                        <a:pt x="26866" y="60775"/>
                      </a:cubicBezTo>
                      <a:cubicBezTo>
                        <a:pt x="31311" y="60775"/>
                        <a:pt x="35087" y="59646"/>
                        <a:pt x="38193" y="57389"/>
                      </a:cubicBezTo>
                      <a:cubicBezTo>
                        <a:pt x="41300" y="55144"/>
                        <a:pt x="43598" y="51874"/>
                        <a:pt x="45087" y="47581"/>
                      </a:cubicBezTo>
                      <a:close/>
                    </a:path>
                  </a:pathLst>
                </a:custGeom>
                <a:grpFill/>
                <a:ln w="17" cap="flat">
                  <a:noFill/>
                  <a:prstDash val="solid"/>
                  <a:round/>
                </a:ln>
              </p:spPr>
              <p:txBody>
                <a:bodyPr rtlCol="0" anchor="ctr"/>
                <a:lstStyle/>
                <a:p>
                  <a:endParaRPr lang="ja-JP" altLang="en-US"/>
                </a:p>
              </p:txBody>
            </p:sp>
            <p:sp>
              <p:nvSpPr>
                <p:cNvPr id="140" name="フリーフォーム: 図形 139">
                  <a:extLst>
                    <a:ext uri="{FF2B5EF4-FFF2-40B4-BE49-F238E27FC236}">
                      <a16:creationId xmlns:a16="http://schemas.microsoft.com/office/drawing/2014/main" id="{03D7C40B-333A-6F8C-23BC-08C9DD46C8D6}"/>
                    </a:ext>
                  </a:extLst>
                </p:cNvPr>
                <p:cNvSpPr/>
                <p:nvPr/>
              </p:nvSpPr>
              <p:spPr>
                <a:xfrm flipV="1">
                  <a:off x="3890653" y="904318"/>
                  <a:ext cx="51608" cy="64139"/>
                </a:xfrm>
                <a:custGeom>
                  <a:avLst/>
                  <a:gdLst>
                    <a:gd name="connsiteX0" fmla="*/ 30017 w 51608"/>
                    <a:gd name="connsiteY0" fmla="*/ 30557 h 64139"/>
                    <a:gd name="connsiteX1" fmla="*/ 13157 w 51608"/>
                    <a:gd name="connsiteY1" fmla="*/ 27782 h 64139"/>
                    <a:gd name="connsiteX2" fmla="*/ 8462 w 51608"/>
                    <a:gd name="connsiteY2" fmla="*/ 18288 h 64139"/>
                    <a:gd name="connsiteX3" fmla="*/ 11988 w 51608"/>
                    <a:gd name="connsiteY3" fmla="*/ 9806 h 64139"/>
                    <a:gd name="connsiteX4" fmla="*/ 21552 w 51608"/>
                    <a:gd name="connsiteY4" fmla="*/ 6682 h 64139"/>
                    <a:gd name="connsiteX5" fmla="*/ 34956 w 51608"/>
                    <a:gd name="connsiteY5" fmla="*/ 12598 h 64139"/>
                    <a:gd name="connsiteX6" fmla="*/ 40000 w 51608"/>
                    <a:gd name="connsiteY6" fmla="*/ 28323 h 64139"/>
                    <a:gd name="connsiteX7" fmla="*/ 40000 w 51608"/>
                    <a:gd name="connsiteY7" fmla="*/ 30557 h 64139"/>
                    <a:gd name="connsiteX8" fmla="*/ 30017 w 51608"/>
                    <a:gd name="connsiteY8" fmla="*/ 30557 h 64139"/>
                    <a:gd name="connsiteX9" fmla="*/ 50035 w 51608"/>
                    <a:gd name="connsiteY9" fmla="*/ 34711 h 64139"/>
                    <a:gd name="connsiteX10" fmla="*/ 50035 w 51608"/>
                    <a:gd name="connsiteY10" fmla="*/ -142 h 64139"/>
                    <a:gd name="connsiteX11" fmla="*/ 40000 w 51608"/>
                    <a:gd name="connsiteY11" fmla="*/ -142 h 64139"/>
                    <a:gd name="connsiteX12" fmla="*/ 40000 w 51608"/>
                    <a:gd name="connsiteY12" fmla="*/ 9125 h 64139"/>
                    <a:gd name="connsiteX13" fmla="*/ 31430 w 51608"/>
                    <a:gd name="connsiteY13" fmla="*/ 923 h 64139"/>
                    <a:gd name="connsiteX14" fmla="*/ 18882 w 51608"/>
                    <a:gd name="connsiteY14" fmla="*/ -1730 h 64139"/>
                    <a:gd name="connsiteX15" fmla="*/ 3960 w 51608"/>
                    <a:gd name="connsiteY15" fmla="*/ 3540 h 64139"/>
                    <a:gd name="connsiteX16" fmla="*/ -1573 w 51608"/>
                    <a:gd name="connsiteY16" fmla="*/ 17642 h 64139"/>
                    <a:gd name="connsiteX17" fmla="*/ 5321 w 51608"/>
                    <a:gd name="connsiteY17" fmla="*/ 33175 h 64139"/>
                    <a:gd name="connsiteX18" fmla="*/ 25915 w 51608"/>
                    <a:gd name="connsiteY18" fmla="*/ 38411 h 64139"/>
                    <a:gd name="connsiteX19" fmla="*/ 40000 w 51608"/>
                    <a:gd name="connsiteY19" fmla="*/ 38411 h 64139"/>
                    <a:gd name="connsiteX20" fmla="*/ 40000 w 51608"/>
                    <a:gd name="connsiteY20" fmla="*/ 39406 h 64139"/>
                    <a:gd name="connsiteX21" fmla="*/ 35445 w 51608"/>
                    <a:gd name="connsiteY21" fmla="*/ 50122 h 64139"/>
                    <a:gd name="connsiteX22" fmla="*/ 22652 w 51608"/>
                    <a:gd name="connsiteY22" fmla="*/ 53909 h 64139"/>
                    <a:gd name="connsiteX23" fmla="*/ 12442 w 51608"/>
                    <a:gd name="connsiteY23" fmla="*/ 52653 h 64139"/>
                    <a:gd name="connsiteX24" fmla="*/ 2912 w 51608"/>
                    <a:gd name="connsiteY24" fmla="*/ 48883 h 64139"/>
                    <a:gd name="connsiteX25" fmla="*/ 2912 w 51608"/>
                    <a:gd name="connsiteY25" fmla="*/ 58168 h 64139"/>
                    <a:gd name="connsiteX26" fmla="*/ 13594 w 51608"/>
                    <a:gd name="connsiteY26" fmla="*/ 61344 h 64139"/>
                    <a:gd name="connsiteX27" fmla="*/ 23681 w 51608"/>
                    <a:gd name="connsiteY27" fmla="*/ 62409 h 64139"/>
                    <a:gd name="connsiteX28" fmla="*/ 43490 w 51608"/>
                    <a:gd name="connsiteY28" fmla="*/ 55532 h 64139"/>
                    <a:gd name="connsiteX29" fmla="*/ 50035 w 51608"/>
                    <a:gd name="connsiteY29" fmla="*/ 34711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608" h="64139">
                      <a:moveTo>
                        <a:pt x="30017" y="30557"/>
                      </a:moveTo>
                      <a:cubicBezTo>
                        <a:pt x="21907" y="30557"/>
                        <a:pt x="16287" y="29632"/>
                        <a:pt x="13157" y="27782"/>
                      </a:cubicBezTo>
                      <a:cubicBezTo>
                        <a:pt x="10027" y="25932"/>
                        <a:pt x="8462" y="22768"/>
                        <a:pt x="8462" y="18288"/>
                      </a:cubicBezTo>
                      <a:cubicBezTo>
                        <a:pt x="8462" y="14728"/>
                        <a:pt x="9638" y="11900"/>
                        <a:pt x="11988" y="9806"/>
                      </a:cubicBezTo>
                      <a:cubicBezTo>
                        <a:pt x="14338" y="7723"/>
                        <a:pt x="17526" y="6682"/>
                        <a:pt x="21552" y="6682"/>
                      </a:cubicBezTo>
                      <a:cubicBezTo>
                        <a:pt x="27125" y="6682"/>
                        <a:pt x="31593" y="8654"/>
                        <a:pt x="34956" y="12598"/>
                      </a:cubicBezTo>
                      <a:cubicBezTo>
                        <a:pt x="38319" y="16543"/>
                        <a:pt x="40000" y="21784"/>
                        <a:pt x="40000" y="28323"/>
                      </a:cubicBezTo>
                      <a:lnTo>
                        <a:pt x="40000" y="30557"/>
                      </a:lnTo>
                      <a:lnTo>
                        <a:pt x="30017" y="30557"/>
                      </a:lnTo>
                      <a:close/>
                      <a:moveTo>
                        <a:pt x="50035" y="34711"/>
                      </a:moveTo>
                      <a:lnTo>
                        <a:pt x="50035" y="-142"/>
                      </a:lnTo>
                      <a:lnTo>
                        <a:pt x="40000" y="-142"/>
                      </a:lnTo>
                      <a:lnTo>
                        <a:pt x="40000" y="9125"/>
                      </a:lnTo>
                      <a:cubicBezTo>
                        <a:pt x="37708" y="5425"/>
                        <a:pt x="34851" y="2691"/>
                        <a:pt x="31430" y="923"/>
                      </a:cubicBezTo>
                      <a:cubicBezTo>
                        <a:pt x="28010" y="-846"/>
                        <a:pt x="23827" y="-1730"/>
                        <a:pt x="18882" y="-1730"/>
                      </a:cubicBezTo>
                      <a:cubicBezTo>
                        <a:pt x="12634" y="-1730"/>
                        <a:pt x="7660" y="27"/>
                        <a:pt x="3960" y="3540"/>
                      </a:cubicBezTo>
                      <a:cubicBezTo>
                        <a:pt x="271" y="7054"/>
                        <a:pt x="-1573" y="11755"/>
                        <a:pt x="-1573" y="17642"/>
                      </a:cubicBezTo>
                      <a:cubicBezTo>
                        <a:pt x="-1573" y="24507"/>
                        <a:pt x="725" y="29685"/>
                        <a:pt x="5321" y="33175"/>
                      </a:cubicBezTo>
                      <a:cubicBezTo>
                        <a:pt x="9929" y="36666"/>
                        <a:pt x="16793" y="38411"/>
                        <a:pt x="25915" y="38411"/>
                      </a:cubicBezTo>
                      <a:lnTo>
                        <a:pt x="40000" y="38411"/>
                      </a:lnTo>
                      <a:lnTo>
                        <a:pt x="40000" y="39406"/>
                      </a:lnTo>
                      <a:cubicBezTo>
                        <a:pt x="40000" y="44025"/>
                        <a:pt x="38481" y="47597"/>
                        <a:pt x="35445" y="50122"/>
                      </a:cubicBezTo>
                      <a:cubicBezTo>
                        <a:pt x="32408" y="52647"/>
                        <a:pt x="28144" y="53909"/>
                        <a:pt x="22652" y="53909"/>
                      </a:cubicBezTo>
                      <a:cubicBezTo>
                        <a:pt x="19161" y="53909"/>
                        <a:pt x="15758" y="53491"/>
                        <a:pt x="12442" y="52653"/>
                      </a:cubicBezTo>
                      <a:cubicBezTo>
                        <a:pt x="9137" y="51815"/>
                        <a:pt x="5961" y="50558"/>
                        <a:pt x="2912" y="48883"/>
                      </a:cubicBezTo>
                      <a:lnTo>
                        <a:pt x="2912" y="58168"/>
                      </a:lnTo>
                      <a:cubicBezTo>
                        <a:pt x="6578" y="59587"/>
                        <a:pt x="10138" y="60646"/>
                        <a:pt x="13594" y="61344"/>
                      </a:cubicBezTo>
                      <a:cubicBezTo>
                        <a:pt x="17049" y="62054"/>
                        <a:pt x="20412" y="62409"/>
                        <a:pt x="23681" y="62409"/>
                      </a:cubicBezTo>
                      <a:cubicBezTo>
                        <a:pt x="32524" y="62409"/>
                        <a:pt x="39127" y="60117"/>
                        <a:pt x="43490" y="55532"/>
                      </a:cubicBezTo>
                      <a:cubicBezTo>
                        <a:pt x="47854" y="50960"/>
                        <a:pt x="50035" y="44019"/>
                        <a:pt x="50035" y="34711"/>
                      </a:cubicBezTo>
                      <a:close/>
                    </a:path>
                  </a:pathLst>
                </a:custGeom>
                <a:grpFill/>
                <a:ln w="17" cap="flat">
                  <a:noFill/>
                  <a:prstDash val="solid"/>
                  <a:round/>
                </a:ln>
              </p:spPr>
              <p:txBody>
                <a:bodyPr rtlCol="0" anchor="ctr"/>
                <a:lstStyle/>
                <a:p>
                  <a:endParaRPr lang="ja-JP" altLang="en-US"/>
                </a:p>
              </p:txBody>
            </p:sp>
            <p:sp>
              <p:nvSpPr>
                <p:cNvPr id="141" name="フリーフォーム: 図形 140">
                  <a:extLst>
                    <a:ext uri="{FF2B5EF4-FFF2-40B4-BE49-F238E27FC236}">
                      <a16:creationId xmlns:a16="http://schemas.microsoft.com/office/drawing/2014/main" id="{8ED569AF-95FE-C6A7-397D-0BD22E390008}"/>
                    </a:ext>
                  </a:extLst>
                </p:cNvPr>
                <p:cNvSpPr/>
                <p:nvPr/>
              </p:nvSpPr>
              <p:spPr>
                <a:xfrm flipV="1">
                  <a:off x="3962538" y="904318"/>
                  <a:ext cx="51171" cy="62551"/>
                </a:xfrm>
                <a:custGeom>
                  <a:avLst/>
                  <a:gdLst>
                    <a:gd name="connsiteX0" fmla="*/ 49422 w 51171"/>
                    <a:gd name="connsiteY0" fmla="*/ 35102 h 62551"/>
                    <a:gd name="connsiteX1" fmla="*/ 49422 w 51171"/>
                    <a:gd name="connsiteY1" fmla="*/ -1776 h 62551"/>
                    <a:gd name="connsiteX2" fmla="*/ 39387 w 51171"/>
                    <a:gd name="connsiteY2" fmla="*/ -1776 h 62551"/>
                    <a:gd name="connsiteX3" fmla="*/ 39387 w 51171"/>
                    <a:gd name="connsiteY3" fmla="*/ 34770 h 62551"/>
                    <a:gd name="connsiteX4" fmla="*/ 36001 w 51171"/>
                    <a:gd name="connsiteY4" fmla="*/ 47738 h 62551"/>
                    <a:gd name="connsiteX5" fmla="*/ 25861 w 51171"/>
                    <a:gd name="connsiteY5" fmla="*/ 52049 h 62551"/>
                    <a:gd name="connsiteX6" fmla="*/ 13033 w 51171"/>
                    <a:gd name="connsiteY6" fmla="*/ 46865 h 62551"/>
                    <a:gd name="connsiteX7" fmla="*/ 8338 w 51171"/>
                    <a:gd name="connsiteY7" fmla="*/ 32746 h 62551"/>
                    <a:gd name="connsiteX8" fmla="*/ 8338 w 51171"/>
                    <a:gd name="connsiteY8" fmla="*/ -1776 h 62551"/>
                    <a:gd name="connsiteX9" fmla="*/ -1750 w 51171"/>
                    <a:gd name="connsiteY9" fmla="*/ -1776 h 62551"/>
                    <a:gd name="connsiteX10" fmla="*/ -1750 w 51171"/>
                    <a:gd name="connsiteY10" fmla="*/ 59309 h 62551"/>
                    <a:gd name="connsiteX11" fmla="*/ 8338 w 51171"/>
                    <a:gd name="connsiteY11" fmla="*/ 59309 h 62551"/>
                    <a:gd name="connsiteX12" fmla="*/ 8338 w 51171"/>
                    <a:gd name="connsiteY12" fmla="*/ 49815 h 62551"/>
                    <a:gd name="connsiteX13" fmla="*/ 16820 w 51171"/>
                    <a:gd name="connsiteY13" fmla="*/ 58052 h 62551"/>
                    <a:gd name="connsiteX14" fmla="*/ 28095 w 51171"/>
                    <a:gd name="connsiteY14" fmla="*/ 60775 h 62551"/>
                    <a:gd name="connsiteX15" fmla="*/ 44012 w 51171"/>
                    <a:gd name="connsiteY15" fmla="*/ 54265 h 62551"/>
                    <a:gd name="connsiteX16" fmla="*/ 49422 w 51171"/>
                    <a:gd name="connsiteY16" fmla="*/ 35102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171" h="62551">
                      <a:moveTo>
                        <a:pt x="49422" y="35102"/>
                      </a:moveTo>
                      <a:lnTo>
                        <a:pt x="49422" y="-1776"/>
                      </a:lnTo>
                      <a:lnTo>
                        <a:pt x="39387" y="-1776"/>
                      </a:lnTo>
                      <a:lnTo>
                        <a:pt x="39387" y="34770"/>
                      </a:lnTo>
                      <a:cubicBezTo>
                        <a:pt x="39387" y="40553"/>
                        <a:pt x="38258" y="44876"/>
                        <a:pt x="36001" y="47738"/>
                      </a:cubicBezTo>
                      <a:cubicBezTo>
                        <a:pt x="33744" y="50612"/>
                        <a:pt x="30364" y="52049"/>
                        <a:pt x="25861" y="52049"/>
                      </a:cubicBezTo>
                      <a:cubicBezTo>
                        <a:pt x="20439" y="52049"/>
                        <a:pt x="16163" y="50321"/>
                        <a:pt x="13033" y="46865"/>
                      </a:cubicBezTo>
                      <a:cubicBezTo>
                        <a:pt x="9903" y="43421"/>
                        <a:pt x="8338" y="38715"/>
                        <a:pt x="8338" y="32746"/>
                      </a:cubicBezTo>
                      <a:lnTo>
                        <a:pt x="8338" y="-1776"/>
                      </a:lnTo>
                      <a:lnTo>
                        <a:pt x="-1750" y="-1776"/>
                      </a:lnTo>
                      <a:lnTo>
                        <a:pt x="-1750" y="59309"/>
                      </a:lnTo>
                      <a:lnTo>
                        <a:pt x="8338" y="59309"/>
                      </a:lnTo>
                      <a:lnTo>
                        <a:pt x="8338" y="49815"/>
                      </a:lnTo>
                      <a:cubicBezTo>
                        <a:pt x="10747" y="53492"/>
                        <a:pt x="13574" y="56237"/>
                        <a:pt x="16820" y="58052"/>
                      </a:cubicBezTo>
                      <a:cubicBezTo>
                        <a:pt x="20078" y="59868"/>
                        <a:pt x="23836" y="60775"/>
                        <a:pt x="28095" y="60775"/>
                      </a:cubicBezTo>
                      <a:cubicBezTo>
                        <a:pt x="35111" y="60775"/>
                        <a:pt x="40416" y="58605"/>
                        <a:pt x="44012" y="54265"/>
                      </a:cubicBezTo>
                      <a:cubicBezTo>
                        <a:pt x="47619" y="49925"/>
                        <a:pt x="49422" y="43537"/>
                        <a:pt x="49422" y="35102"/>
                      </a:cubicBezTo>
                      <a:close/>
                    </a:path>
                  </a:pathLst>
                </a:custGeom>
                <a:grpFill/>
                <a:ln w="17" cap="flat">
                  <a:noFill/>
                  <a:prstDash val="solid"/>
                  <a:round/>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8E1F1C9F-3D26-239B-85A2-CAD73830E201}"/>
                    </a:ext>
                  </a:extLst>
                </p:cNvPr>
                <p:cNvSpPr/>
                <p:nvPr/>
              </p:nvSpPr>
              <p:spPr>
                <a:xfrm flipV="1">
                  <a:off x="4023192"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7FEBDFB9-84BC-EED8-4679-32BAF89F12B6}"/>
                    </a:ext>
                  </a:extLst>
                </p:cNvPr>
                <p:cNvSpPr/>
                <p:nvPr/>
              </p:nvSpPr>
              <p:spPr>
                <a:xfrm flipV="1">
                  <a:off x="4065731" y="883968"/>
                  <a:ext cx="76635" cy="84489"/>
                </a:xfrm>
                <a:custGeom>
                  <a:avLst/>
                  <a:gdLst>
                    <a:gd name="connsiteX0" fmla="*/ 17834 w 76635"/>
                    <a:gd name="connsiteY0" fmla="*/ 43063 h 84489"/>
                    <a:gd name="connsiteX1" fmla="*/ 10557 w 76635"/>
                    <a:gd name="connsiteY1" fmla="*/ 34249 h 84489"/>
                    <a:gd name="connsiteX2" fmla="*/ 8235 w 76635"/>
                    <a:gd name="connsiteY2" fmla="*/ 25069 h 84489"/>
                    <a:gd name="connsiteX3" fmla="*/ 14012 w 76635"/>
                    <a:gd name="connsiteY3" fmla="*/ 11822 h 84489"/>
                    <a:gd name="connsiteX4" fmla="*/ 28533 w 76635"/>
                    <a:gd name="connsiteY4" fmla="*/ 6534 h 84489"/>
                    <a:gd name="connsiteX5" fmla="*/ 38237 w 76635"/>
                    <a:gd name="connsiteY5" fmla="*/ 8245 h 84489"/>
                    <a:gd name="connsiteX6" fmla="*/ 46754 w 76635"/>
                    <a:gd name="connsiteY6" fmla="*/ 13463 h 84489"/>
                    <a:gd name="connsiteX7" fmla="*/ 17834 w 76635"/>
                    <a:gd name="connsiteY7" fmla="*/ 43063 h 84489"/>
                    <a:gd name="connsiteX8" fmla="*/ 25531 w 76635"/>
                    <a:gd name="connsiteY8" fmla="*/ 49171 h 84489"/>
                    <a:gd name="connsiteX9" fmla="*/ 53229 w 76635"/>
                    <a:gd name="connsiteY9" fmla="*/ 20811 h 84489"/>
                    <a:gd name="connsiteX10" fmla="*/ 58255 w 76635"/>
                    <a:gd name="connsiteY10" fmla="*/ 31213 h 84489"/>
                    <a:gd name="connsiteX11" fmla="*/ 60384 w 76635"/>
                    <a:gd name="connsiteY11" fmla="*/ 42958 h 84489"/>
                    <a:gd name="connsiteX12" fmla="*/ 70525 w 76635"/>
                    <a:gd name="connsiteY12" fmla="*/ 42958 h 84489"/>
                    <a:gd name="connsiteX13" fmla="*/ 67034 w 76635"/>
                    <a:gd name="connsiteY13" fmla="*/ 28717 h 84489"/>
                    <a:gd name="connsiteX14" fmla="*/ 59128 w 76635"/>
                    <a:gd name="connsiteY14" fmla="*/ 14824 h 84489"/>
                    <a:gd name="connsiteX15" fmla="*/ 74347 w 76635"/>
                    <a:gd name="connsiteY15" fmla="*/ -726 h 84489"/>
                    <a:gd name="connsiteX16" fmla="*/ 60594 w 76635"/>
                    <a:gd name="connsiteY16" fmla="*/ -726 h 84489"/>
                    <a:gd name="connsiteX17" fmla="*/ 52792 w 76635"/>
                    <a:gd name="connsiteY17" fmla="*/ 7285 h 84489"/>
                    <a:gd name="connsiteX18" fmla="*/ 40907 w 76635"/>
                    <a:gd name="connsiteY18" fmla="*/ 59 h 84489"/>
                    <a:gd name="connsiteX19" fmla="*/ 27556 w 76635"/>
                    <a:gd name="connsiteY19" fmla="*/ -2314 h 84489"/>
                    <a:gd name="connsiteX20" fmla="*/ 6054 w 76635"/>
                    <a:gd name="connsiteY20" fmla="*/ 5190 h 84489"/>
                    <a:gd name="connsiteX21" fmla="*/ -2289 w 76635"/>
                    <a:gd name="connsiteY21" fmla="*/ 24423 h 84489"/>
                    <a:gd name="connsiteX22" fmla="*/ 1359 w 76635"/>
                    <a:gd name="connsiteY22" fmla="*/ 37530 h 84489"/>
                    <a:gd name="connsiteX23" fmla="*/ 12337 w 76635"/>
                    <a:gd name="connsiteY23" fmla="*/ 49067 h 84489"/>
                    <a:gd name="connsiteX24" fmla="*/ 8340 w 76635"/>
                    <a:gd name="connsiteY24" fmla="*/ 55908 h 84489"/>
                    <a:gd name="connsiteX25" fmla="*/ 6979 w 76635"/>
                    <a:gd name="connsiteY25" fmla="*/ 62593 h 84489"/>
                    <a:gd name="connsiteX26" fmla="*/ 13035 w 76635"/>
                    <a:gd name="connsiteY26" fmla="*/ 76799 h 84489"/>
                    <a:gd name="connsiteX27" fmla="*/ 29126 w 76635"/>
                    <a:gd name="connsiteY27" fmla="*/ 82175 h 84489"/>
                    <a:gd name="connsiteX28" fmla="*/ 38149 w 76635"/>
                    <a:gd name="connsiteY28" fmla="*/ 81197 h 84489"/>
                    <a:gd name="connsiteX29" fmla="*/ 47295 w 76635"/>
                    <a:gd name="connsiteY29" fmla="*/ 78248 h 84489"/>
                    <a:gd name="connsiteX30" fmla="*/ 47295 w 76635"/>
                    <a:gd name="connsiteY30" fmla="*/ 68317 h 84489"/>
                    <a:gd name="connsiteX31" fmla="*/ 38237 w 76635"/>
                    <a:gd name="connsiteY31" fmla="*/ 72209 h 84489"/>
                    <a:gd name="connsiteX32" fmla="*/ 30226 w 76635"/>
                    <a:gd name="connsiteY32" fmla="*/ 73553 h 84489"/>
                    <a:gd name="connsiteX33" fmla="*/ 20924 w 76635"/>
                    <a:gd name="connsiteY33" fmla="*/ 70516 h 84489"/>
                    <a:gd name="connsiteX34" fmla="*/ 17346 w 76635"/>
                    <a:gd name="connsiteY34" fmla="*/ 62697 h 84489"/>
                    <a:gd name="connsiteX35" fmla="*/ 18951 w 76635"/>
                    <a:gd name="connsiteY35" fmla="*/ 57113 h 84489"/>
                    <a:gd name="connsiteX36" fmla="*/ 25531 w 76635"/>
                    <a:gd name="connsiteY36" fmla="*/ 49171 h 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6635" h="84489">
                      <a:moveTo>
                        <a:pt x="17834" y="43063"/>
                      </a:moveTo>
                      <a:cubicBezTo>
                        <a:pt x="14530" y="40119"/>
                        <a:pt x="12104" y="37181"/>
                        <a:pt x="10557" y="34249"/>
                      </a:cubicBezTo>
                      <a:cubicBezTo>
                        <a:pt x="9009" y="31329"/>
                        <a:pt x="8235" y="28269"/>
                        <a:pt x="8235" y="25069"/>
                      </a:cubicBezTo>
                      <a:cubicBezTo>
                        <a:pt x="8235" y="19763"/>
                        <a:pt x="10161" y="15348"/>
                        <a:pt x="14012" y="11822"/>
                      </a:cubicBezTo>
                      <a:cubicBezTo>
                        <a:pt x="17875" y="8297"/>
                        <a:pt x="22715" y="6534"/>
                        <a:pt x="28533" y="6534"/>
                      </a:cubicBezTo>
                      <a:cubicBezTo>
                        <a:pt x="31989" y="6534"/>
                        <a:pt x="35223" y="7104"/>
                        <a:pt x="38237" y="8245"/>
                      </a:cubicBezTo>
                      <a:cubicBezTo>
                        <a:pt x="41250" y="9396"/>
                        <a:pt x="44089" y="11136"/>
                        <a:pt x="46754" y="13463"/>
                      </a:cubicBezTo>
                      <a:lnTo>
                        <a:pt x="17834" y="43063"/>
                      </a:lnTo>
                      <a:close/>
                      <a:moveTo>
                        <a:pt x="25531" y="49171"/>
                      </a:moveTo>
                      <a:lnTo>
                        <a:pt x="53229" y="20811"/>
                      </a:lnTo>
                      <a:cubicBezTo>
                        <a:pt x="55381" y="24057"/>
                        <a:pt x="57057" y="27524"/>
                        <a:pt x="58255" y="31213"/>
                      </a:cubicBezTo>
                      <a:cubicBezTo>
                        <a:pt x="59454" y="34901"/>
                        <a:pt x="60163" y="38816"/>
                        <a:pt x="60384" y="42958"/>
                      </a:cubicBezTo>
                      <a:lnTo>
                        <a:pt x="70525" y="42958"/>
                      </a:lnTo>
                      <a:cubicBezTo>
                        <a:pt x="70094" y="38165"/>
                        <a:pt x="68931" y="33417"/>
                        <a:pt x="67034" y="28717"/>
                      </a:cubicBezTo>
                      <a:cubicBezTo>
                        <a:pt x="65149" y="24028"/>
                        <a:pt x="62514" y="19397"/>
                        <a:pt x="59128" y="14824"/>
                      </a:cubicBezTo>
                      <a:lnTo>
                        <a:pt x="74347" y="-726"/>
                      </a:lnTo>
                      <a:lnTo>
                        <a:pt x="60594" y="-726"/>
                      </a:lnTo>
                      <a:lnTo>
                        <a:pt x="52792" y="7285"/>
                      </a:lnTo>
                      <a:cubicBezTo>
                        <a:pt x="49011" y="4050"/>
                        <a:pt x="45049" y="1642"/>
                        <a:pt x="40907" y="59"/>
                      </a:cubicBezTo>
                      <a:cubicBezTo>
                        <a:pt x="36765" y="-1523"/>
                        <a:pt x="32314" y="-2314"/>
                        <a:pt x="27556" y="-2314"/>
                      </a:cubicBezTo>
                      <a:cubicBezTo>
                        <a:pt x="18783" y="-2314"/>
                        <a:pt x="11615" y="187"/>
                        <a:pt x="6054" y="5190"/>
                      </a:cubicBezTo>
                      <a:cubicBezTo>
                        <a:pt x="492" y="10193"/>
                        <a:pt x="-2289" y="16604"/>
                        <a:pt x="-2289" y="24423"/>
                      </a:cubicBezTo>
                      <a:cubicBezTo>
                        <a:pt x="-2289" y="29078"/>
                        <a:pt x="-1073" y="33446"/>
                        <a:pt x="1359" y="37530"/>
                      </a:cubicBezTo>
                      <a:cubicBezTo>
                        <a:pt x="3802" y="41626"/>
                        <a:pt x="7462" y="45471"/>
                        <a:pt x="12337" y="49067"/>
                      </a:cubicBezTo>
                      <a:cubicBezTo>
                        <a:pt x="10591" y="51359"/>
                        <a:pt x="9259" y="53639"/>
                        <a:pt x="8340" y="55908"/>
                      </a:cubicBezTo>
                      <a:cubicBezTo>
                        <a:pt x="7432" y="58189"/>
                        <a:pt x="6979" y="60417"/>
                        <a:pt x="6979" y="62593"/>
                      </a:cubicBezTo>
                      <a:cubicBezTo>
                        <a:pt x="6979" y="68480"/>
                        <a:pt x="8997" y="73216"/>
                        <a:pt x="13035" y="76799"/>
                      </a:cubicBezTo>
                      <a:cubicBezTo>
                        <a:pt x="17072" y="80383"/>
                        <a:pt x="22436" y="82175"/>
                        <a:pt x="29126" y="82175"/>
                      </a:cubicBezTo>
                      <a:cubicBezTo>
                        <a:pt x="32151" y="82175"/>
                        <a:pt x="35159" y="81849"/>
                        <a:pt x="38149" y="81197"/>
                      </a:cubicBezTo>
                      <a:cubicBezTo>
                        <a:pt x="41151" y="80546"/>
                        <a:pt x="44200" y="79563"/>
                        <a:pt x="47295" y="78248"/>
                      </a:cubicBezTo>
                      <a:lnTo>
                        <a:pt x="47295" y="68317"/>
                      </a:lnTo>
                      <a:cubicBezTo>
                        <a:pt x="44130" y="70028"/>
                        <a:pt x="41111" y="71325"/>
                        <a:pt x="38237" y="72209"/>
                      </a:cubicBezTo>
                      <a:cubicBezTo>
                        <a:pt x="35363" y="73105"/>
                        <a:pt x="32693" y="73553"/>
                        <a:pt x="30226" y="73553"/>
                      </a:cubicBezTo>
                      <a:cubicBezTo>
                        <a:pt x="26409" y="73553"/>
                        <a:pt x="23309" y="72541"/>
                        <a:pt x="20924" y="70516"/>
                      </a:cubicBezTo>
                      <a:cubicBezTo>
                        <a:pt x="18538" y="68503"/>
                        <a:pt x="17346" y="65897"/>
                        <a:pt x="17346" y="62697"/>
                      </a:cubicBezTo>
                      <a:cubicBezTo>
                        <a:pt x="17346" y="60847"/>
                        <a:pt x="17881" y="58986"/>
                        <a:pt x="18951" y="57113"/>
                      </a:cubicBezTo>
                      <a:cubicBezTo>
                        <a:pt x="20033" y="55239"/>
                        <a:pt x="22227" y="52592"/>
                        <a:pt x="25531" y="49171"/>
                      </a:cubicBezTo>
                      <a:close/>
                    </a:path>
                  </a:pathLst>
                </a:custGeom>
                <a:grpFill/>
                <a:ln w="17" cap="flat">
                  <a:noFill/>
                  <a:prstDash val="solid"/>
                  <a:round/>
                </a:ln>
              </p:spPr>
              <p:txBody>
                <a:bodyPr rtlCol="0" anchor="ctr"/>
                <a:lstStyle/>
                <a:p>
                  <a:endParaRPr lang="ja-JP" altLang="en-US"/>
                </a:p>
              </p:txBody>
            </p:sp>
            <p:sp>
              <p:nvSpPr>
                <p:cNvPr id="144" name="フリーフォーム: 図形 143">
                  <a:extLst>
                    <a:ext uri="{FF2B5EF4-FFF2-40B4-BE49-F238E27FC236}">
                      <a16:creationId xmlns:a16="http://schemas.microsoft.com/office/drawing/2014/main" id="{EB76383F-785D-2FEE-6EE8-CD5E0043C4D1}"/>
                    </a:ext>
                  </a:extLst>
                </p:cNvPr>
                <p:cNvSpPr/>
                <p:nvPr/>
              </p:nvSpPr>
              <p:spPr>
                <a:xfrm flipV="1">
                  <a:off x="4145798"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4496E5E5-E45F-115D-3068-56FDEB058663}"/>
                    </a:ext>
                  </a:extLst>
                </p:cNvPr>
                <p:cNvSpPr/>
                <p:nvPr/>
              </p:nvSpPr>
              <p:spPr>
                <a:xfrm flipV="1">
                  <a:off x="4188669" y="883968"/>
                  <a:ext cx="57315" cy="84489"/>
                </a:xfrm>
                <a:custGeom>
                  <a:avLst/>
                  <a:gdLst>
                    <a:gd name="connsiteX0" fmla="*/ 50669 w 57315"/>
                    <a:gd name="connsiteY0" fmla="*/ 78039 h 84489"/>
                    <a:gd name="connsiteX1" fmla="*/ 50669 w 57315"/>
                    <a:gd name="connsiteY1" fmla="*/ 67288 h 84489"/>
                    <a:gd name="connsiteX2" fmla="*/ 38836 w 57315"/>
                    <a:gd name="connsiteY2" fmla="*/ 71755 h 84489"/>
                    <a:gd name="connsiteX3" fmla="*/ 28085 w 57315"/>
                    <a:gd name="connsiteY3" fmla="*/ 73239 h 84489"/>
                    <a:gd name="connsiteX4" fmla="*/ 14210 w 57315"/>
                    <a:gd name="connsiteY4" fmla="*/ 69748 h 84489"/>
                    <a:gd name="connsiteX5" fmla="*/ 9323 w 57315"/>
                    <a:gd name="connsiteY5" fmla="*/ 59818 h 84489"/>
                    <a:gd name="connsiteX6" fmla="*/ 12569 w 57315"/>
                    <a:gd name="connsiteY6" fmla="*/ 51650 h 84489"/>
                    <a:gd name="connsiteX7" fmla="*/ 24873 w 57315"/>
                    <a:gd name="connsiteY7" fmla="*/ 47217 h 84489"/>
                    <a:gd name="connsiteX8" fmla="*/ 31523 w 57315"/>
                    <a:gd name="connsiteY8" fmla="*/ 45855 h 84489"/>
                    <a:gd name="connsiteX9" fmla="*/ 49709 w 57315"/>
                    <a:gd name="connsiteY9" fmla="*/ 37583 h 84489"/>
                    <a:gd name="connsiteX10" fmla="*/ 55573 w 57315"/>
                    <a:gd name="connsiteY10" fmla="*/ 21753 h 84489"/>
                    <a:gd name="connsiteX11" fmla="*/ 47632 w 57315"/>
                    <a:gd name="connsiteY11" fmla="*/ 3794 h 84489"/>
                    <a:gd name="connsiteX12" fmla="*/ 24385 w 57315"/>
                    <a:gd name="connsiteY12" fmla="*/ -2314 h 84489"/>
                    <a:gd name="connsiteX13" fmla="*/ 12081 w 57315"/>
                    <a:gd name="connsiteY13" fmla="*/ -1005 h 84489"/>
                    <a:gd name="connsiteX14" fmla="*/ -1410 w 57315"/>
                    <a:gd name="connsiteY14" fmla="*/ 2869 h 84489"/>
                    <a:gd name="connsiteX15" fmla="*/ -1410 w 57315"/>
                    <a:gd name="connsiteY15" fmla="*/ 14213 h 84489"/>
                    <a:gd name="connsiteX16" fmla="*/ 11731 w 57315"/>
                    <a:gd name="connsiteY16" fmla="*/ 8541 h 84489"/>
                    <a:gd name="connsiteX17" fmla="*/ 24385 w 57315"/>
                    <a:gd name="connsiteY17" fmla="*/ 6639 h 84489"/>
                    <a:gd name="connsiteX18" fmla="*/ 38940 w 57315"/>
                    <a:gd name="connsiteY18" fmla="*/ 10339 h 84489"/>
                    <a:gd name="connsiteX19" fmla="*/ 44072 w 57315"/>
                    <a:gd name="connsiteY19" fmla="*/ 20933 h 84489"/>
                    <a:gd name="connsiteX20" fmla="*/ 40389 w 57315"/>
                    <a:gd name="connsiteY20" fmla="*/ 30305 h 84489"/>
                    <a:gd name="connsiteX21" fmla="*/ 28312 w 57315"/>
                    <a:gd name="connsiteY21" fmla="*/ 35384 h 84489"/>
                    <a:gd name="connsiteX22" fmla="*/ 21592 w 57315"/>
                    <a:gd name="connsiteY22" fmla="*/ 36693 h 84489"/>
                    <a:gd name="connsiteX23" fmla="*/ 3756 w 57315"/>
                    <a:gd name="connsiteY23" fmla="*/ 44372 h 84489"/>
                    <a:gd name="connsiteX24" fmla="*/ -1742 w 57315"/>
                    <a:gd name="connsiteY24" fmla="*/ 58945 h 84489"/>
                    <a:gd name="connsiteX25" fmla="*/ 5867 w 57315"/>
                    <a:gd name="connsiteY25" fmla="*/ 75962 h 84489"/>
                    <a:gd name="connsiteX26" fmla="*/ 26828 w 57315"/>
                    <a:gd name="connsiteY26" fmla="*/ 82175 h 84489"/>
                    <a:gd name="connsiteX27" fmla="*/ 38504 w 57315"/>
                    <a:gd name="connsiteY27" fmla="*/ 81128 h 84489"/>
                    <a:gd name="connsiteX28" fmla="*/ 50669 w 57315"/>
                    <a:gd name="connsiteY28" fmla="*/ 78039 h 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315" h="84489">
                      <a:moveTo>
                        <a:pt x="50669" y="78039"/>
                      </a:moveTo>
                      <a:lnTo>
                        <a:pt x="50669" y="67288"/>
                      </a:lnTo>
                      <a:cubicBezTo>
                        <a:pt x="46492" y="69289"/>
                        <a:pt x="42547" y="70778"/>
                        <a:pt x="38836" y="71755"/>
                      </a:cubicBezTo>
                      <a:cubicBezTo>
                        <a:pt x="35124" y="72745"/>
                        <a:pt x="31540" y="73239"/>
                        <a:pt x="28085" y="73239"/>
                      </a:cubicBezTo>
                      <a:cubicBezTo>
                        <a:pt x="22093" y="73239"/>
                        <a:pt x="17468" y="72075"/>
                        <a:pt x="14210" y="69748"/>
                      </a:cubicBezTo>
                      <a:cubicBezTo>
                        <a:pt x="10952" y="67421"/>
                        <a:pt x="9323" y="64111"/>
                        <a:pt x="9323" y="59818"/>
                      </a:cubicBezTo>
                      <a:cubicBezTo>
                        <a:pt x="9323" y="56211"/>
                        <a:pt x="10405" y="53488"/>
                        <a:pt x="12569" y="51650"/>
                      </a:cubicBezTo>
                      <a:cubicBezTo>
                        <a:pt x="14733" y="49823"/>
                        <a:pt x="18835" y="48345"/>
                        <a:pt x="24873" y="47217"/>
                      </a:cubicBezTo>
                      <a:lnTo>
                        <a:pt x="31523" y="45855"/>
                      </a:lnTo>
                      <a:cubicBezTo>
                        <a:pt x="39738" y="44285"/>
                        <a:pt x="45799" y="41527"/>
                        <a:pt x="49709" y="37583"/>
                      </a:cubicBezTo>
                      <a:cubicBezTo>
                        <a:pt x="53618" y="33638"/>
                        <a:pt x="55573" y="28362"/>
                        <a:pt x="55573" y="21753"/>
                      </a:cubicBezTo>
                      <a:cubicBezTo>
                        <a:pt x="55573" y="13853"/>
                        <a:pt x="52926" y="7866"/>
                        <a:pt x="47632" y="3794"/>
                      </a:cubicBezTo>
                      <a:cubicBezTo>
                        <a:pt x="42350" y="-278"/>
                        <a:pt x="34600" y="-2314"/>
                        <a:pt x="24385" y="-2314"/>
                      </a:cubicBezTo>
                      <a:cubicBezTo>
                        <a:pt x="20533" y="-2314"/>
                        <a:pt x="16432" y="-1878"/>
                        <a:pt x="12081" y="-1005"/>
                      </a:cubicBezTo>
                      <a:cubicBezTo>
                        <a:pt x="7741" y="-133"/>
                        <a:pt x="3244" y="1159"/>
                        <a:pt x="-1410" y="2869"/>
                      </a:cubicBezTo>
                      <a:lnTo>
                        <a:pt x="-1410" y="14213"/>
                      </a:lnTo>
                      <a:cubicBezTo>
                        <a:pt x="3057" y="11712"/>
                        <a:pt x="7438" y="9821"/>
                        <a:pt x="11731" y="8541"/>
                      </a:cubicBezTo>
                      <a:cubicBezTo>
                        <a:pt x="16025" y="7273"/>
                        <a:pt x="20243" y="6639"/>
                        <a:pt x="24385" y="6639"/>
                      </a:cubicBezTo>
                      <a:cubicBezTo>
                        <a:pt x="30668" y="6639"/>
                        <a:pt x="35520" y="7872"/>
                        <a:pt x="38940" y="10339"/>
                      </a:cubicBezTo>
                      <a:cubicBezTo>
                        <a:pt x="42361" y="12817"/>
                        <a:pt x="44072" y="16348"/>
                        <a:pt x="44072" y="20933"/>
                      </a:cubicBezTo>
                      <a:cubicBezTo>
                        <a:pt x="44072" y="24924"/>
                        <a:pt x="42844" y="28048"/>
                        <a:pt x="40389" y="30305"/>
                      </a:cubicBezTo>
                      <a:cubicBezTo>
                        <a:pt x="37934" y="32562"/>
                        <a:pt x="33908" y="34255"/>
                        <a:pt x="28312" y="35384"/>
                      </a:cubicBezTo>
                      <a:lnTo>
                        <a:pt x="21592" y="36693"/>
                      </a:lnTo>
                      <a:cubicBezTo>
                        <a:pt x="13378" y="38322"/>
                        <a:pt x="7432" y="40881"/>
                        <a:pt x="3756" y="44372"/>
                      </a:cubicBezTo>
                      <a:cubicBezTo>
                        <a:pt x="90" y="47863"/>
                        <a:pt x="-1742" y="52720"/>
                        <a:pt x="-1742" y="58945"/>
                      </a:cubicBezTo>
                      <a:cubicBezTo>
                        <a:pt x="-1742" y="66147"/>
                        <a:pt x="794" y="71820"/>
                        <a:pt x="5867" y="75962"/>
                      </a:cubicBezTo>
                      <a:cubicBezTo>
                        <a:pt x="10940" y="80104"/>
                        <a:pt x="17927" y="82175"/>
                        <a:pt x="26828" y="82175"/>
                      </a:cubicBezTo>
                      <a:cubicBezTo>
                        <a:pt x="30656" y="82175"/>
                        <a:pt x="34548" y="81826"/>
                        <a:pt x="38504" y="81128"/>
                      </a:cubicBezTo>
                      <a:cubicBezTo>
                        <a:pt x="42472" y="80441"/>
                        <a:pt x="46527" y="79412"/>
                        <a:pt x="50669" y="78039"/>
                      </a:cubicBezTo>
                      <a:close/>
                    </a:path>
                  </a:pathLst>
                </a:custGeom>
                <a:grpFill/>
                <a:ln w="17" cap="flat">
                  <a:noFill/>
                  <a:prstDash val="solid"/>
                  <a:round/>
                </a:ln>
              </p:spPr>
              <p:txBody>
                <a:bodyPr rtlCol="0" anchor="ctr"/>
                <a:lstStyle/>
                <a:p>
                  <a:endParaRPr lang="ja-JP" altLang="en-US"/>
                </a:p>
              </p:txBody>
            </p:sp>
            <p:sp>
              <p:nvSpPr>
                <p:cNvPr id="146" name="フリーフォーム: 図形 145">
                  <a:extLst>
                    <a:ext uri="{FF2B5EF4-FFF2-40B4-BE49-F238E27FC236}">
                      <a16:creationId xmlns:a16="http://schemas.microsoft.com/office/drawing/2014/main" id="{82B6933D-309C-B061-1573-B0BC40CCC015}"/>
                    </a:ext>
                  </a:extLst>
                </p:cNvPr>
                <p:cNvSpPr/>
                <p:nvPr/>
              </p:nvSpPr>
              <p:spPr>
                <a:xfrm flipV="1">
                  <a:off x="4262346" y="881996"/>
                  <a:ext cx="51171" cy="84873"/>
                </a:xfrm>
                <a:custGeom>
                  <a:avLst/>
                  <a:gdLst>
                    <a:gd name="connsiteX0" fmla="*/ 49454 w 51171"/>
                    <a:gd name="connsiteY0" fmla="*/ 34461 h 84873"/>
                    <a:gd name="connsiteX1" fmla="*/ 49454 w 51171"/>
                    <a:gd name="connsiteY1" fmla="*/ -2417 h 84873"/>
                    <a:gd name="connsiteX2" fmla="*/ 39419 w 51171"/>
                    <a:gd name="connsiteY2" fmla="*/ -2417 h 84873"/>
                    <a:gd name="connsiteX3" fmla="*/ 39419 w 51171"/>
                    <a:gd name="connsiteY3" fmla="*/ 34130 h 84873"/>
                    <a:gd name="connsiteX4" fmla="*/ 36033 w 51171"/>
                    <a:gd name="connsiteY4" fmla="*/ 47097 h 84873"/>
                    <a:gd name="connsiteX5" fmla="*/ 25893 w 51171"/>
                    <a:gd name="connsiteY5" fmla="*/ 51408 h 84873"/>
                    <a:gd name="connsiteX6" fmla="*/ 13065 w 51171"/>
                    <a:gd name="connsiteY6" fmla="*/ 46224 h 84873"/>
                    <a:gd name="connsiteX7" fmla="*/ 8370 w 51171"/>
                    <a:gd name="connsiteY7" fmla="*/ 32105 h 84873"/>
                    <a:gd name="connsiteX8" fmla="*/ 8370 w 51171"/>
                    <a:gd name="connsiteY8" fmla="*/ -2417 h 84873"/>
                    <a:gd name="connsiteX9" fmla="*/ -1718 w 51171"/>
                    <a:gd name="connsiteY9" fmla="*/ -2417 h 84873"/>
                    <a:gd name="connsiteX10" fmla="*/ -1718 w 51171"/>
                    <a:gd name="connsiteY10" fmla="*/ 82457 h 84873"/>
                    <a:gd name="connsiteX11" fmla="*/ 8370 w 51171"/>
                    <a:gd name="connsiteY11" fmla="*/ 82457 h 84873"/>
                    <a:gd name="connsiteX12" fmla="*/ 8370 w 51171"/>
                    <a:gd name="connsiteY12" fmla="*/ 49174 h 84873"/>
                    <a:gd name="connsiteX13" fmla="*/ 16852 w 51171"/>
                    <a:gd name="connsiteY13" fmla="*/ 57412 h 84873"/>
                    <a:gd name="connsiteX14" fmla="*/ 28127 w 51171"/>
                    <a:gd name="connsiteY14" fmla="*/ 60134 h 84873"/>
                    <a:gd name="connsiteX15" fmla="*/ 44044 w 51171"/>
                    <a:gd name="connsiteY15" fmla="*/ 53625 h 84873"/>
                    <a:gd name="connsiteX16" fmla="*/ 49454 w 51171"/>
                    <a:gd name="connsiteY16" fmla="*/ 34461 h 8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171" h="84873">
                      <a:moveTo>
                        <a:pt x="49454" y="34461"/>
                      </a:moveTo>
                      <a:lnTo>
                        <a:pt x="49454" y="-2417"/>
                      </a:lnTo>
                      <a:lnTo>
                        <a:pt x="39419" y="-2417"/>
                      </a:lnTo>
                      <a:lnTo>
                        <a:pt x="39419" y="34130"/>
                      </a:lnTo>
                      <a:cubicBezTo>
                        <a:pt x="39419" y="39912"/>
                        <a:pt x="38290" y="44235"/>
                        <a:pt x="36033" y="47097"/>
                      </a:cubicBezTo>
                      <a:cubicBezTo>
                        <a:pt x="33776" y="49971"/>
                        <a:pt x="30396" y="51408"/>
                        <a:pt x="25893" y="51408"/>
                      </a:cubicBezTo>
                      <a:cubicBezTo>
                        <a:pt x="20471" y="51408"/>
                        <a:pt x="16195" y="49680"/>
                        <a:pt x="13065" y="46224"/>
                      </a:cubicBezTo>
                      <a:cubicBezTo>
                        <a:pt x="9935" y="42781"/>
                        <a:pt x="8370" y="38074"/>
                        <a:pt x="8370" y="32105"/>
                      </a:cubicBezTo>
                      <a:lnTo>
                        <a:pt x="8370" y="-2417"/>
                      </a:lnTo>
                      <a:lnTo>
                        <a:pt x="-1718" y="-2417"/>
                      </a:lnTo>
                      <a:lnTo>
                        <a:pt x="-1718" y="82457"/>
                      </a:lnTo>
                      <a:lnTo>
                        <a:pt x="8370" y="82457"/>
                      </a:lnTo>
                      <a:lnTo>
                        <a:pt x="8370" y="49174"/>
                      </a:lnTo>
                      <a:cubicBezTo>
                        <a:pt x="10779" y="52851"/>
                        <a:pt x="13606" y="55597"/>
                        <a:pt x="16852" y="57412"/>
                      </a:cubicBezTo>
                      <a:cubicBezTo>
                        <a:pt x="20110" y="59227"/>
                        <a:pt x="23868" y="60134"/>
                        <a:pt x="28127" y="60134"/>
                      </a:cubicBezTo>
                      <a:cubicBezTo>
                        <a:pt x="35143" y="60134"/>
                        <a:pt x="40449" y="57964"/>
                        <a:pt x="44044" y="53625"/>
                      </a:cubicBezTo>
                      <a:cubicBezTo>
                        <a:pt x="47651" y="49285"/>
                        <a:pt x="49454" y="42897"/>
                        <a:pt x="49454" y="34461"/>
                      </a:cubicBezTo>
                      <a:close/>
                    </a:path>
                  </a:pathLst>
                </a:custGeom>
                <a:grpFill/>
                <a:ln w="17" cap="flat">
                  <a:noFill/>
                  <a:prstDash val="solid"/>
                  <a:round/>
                </a:ln>
              </p:spPr>
              <p:txBody>
                <a:bodyPr rtlCol="0" anchor="ctr"/>
                <a:lstStyle/>
                <a:p>
                  <a:endParaRPr lang="ja-JP" altLang="en-US"/>
                </a:p>
              </p:txBody>
            </p:sp>
            <p:sp>
              <p:nvSpPr>
                <p:cNvPr id="147" name="フリーフォーム: 図形 146">
                  <a:extLst>
                    <a:ext uri="{FF2B5EF4-FFF2-40B4-BE49-F238E27FC236}">
                      <a16:creationId xmlns:a16="http://schemas.microsoft.com/office/drawing/2014/main" id="{1568EC4C-C6A0-5BFB-4484-8CBF7CE75A88}"/>
                    </a:ext>
                  </a:extLst>
                </p:cNvPr>
                <p:cNvSpPr/>
                <p:nvPr/>
              </p:nvSpPr>
              <p:spPr>
                <a:xfrm flipV="1">
                  <a:off x="4329701" y="904318"/>
                  <a:ext cx="51608" cy="64139"/>
                </a:xfrm>
                <a:custGeom>
                  <a:avLst/>
                  <a:gdLst>
                    <a:gd name="connsiteX0" fmla="*/ 30064 w 51608"/>
                    <a:gd name="connsiteY0" fmla="*/ 30557 h 64139"/>
                    <a:gd name="connsiteX1" fmla="*/ 13204 w 51608"/>
                    <a:gd name="connsiteY1" fmla="*/ 27782 h 64139"/>
                    <a:gd name="connsiteX2" fmla="*/ 8510 w 51608"/>
                    <a:gd name="connsiteY2" fmla="*/ 18288 h 64139"/>
                    <a:gd name="connsiteX3" fmla="*/ 12035 w 51608"/>
                    <a:gd name="connsiteY3" fmla="*/ 9806 h 64139"/>
                    <a:gd name="connsiteX4" fmla="*/ 21599 w 51608"/>
                    <a:gd name="connsiteY4" fmla="*/ 6682 h 64139"/>
                    <a:gd name="connsiteX5" fmla="*/ 35003 w 51608"/>
                    <a:gd name="connsiteY5" fmla="*/ 12598 h 64139"/>
                    <a:gd name="connsiteX6" fmla="*/ 40047 w 51608"/>
                    <a:gd name="connsiteY6" fmla="*/ 28323 h 64139"/>
                    <a:gd name="connsiteX7" fmla="*/ 40047 w 51608"/>
                    <a:gd name="connsiteY7" fmla="*/ 30557 h 64139"/>
                    <a:gd name="connsiteX8" fmla="*/ 30064 w 51608"/>
                    <a:gd name="connsiteY8" fmla="*/ 30557 h 64139"/>
                    <a:gd name="connsiteX9" fmla="*/ 50082 w 51608"/>
                    <a:gd name="connsiteY9" fmla="*/ 34711 h 64139"/>
                    <a:gd name="connsiteX10" fmla="*/ 50082 w 51608"/>
                    <a:gd name="connsiteY10" fmla="*/ -142 h 64139"/>
                    <a:gd name="connsiteX11" fmla="*/ 40047 w 51608"/>
                    <a:gd name="connsiteY11" fmla="*/ -142 h 64139"/>
                    <a:gd name="connsiteX12" fmla="*/ 40047 w 51608"/>
                    <a:gd name="connsiteY12" fmla="*/ 9125 h 64139"/>
                    <a:gd name="connsiteX13" fmla="*/ 31478 w 51608"/>
                    <a:gd name="connsiteY13" fmla="*/ 923 h 64139"/>
                    <a:gd name="connsiteX14" fmla="*/ 18929 w 51608"/>
                    <a:gd name="connsiteY14" fmla="*/ -1730 h 64139"/>
                    <a:gd name="connsiteX15" fmla="*/ 4007 w 51608"/>
                    <a:gd name="connsiteY15" fmla="*/ 3540 h 64139"/>
                    <a:gd name="connsiteX16" fmla="*/ -1526 w 51608"/>
                    <a:gd name="connsiteY16" fmla="*/ 17642 h 64139"/>
                    <a:gd name="connsiteX17" fmla="*/ 5368 w 51608"/>
                    <a:gd name="connsiteY17" fmla="*/ 33175 h 64139"/>
                    <a:gd name="connsiteX18" fmla="*/ 25962 w 51608"/>
                    <a:gd name="connsiteY18" fmla="*/ 38411 h 64139"/>
                    <a:gd name="connsiteX19" fmla="*/ 40047 w 51608"/>
                    <a:gd name="connsiteY19" fmla="*/ 38411 h 64139"/>
                    <a:gd name="connsiteX20" fmla="*/ 40047 w 51608"/>
                    <a:gd name="connsiteY20" fmla="*/ 39406 h 64139"/>
                    <a:gd name="connsiteX21" fmla="*/ 35492 w 51608"/>
                    <a:gd name="connsiteY21" fmla="*/ 50122 h 64139"/>
                    <a:gd name="connsiteX22" fmla="*/ 22699 w 51608"/>
                    <a:gd name="connsiteY22" fmla="*/ 53909 h 64139"/>
                    <a:gd name="connsiteX23" fmla="*/ 12489 w 51608"/>
                    <a:gd name="connsiteY23" fmla="*/ 52653 h 64139"/>
                    <a:gd name="connsiteX24" fmla="*/ 2960 w 51608"/>
                    <a:gd name="connsiteY24" fmla="*/ 48883 h 64139"/>
                    <a:gd name="connsiteX25" fmla="*/ 2960 w 51608"/>
                    <a:gd name="connsiteY25" fmla="*/ 58168 h 64139"/>
                    <a:gd name="connsiteX26" fmla="*/ 13641 w 51608"/>
                    <a:gd name="connsiteY26" fmla="*/ 61344 h 64139"/>
                    <a:gd name="connsiteX27" fmla="*/ 23729 w 51608"/>
                    <a:gd name="connsiteY27" fmla="*/ 62409 h 64139"/>
                    <a:gd name="connsiteX28" fmla="*/ 43538 w 51608"/>
                    <a:gd name="connsiteY28" fmla="*/ 55532 h 64139"/>
                    <a:gd name="connsiteX29" fmla="*/ 50082 w 51608"/>
                    <a:gd name="connsiteY29" fmla="*/ 34711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608" h="64139">
                      <a:moveTo>
                        <a:pt x="30064" y="30557"/>
                      </a:moveTo>
                      <a:cubicBezTo>
                        <a:pt x="21954" y="30557"/>
                        <a:pt x="16334" y="29632"/>
                        <a:pt x="13204" y="27782"/>
                      </a:cubicBezTo>
                      <a:cubicBezTo>
                        <a:pt x="10075" y="25932"/>
                        <a:pt x="8510" y="22768"/>
                        <a:pt x="8510" y="18288"/>
                      </a:cubicBezTo>
                      <a:cubicBezTo>
                        <a:pt x="8510" y="14728"/>
                        <a:pt x="9685" y="11900"/>
                        <a:pt x="12035" y="9806"/>
                      </a:cubicBezTo>
                      <a:cubicBezTo>
                        <a:pt x="14385" y="7723"/>
                        <a:pt x="17573" y="6682"/>
                        <a:pt x="21599" y="6682"/>
                      </a:cubicBezTo>
                      <a:cubicBezTo>
                        <a:pt x="27172" y="6682"/>
                        <a:pt x="31640" y="8654"/>
                        <a:pt x="35003" y="12598"/>
                      </a:cubicBezTo>
                      <a:cubicBezTo>
                        <a:pt x="38366" y="16543"/>
                        <a:pt x="40047" y="21784"/>
                        <a:pt x="40047" y="28323"/>
                      </a:cubicBezTo>
                      <a:lnTo>
                        <a:pt x="40047" y="30557"/>
                      </a:lnTo>
                      <a:lnTo>
                        <a:pt x="30064" y="30557"/>
                      </a:lnTo>
                      <a:close/>
                      <a:moveTo>
                        <a:pt x="50082" y="34711"/>
                      </a:moveTo>
                      <a:lnTo>
                        <a:pt x="50082" y="-142"/>
                      </a:lnTo>
                      <a:lnTo>
                        <a:pt x="40047" y="-142"/>
                      </a:lnTo>
                      <a:lnTo>
                        <a:pt x="40047" y="9125"/>
                      </a:lnTo>
                      <a:cubicBezTo>
                        <a:pt x="37755" y="5425"/>
                        <a:pt x="34898" y="2691"/>
                        <a:pt x="31478" y="923"/>
                      </a:cubicBezTo>
                      <a:cubicBezTo>
                        <a:pt x="28057" y="-846"/>
                        <a:pt x="23874" y="-1730"/>
                        <a:pt x="18929" y="-1730"/>
                      </a:cubicBezTo>
                      <a:cubicBezTo>
                        <a:pt x="12681" y="-1730"/>
                        <a:pt x="7707" y="27"/>
                        <a:pt x="4007" y="3540"/>
                      </a:cubicBezTo>
                      <a:cubicBezTo>
                        <a:pt x="318" y="7054"/>
                        <a:pt x="-1526" y="11755"/>
                        <a:pt x="-1526" y="17642"/>
                      </a:cubicBezTo>
                      <a:cubicBezTo>
                        <a:pt x="-1526" y="24507"/>
                        <a:pt x="772" y="29685"/>
                        <a:pt x="5368" y="33175"/>
                      </a:cubicBezTo>
                      <a:cubicBezTo>
                        <a:pt x="9976" y="36666"/>
                        <a:pt x="16840" y="38411"/>
                        <a:pt x="25962" y="38411"/>
                      </a:cubicBezTo>
                      <a:lnTo>
                        <a:pt x="40047" y="38411"/>
                      </a:lnTo>
                      <a:lnTo>
                        <a:pt x="40047" y="39406"/>
                      </a:lnTo>
                      <a:cubicBezTo>
                        <a:pt x="40047" y="44025"/>
                        <a:pt x="38529" y="47597"/>
                        <a:pt x="35492" y="50122"/>
                      </a:cubicBezTo>
                      <a:cubicBezTo>
                        <a:pt x="32455" y="52647"/>
                        <a:pt x="28191" y="53909"/>
                        <a:pt x="22699" y="53909"/>
                      </a:cubicBezTo>
                      <a:cubicBezTo>
                        <a:pt x="19208" y="53909"/>
                        <a:pt x="15805" y="53491"/>
                        <a:pt x="12489" y="52653"/>
                      </a:cubicBezTo>
                      <a:cubicBezTo>
                        <a:pt x="9184" y="51815"/>
                        <a:pt x="6008" y="50558"/>
                        <a:pt x="2960" y="48883"/>
                      </a:cubicBezTo>
                      <a:lnTo>
                        <a:pt x="2960" y="58168"/>
                      </a:lnTo>
                      <a:cubicBezTo>
                        <a:pt x="6625" y="59587"/>
                        <a:pt x="10185" y="60646"/>
                        <a:pt x="13641" y="61344"/>
                      </a:cubicBezTo>
                      <a:cubicBezTo>
                        <a:pt x="17096" y="62054"/>
                        <a:pt x="20459" y="62409"/>
                        <a:pt x="23729" y="62409"/>
                      </a:cubicBezTo>
                      <a:cubicBezTo>
                        <a:pt x="32571" y="62409"/>
                        <a:pt x="39174" y="60117"/>
                        <a:pt x="43538" y="55532"/>
                      </a:cubicBezTo>
                      <a:cubicBezTo>
                        <a:pt x="47901" y="50960"/>
                        <a:pt x="50082" y="44019"/>
                        <a:pt x="50082" y="34711"/>
                      </a:cubicBezTo>
                      <a:close/>
                    </a:path>
                  </a:pathLst>
                </a:custGeom>
                <a:grpFill/>
                <a:ln w="17" cap="flat">
                  <a:noFill/>
                  <a:prstDash val="solid"/>
                  <a:round/>
                </a:ln>
              </p:spPr>
              <p:txBody>
                <a:bodyPr rtlCol="0" anchor="ctr"/>
                <a:lstStyle/>
                <a:p>
                  <a:endParaRPr lang="ja-JP" altLang="en-US"/>
                </a:p>
              </p:txBody>
            </p:sp>
            <p:sp>
              <p:nvSpPr>
                <p:cNvPr id="148" name="フリーフォーム: 図形 147">
                  <a:extLst>
                    <a:ext uri="{FF2B5EF4-FFF2-40B4-BE49-F238E27FC236}">
                      <a16:creationId xmlns:a16="http://schemas.microsoft.com/office/drawing/2014/main" id="{2D1E8666-EC6D-283A-7A3C-4BB3EAD1A63A}"/>
                    </a:ext>
                  </a:extLst>
                </p:cNvPr>
                <p:cNvSpPr/>
                <p:nvPr/>
              </p:nvSpPr>
              <p:spPr>
                <a:xfrm flipV="1">
                  <a:off x="4401587" y="904318"/>
                  <a:ext cx="35778" cy="62551"/>
                </a:xfrm>
                <a:custGeom>
                  <a:avLst/>
                  <a:gdLst>
                    <a:gd name="connsiteX0" fmla="*/ 34516 w 35778"/>
                    <a:gd name="connsiteY0" fmla="*/ 49937 h 62551"/>
                    <a:gd name="connsiteX1" fmla="*/ 30833 w 35778"/>
                    <a:gd name="connsiteY1" fmla="*/ 51368 h 62551"/>
                    <a:gd name="connsiteX2" fmla="*/ 26453 w 35778"/>
                    <a:gd name="connsiteY2" fmla="*/ 51839 h 62551"/>
                    <a:gd name="connsiteX3" fmla="*/ 13381 w 35778"/>
                    <a:gd name="connsiteY3" fmla="*/ 46307 h 62551"/>
                    <a:gd name="connsiteX4" fmla="*/ 8825 w 35778"/>
                    <a:gd name="connsiteY4" fmla="*/ 30407 h 62551"/>
                    <a:gd name="connsiteX5" fmla="*/ 8825 w 35778"/>
                    <a:gd name="connsiteY5" fmla="*/ -1776 h 62551"/>
                    <a:gd name="connsiteX6" fmla="*/ -1262 w 35778"/>
                    <a:gd name="connsiteY6" fmla="*/ -1776 h 62551"/>
                    <a:gd name="connsiteX7" fmla="*/ -1262 w 35778"/>
                    <a:gd name="connsiteY7" fmla="*/ 59309 h 62551"/>
                    <a:gd name="connsiteX8" fmla="*/ 8825 w 35778"/>
                    <a:gd name="connsiteY8" fmla="*/ 59309 h 62551"/>
                    <a:gd name="connsiteX9" fmla="*/ 8825 w 35778"/>
                    <a:gd name="connsiteY9" fmla="*/ 49815 h 62551"/>
                    <a:gd name="connsiteX10" fmla="*/ 17063 w 35778"/>
                    <a:gd name="connsiteY10" fmla="*/ 58070 h 62551"/>
                    <a:gd name="connsiteX11" fmla="*/ 29402 w 35778"/>
                    <a:gd name="connsiteY11" fmla="*/ 60775 h 62551"/>
                    <a:gd name="connsiteX12" fmla="*/ 31689 w 35778"/>
                    <a:gd name="connsiteY12" fmla="*/ 60635 h 62551"/>
                    <a:gd name="connsiteX13" fmla="*/ 34464 w 35778"/>
                    <a:gd name="connsiteY13" fmla="*/ 60234 h 62551"/>
                    <a:gd name="connsiteX14" fmla="*/ 34516 w 35778"/>
                    <a:gd name="connsiteY14" fmla="*/ 49937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778" h="62551">
                      <a:moveTo>
                        <a:pt x="34516" y="49937"/>
                      </a:moveTo>
                      <a:cubicBezTo>
                        <a:pt x="33387" y="50588"/>
                        <a:pt x="32160" y="51066"/>
                        <a:pt x="30833" y="51368"/>
                      </a:cubicBezTo>
                      <a:cubicBezTo>
                        <a:pt x="29507" y="51682"/>
                        <a:pt x="28047" y="51839"/>
                        <a:pt x="26453" y="51839"/>
                      </a:cubicBezTo>
                      <a:cubicBezTo>
                        <a:pt x="20775" y="51839"/>
                        <a:pt x="16417" y="49995"/>
                        <a:pt x="13381" y="46307"/>
                      </a:cubicBezTo>
                      <a:cubicBezTo>
                        <a:pt x="10344" y="42618"/>
                        <a:pt x="8825" y="37318"/>
                        <a:pt x="8825" y="30407"/>
                      </a:cubicBezTo>
                      <a:lnTo>
                        <a:pt x="8825" y="-1776"/>
                      </a:lnTo>
                      <a:lnTo>
                        <a:pt x="-1262" y="-1776"/>
                      </a:lnTo>
                      <a:lnTo>
                        <a:pt x="-1262" y="59309"/>
                      </a:lnTo>
                      <a:lnTo>
                        <a:pt x="8825" y="59309"/>
                      </a:lnTo>
                      <a:lnTo>
                        <a:pt x="8825" y="49815"/>
                      </a:lnTo>
                      <a:cubicBezTo>
                        <a:pt x="10943" y="53526"/>
                        <a:pt x="13689" y="56278"/>
                        <a:pt x="17063" y="58070"/>
                      </a:cubicBezTo>
                      <a:cubicBezTo>
                        <a:pt x="20449" y="59873"/>
                        <a:pt x="24562" y="60775"/>
                        <a:pt x="29402" y="60775"/>
                      </a:cubicBezTo>
                      <a:cubicBezTo>
                        <a:pt x="30089" y="60775"/>
                        <a:pt x="30851" y="60729"/>
                        <a:pt x="31689" y="60635"/>
                      </a:cubicBezTo>
                      <a:cubicBezTo>
                        <a:pt x="32526" y="60554"/>
                        <a:pt x="33451" y="60420"/>
                        <a:pt x="34464" y="60234"/>
                      </a:cubicBezTo>
                      <a:lnTo>
                        <a:pt x="34516" y="49937"/>
                      </a:lnTo>
                      <a:close/>
                    </a:path>
                  </a:pathLst>
                </a:custGeom>
                <a:grpFill/>
                <a:ln w="17" cap="flat">
                  <a:noFill/>
                  <a:prstDash val="solid"/>
                  <a:round/>
                </a:ln>
              </p:spPr>
              <p:txBody>
                <a:bodyPr rtlCol="0" anchor="ctr"/>
                <a:lstStyle/>
                <a:p>
                  <a:endParaRPr lang="ja-JP" altLang="en-US"/>
                </a:p>
              </p:txBody>
            </p:sp>
            <p:sp>
              <p:nvSpPr>
                <p:cNvPr id="149" name="フリーフォーム: 図形 148">
                  <a:extLst>
                    <a:ext uri="{FF2B5EF4-FFF2-40B4-BE49-F238E27FC236}">
                      <a16:creationId xmlns:a16="http://schemas.microsoft.com/office/drawing/2014/main" id="{887342E4-82F2-EA41-93AC-FD37528E5051}"/>
                    </a:ext>
                  </a:extLst>
                </p:cNvPr>
                <p:cNvSpPr/>
                <p:nvPr/>
              </p:nvSpPr>
              <p:spPr>
                <a:xfrm flipV="1">
                  <a:off x="4447510" y="904318"/>
                  <a:ext cx="54662" cy="85780"/>
                </a:xfrm>
                <a:custGeom>
                  <a:avLst/>
                  <a:gdLst>
                    <a:gd name="connsiteX0" fmla="*/ 8290 w 54662"/>
                    <a:gd name="connsiteY0" fmla="*/ 31283 h 85780"/>
                    <a:gd name="connsiteX1" fmla="*/ 8290 w 54662"/>
                    <a:gd name="connsiteY1" fmla="*/ -1109 h 85780"/>
                    <a:gd name="connsiteX2" fmla="*/ -1797 w 54662"/>
                    <a:gd name="connsiteY2" fmla="*/ -1109 h 85780"/>
                    <a:gd name="connsiteX3" fmla="*/ -1797 w 54662"/>
                    <a:gd name="connsiteY3" fmla="*/ 83206 h 85780"/>
                    <a:gd name="connsiteX4" fmla="*/ 8290 w 54662"/>
                    <a:gd name="connsiteY4" fmla="*/ 83206 h 85780"/>
                    <a:gd name="connsiteX5" fmla="*/ 8290 w 54662"/>
                    <a:gd name="connsiteY5" fmla="*/ 73938 h 85780"/>
                    <a:gd name="connsiteX6" fmla="*/ 16284 w 54662"/>
                    <a:gd name="connsiteY6" fmla="*/ 82019 h 85780"/>
                    <a:gd name="connsiteX7" fmla="*/ 27820 w 54662"/>
                    <a:gd name="connsiteY7" fmla="*/ 84672 h 85780"/>
                    <a:gd name="connsiteX8" fmla="*/ 45901 w 54662"/>
                    <a:gd name="connsiteY8" fmla="*/ 75840 h 85780"/>
                    <a:gd name="connsiteX9" fmla="*/ 52865 w 54662"/>
                    <a:gd name="connsiteY9" fmla="*/ 52611 h 85780"/>
                    <a:gd name="connsiteX10" fmla="*/ 45901 w 54662"/>
                    <a:gd name="connsiteY10" fmla="*/ 29364 h 85780"/>
                    <a:gd name="connsiteX11" fmla="*/ 27820 w 54662"/>
                    <a:gd name="connsiteY11" fmla="*/ 20532 h 85780"/>
                    <a:gd name="connsiteX12" fmla="*/ 16284 w 54662"/>
                    <a:gd name="connsiteY12" fmla="*/ 23185 h 85780"/>
                    <a:gd name="connsiteX13" fmla="*/ 8290 w 54662"/>
                    <a:gd name="connsiteY13" fmla="*/ 31283 h 85780"/>
                    <a:gd name="connsiteX14" fmla="*/ 42446 w 54662"/>
                    <a:gd name="connsiteY14" fmla="*/ 52611 h 85780"/>
                    <a:gd name="connsiteX15" fmla="*/ 37890 w 54662"/>
                    <a:gd name="connsiteY15" fmla="*/ 69976 h 85780"/>
                    <a:gd name="connsiteX16" fmla="*/ 25377 w 54662"/>
                    <a:gd name="connsiteY16" fmla="*/ 76277 h 85780"/>
                    <a:gd name="connsiteX17" fmla="*/ 12846 w 54662"/>
                    <a:gd name="connsiteY17" fmla="*/ 69976 h 85780"/>
                    <a:gd name="connsiteX18" fmla="*/ 8290 w 54662"/>
                    <a:gd name="connsiteY18" fmla="*/ 52611 h 85780"/>
                    <a:gd name="connsiteX19" fmla="*/ 12846 w 54662"/>
                    <a:gd name="connsiteY19" fmla="*/ 35245 h 85780"/>
                    <a:gd name="connsiteX20" fmla="*/ 25377 w 54662"/>
                    <a:gd name="connsiteY20" fmla="*/ 28945 h 85780"/>
                    <a:gd name="connsiteX21" fmla="*/ 37890 w 54662"/>
                    <a:gd name="connsiteY21" fmla="*/ 35245 h 85780"/>
                    <a:gd name="connsiteX22" fmla="*/ 42446 w 54662"/>
                    <a:gd name="connsiteY22" fmla="*/ 52611 h 8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62" h="85780">
                      <a:moveTo>
                        <a:pt x="8290" y="31283"/>
                      </a:moveTo>
                      <a:lnTo>
                        <a:pt x="8290" y="-1109"/>
                      </a:lnTo>
                      <a:lnTo>
                        <a:pt x="-1797" y="-1109"/>
                      </a:lnTo>
                      <a:lnTo>
                        <a:pt x="-1797" y="83206"/>
                      </a:lnTo>
                      <a:lnTo>
                        <a:pt x="8290" y="83206"/>
                      </a:lnTo>
                      <a:lnTo>
                        <a:pt x="8290" y="73938"/>
                      </a:lnTo>
                      <a:cubicBezTo>
                        <a:pt x="10408" y="77568"/>
                        <a:pt x="13072" y="80262"/>
                        <a:pt x="16284" y="82019"/>
                      </a:cubicBezTo>
                      <a:cubicBezTo>
                        <a:pt x="19507" y="83787"/>
                        <a:pt x="23352" y="84672"/>
                        <a:pt x="27820" y="84672"/>
                      </a:cubicBezTo>
                      <a:cubicBezTo>
                        <a:pt x="35243" y="84672"/>
                        <a:pt x="41270" y="81728"/>
                        <a:pt x="45901" y="75840"/>
                      </a:cubicBezTo>
                      <a:cubicBezTo>
                        <a:pt x="50544" y="69953"/>
                        <a:pt x="52865" y="62210"/>
                        <a:pt x="52865" y="52611"/>
                      </a:cubicBezTo>
                      <a:cubicBezTo>
                        <a:pt x="52865" y="43012"/>
                        <a:pt x="50544" y="35263"/>
                        <a:pt x="45901" y="29364"/>
                      </a:cubicBezTo>
                      <a:cubicBezTo>
                        <a:pt x="41270" y="23476"/>
                        <a:pt x="35243" y="20532"/>
                        <a:pt x="27820" y="20532"/>
                      </a:cubicBezTo>
                      <a:cubicBezTo>
                        <a:pt x="23352" y="20532"/>
                        <a:pt x="19507" y="21417"/>
                        <a:pt x="16284" y="23185"/>
                      </a:cubicBezTo>
                      <a:cubicBezTo>
                        <a:pt x="13072" y="24954"/>
                        <a:pt x="10408" y="27653"/>
                        <a:pt x="8290" y="31283"/>
                      </a:cubicBezTo>
                      <a:close/>
                      <a:moveTo>
                        <a:pt x="42446" y="52611"/>
                      </a:moveTo>
                      <a:cubicBezTo>
                        <a:pt x="42446" y="59988"/>
                        <a:pt x="40927" y="65776"/>
                        <a:pt x="37890" y="69976"/>
                      </a:cubicBezTo>
                      <a:cubicBezTo>
                        <a:pt x="34854" y="74177"/>
                        <a:pt x="30682" y="76277"/>
                        <a:pt x="25377" y="76277"/>
                      </a:cubicBezTo>
                      <a:cubicBezTo>
                        <a:pt x="20059" y="76277"/>
                        <a:pt x="15882" y="74177"/>
                        <a:pt x="12846" y="69976"/>
                      </a:cubicBezTo>
                      <a:cubicBezTo>
                        <a:pt x="9809" y="65776"/>
                        <a:pt x="8290" y="59988"/>
                        <a:pt x="8290" y="52611"/>
                      </a:cubicBezTo>
                      <a:cubicBezTo>
                        <a:pt x="8290" y="45234"/>
                        <a:pt x="9809" y="39445"/>
                        <a:pt x="12846" y="35245"/>
                      </a:cubicBezTo>
                      <a:cubicBezTo>
                        <a:pt x="15882" y="31045"/>
                        <a:pt x="20059" y="28945"/>
                        <a:pt x="25377" y="28945"/>
                      </a:cubicBezTo>
                      <a:cubicBezTo>
                        <a:pt x="30682" y="28945"/>
                        <a:pt x="34854" y="31045"/>
                        <a:pt x="37890" y="35245"/>
                      </a:cubicBezTo>
                      <a:cubicBezTo>
                        <a:pt x="40927" y="39445"/>
                        <a:pt x="42446" y="45234"/>
                        <a:pt x="42446" y="52611"/>
                      </a:cubicBezTo>
                      <a:close/>
                    </a:path>
                  </a:pathLst>
                </a:custGeom>
                <a:grpFill/>
                <a:ln w="17" cap="flat">
                  <a:noFill/>
                  <a:prstDash val="solid"/>
                  <a:round/>
                </a:ln>
              </p:spPr>
              <p:txBody>
                <a:bodyPr rtlCol="0" anchor="ctr"/>
                <a:lstStyle/>
                <a:p>
                  <a:endParaRPr lang="ja-JP" altLang="en-US"/>
                </a:p>
              </p:txBody>
            </p:sp>
            <p:sp>
              <p:nvSpPr>
                <p:cNvPr id="150" name="フリーフォーム: 図形 149">
                  <a:extLst>
                    <a:ext uri="{FF2B5EF4-FFF2-40B4-BE49-F238E27FC236}">
                      <a16:creationId xmlns:a16="http://schemas.microsoft.com/office/drawing/2014/main" id="{06A2F419-D096-CF2B-1B45-6A82DFC173AA}"/>
                    </a:ext>
                  </a:extLst>
                </p:cNvPr>
                <p:cNvSpPr/>
                <p:nvPr/>
              </p:nvSpPr>
              <p:spPr>
                <a:xfrm flipV="1">
                  <a:off x="4514432" y="904318"/>
                  <a:ext cx="56617" cy="64139"/>
                </a:xfrm>
                <a:custGeom>
                  <a:avLst/>
                  <a:gdLst>
                    <a:gd name="connsiteX0" fmla="*/ 54999 w 56617"/>
                    <a:gd name="connsiteY0" fmla="*/ 32914 h 64139"/>
                    <a:gd name="connsiteX1" fmla="*/ 54999 w 56617"/>
                    <a:gd name="connsiteY1" fmla="*/ 28009 h 64139"/>
                    <a:gd name="connsiteX2" fmla="*/ 8854 w 56617"/>
                    <a:gd name="connsiteY2" fmla="*/ 28009 h 64139"/>
                    <a:gd name="connsiteX3" fmla="*/ 15102 w 56617"/>
                    <a:gd name="connsiteY3" fmla="*/ 12215 h 64139"/>
                    <a:gd name="connsiteX4" fmla="*/ 30670 w 56617"/>
                    <a:gd name="connsiteY4" fmla="*/ 6787 h 64139"/>
                    <a:gd name="connsiteX5" fmla="*/ 41874 w 56617"/>
                    <a:gd name="connsiteY5" fmla="*/ 8200 h 64139"/>
                    <a:gd name="connsiteX6" fmla="*/ 52660 w 56617"/>
                    <a:gd name="connsiteY6" fmla="*/ 12459 h 64139"/>
                    <a:gd name="connsiteX7" fmla="*/ 52660 w 56617"/>
                    <a:gd name="connsiteY7" fmla="*/ 2964 h 64139"/>
                    <a:gd name="connsiteX8" fmla="*/ 41578 w 56617"/>
                    <a:gd name="connsiteY8" fmla="*/ -526 h 64139"/>
                    <a:gd name="connsiteX9" fmla="*/ 30076 w 56617"/>
                    <a:gd name="connsiteY9" fmla="*/ -1730 h 64139"/>
                    <a:gd name="connsiteX10" fmla="*/ 6916 w 56617"/>
                    <a:gd name="connsiteY10" fmla="*/ 6769 h 64139"/>
                    <a:gd name="connsiteX11" fmla="*/ -1618 w 56617"/>
                    <a:gd name="connsiteY11" fmla="*/ 29807 h 64139"/>
                    <a:gd name="connsiteX12" fmla="*/ 6480 w 56617"/>
                    <a:gd name="connsiteY12" fmla="*/ 53595 h 64139"/>
                    <a:gd name="connsiteX13" fmla="*/ 28331 w 56617"/>
                    <a:gd name="connsiteY13" fmla="*/ 62409 h 64139"/>
                    <a:gd name="connsiteX14" fmla="*/ 47826 w 56617"/>
                    <a:gd name="connsiteY14" fmla="*/ 54468 h 64139"/>
                    <a:gd name="connsiteX15" fmla="*/ 54999 w 56617"/>
                    <a:gd name="connsiteY15" fmla="*/ 32914 h 64139"/>
                    <a:gd name="connsiteX16" fmla="*/ 44964 w 56617"/>
                    <a:gd name="connsiteY16" fmla="*/ 35863 h 64139"/>
                    <a:gd name="connsiteX17" fmla="*/ 40356 w 56617"/>
                    <a:gd name="connsiteY17" fmla="*/ 48988 h 64139"/>
                    <a:gd name="connsiteX18" fmla="*/ 28436 w 56617"/>
                    <a:gd name="connsiteY18" fmla="*/ 53909 h 64139"/>
                    <a:gd name="connsiteX19" fmla="*/ 14997 w 56617"/>
                    <a:gd name="connsiteY19" fmla="*/ 49162 h 64139"/>
                    <a:gd name="connsiteX20" fmla="*/ 9185 w 56617"/>
                    <a:gd name="connsiteY20" fmla="*/ 35793 h 64139"/>
                    <a:gd name="connsiteX21" fmla="*/ 44964 w 56617"/>
                    <a:gd name="connsiteY21" fmla="*/ 35863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617" h="64139">
                      <a:moveTo>
                        <a:pt x="54999" y="32914"/>
                      </a:moveTo>
                      <a:lnTo>
                        <a:pt x="54999" y="28009"/>
                      </a:lnTo>
                      <a:lnTo>
                        <a:pt x="8854" y="28009"/>
                      </a:lnTo>
                      <a:cubicBezTo>
                        <a:pt x="9296" y="21098"/>
                        <a:pt x="11378" y="15833"/>
                        <a:pt x="15102" y="12215"/>
                      </a:cubicBezTo>
                      <a:cubicBezTo>
                        <a:pt x="18825" y="8596"/>
                        <a:pt x="24014" y="6787"/>
                        <a:pt x="30670" y="6787"/>
                      </a:cubicBezTo>
                      <a:cubicBezTo>
                        <a:pt x="34521" y="6787"/>
                        <a:pt x="38256" y="7258"/>
                        <a:pt x="41874" y="8200"/>
                      </a:cubicBezTo>
                      <a:cubicBezTo>
                        <a:pt x="45493" y="9143"/>
                        <a:pt x="49088" y="10562"/>
                        <a:pt x="52660" y="12459"/>
                      </a:cubicBezTo>
                      <a:lnTo>
                        <a:pt x="52660" y="2964"/>
                      </a:lnTo>
                      <a:cubicBezTo>
                        <a:pt x="49053" y="1440"/>
                        <a:pt x="45359" y="277"/>
                        <a:pt x="41578" y="-526"/>
                      </a:cubicBezTo>
                      <a:cubicBezTo>
                        <a:pt x="37796" y="-1329"/>
                        <a:pt x="33962" y="-1730"/>
                        <a:pt x="30076" y="-1730"/>
                      </a:cubicBezTo>
                      <a:cubicBezTo>
                        <a:pt x="20326" y="-1730"/>
                        <a:pt x="12606" y="1103"/>
                        <a:pt x="6916" y="6769"/>
                      </a:cubicBezTo>
                      <a:cubicBezTo>
                        <a:pt x="1227" y="12447"/>
                        <a:pt x="-1618" y="20126"/>
                        <a:pt x="-1618" y="29807"/>
                      </a:cubicBezTo>
                      <a:cubicBezTo>
                        <a:pt x="-1618" y="39802"/>
                        <a:pt x="1081" y="47731"/>
                        <a:pt x="6480" y="53595"/>
                      </a:cubicBezTo>
                      <a:cubicBezTo>
                        <a:pt x="11879" y="59471"/>
                        <a:pt x="19162" y="62409"/>
                        <a:pt x="28331" y="62409"/>
                      </a:cubicBezTo>
                      <a:cubicBezTo>
                        <a:pt x="36545" y="62409"/>
                        <a:pt x="43044" y="59762"/>
                        <a:pt x="47826" y="54468"/>
                      </a:cubicBezTo>
                      <a:cubicBezTo>
                        <a:pt x="52608" y="49185"/>
                        <a:pt x="54999" y="42001"/>
                        <a:pt x="54999" y="32914"/>
                      </a:cubicBezTo>
                      <a:close/>
                      <a:moveTo>
                        <a:pt x="44964" y="35863"/>
                      </a:moveTo>
                      <a:cubicBezTo>
                        <a:pt x="44894" y="41343"/>
                        <a:pt x="43358" y="45718"/>
                        <a:pt x="40356" y="48988"/>
                      </a:cubicBezTo>
                      <a:cubicBezTo>
                        <a:pt x="37354" y="52269"/>
                        <a:pt x="33381" y="53909"/>
                        <a:pt x="28436" y="53909"/>
                      </a:cubicBezTo>
                      <a:cubicBezTo>
                        <a:pt x="22839" y="53909"/>
                        <a:pt x="18360" y="52327"/>
                        <a:pt x="14997" y="49162"/>
                      </a:cubicBezTo>
                      <a:cubicBezTo>
                        <a:pt x="11634" y="45997"/>
                        <a:pt x="9697" y="41541"/>
                        <a:pt x="9185" y="35793"/>
                      </a:cubicBezTo>
                      <a:lnTo>
                        <a:pt x="44964" y="35863"/>
                      </a:lnTo>
                      <a:close/>
                    </a:path>
                  </a:pathLst>
                </a:custGeom>
                <a:grpFill/>
                <a:ln w="17" cap="flat">
                  <a:noFill/>
                  <a:prstDash val="solid"/>
                  <a:round/>
                </a:ln>
              </p:spPr>
              <p:txBody>
                <a:bodyPr rtlCol="0" anchor="ctr"/>
                <a:lstStyle/>
                <a:p>
                  <a:endParaRPr lang="ja-JP" altLang="en-US"/>
                </a:p>
              </p:txBody>
            </p:sp>
            <p:sp>
              <p:nvSpPr>
                <p:cNvPr id="151" name="フリーフォーム: 図形 150">
                  <a:extLst>
                    <a:ext uri="{FF2B5EF4-FFF2-40B4-BE49-F238E27FC236}">
                      <a16:creationId xmlns:a16="http://schemas.microsoft.com/office/drawing/2014/main" id="{FEFB9B99-A846-92FF-6DEF-052D385C3153}"/>
                    </a:ext>
                  </a:extLst>
                </p:cNvPr>
                <p:cNvSpPr/>
                <p:nvPr/>
              </p:nvSpPr>
              <p:spPr>
                <a:xfrm flipV="1">
                  <a:off x="4576993"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52" name="フリーフォーム: 図形 151">
                  <a:extLst>
                    <a:ext uri="{FF2B5EF4-FFF2-40B4-BE49-F238E27FC236}">
                      <a16:creationId xmlns:a16="http://schemas.microsoft.com/office/drawing/2014/main" id="{F30853EF-E893-B7EA-AA0A-091299396E05}"/>
                    </a:ext>
                  </a:extLst>
                </p:cNvPr>
                <p:cNvSpPr/>
                <p:nvPr/>
              </p:nvSpPr>
              <p:spPr>
                <a:xfrm flipV="1">
                  <a:off x="4623463" y="885434"/>
                  <a:ext cx="50665" cy="81435"/>
                </a:xfrm>
                <a:custGeom>
                  <a:avLst/>
                  <a:gdLst>
                    <a:gd name="connsiteX0" fmla="*/ -1711 w 50665"/>
                    <a:gd name="connsiteY0" fmla="*/ 79117 h 81435"/>
                    <a:gd name="connsiteX1" fmla="*/ 9302 w 50665"/>
                    <a:gd name="connsiteY1" fmla="*/ 79117 h 81435"/>
                    <a:gd name="connsiteX2" fmla="*/ 9302 w 50665"/>
                    <a:gd name="connsiteY2" fmla="*/ 6950 h 81435"/>
                    <a:gd name="connsiteX3" fmla="*/ 48954 w 50665"/>
                    <a:gd name="connsiteY3" fmla="*/ 6950 h 81435"/>
                    <a:gd name="connsiteX4" fmla="*/ 48954 w 50665"/>
                    <a:gd name="connsiteY4" fmla="*/ -2318 h 81435"/>
                    <a:gd name="connsiteX5" fmla="*/ -1711 w 50665"/>
                    <a:gd name="connsiteY5" fmla="*/ -2318 h 81435"/>
                    <a:gd name="connsiteX6" fmla="*/ -1711 w 50665"/>
                    <a:gd name="connsiteY6" fmla="*/ 79117 h 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65" h="81435">
                      <a:moveTo>
                        <a:pt x="-1711" y="79117"/>
                      </a:moveTo>
                      <a:lnTo>
                        <a:pt x="9302" y="79117"/>
                      </a:lnTo>
                      <a:lnTo>
                        <a:pt x="9302" y="6950"/>
                      </a:lnTo>
                      <a:lnTo>
                        <a:pt x="48954" y="6950"/>
                      </a:lnTo>
                      <a:lnTo>
                        <a:pt x="48954" y="-2318"/>
                      </a:lnTo>
                      <a:lnTo>
                        <a:pt x="-1711" y="-2318"/>
                      </a:lnTo>
                      <a:lnTo>
                        <a:pt x="-1711" y="79117"/>
                      </a:lnTo>
                      <a:close/>
                    </a:path>
                  </a:pathLst>
                </a:custGeom>
                <a:grpFill/>
                <a:ln w="17" cap="flat">
                  <a:noFill/>
                  <a:prstDash val="solid"/>
                  <a:round/>
                </a:ln>
              </p:spPr>
              <p:txBody>
                <a:bodyPr rtlCol="0" anchor="ctr"/>
                <a:lstStyle/>
                <a:p>
                  <a:endParaRPr lang="ja-JP" altLang="en-US"/>
                </a:p>
              </p:txBody>
            </p:sp>
            <p:sp>
              <p:nvSpPr>
                <p:cNvPr id="153" name="フリーフォーム: 図形 152">
                  <a:extLst>
                    <a:ext uri="{FF2B5EF4-FFF2-40B4-BE49-F238E27FC236}">
                      <a16:creationId xmlns:a16="http://schemas.microsoft.com/office/drawing/2014/main" id="{CF36C523-FDFF-F49B-F9BA-6857B2BC7F8A}"/>
                    </a:ext>
                  </a:extLst>
                </p:cNvPr>
                <p:cNvSpPr/>
                <p:nvPr/>
              </p:nvSpPr>
              <p:spPr>
                <a:xfrm flipV="1">
                  <a:off x="4685690" y="885434"/>
                  <a:ext cx="74506" cy="81435"/>
                </a:xfrm>
                <a:custGeom>
                  <a:avLst/>
                  <a:gdLst>
                    <a:gd name="connsiteX0" fmla="*/ -2386 w 74506"/>
                    <a:gd name="connsiteY0" fmla="*/ 79117 h 81435"/>
                    <a:gd name="connsiteX1" fmla="*/ 14037 w 74506"/>
                    <a:gd name="connsiteY1" fmla="*/ 79117 h 81435"/>
                    <a:gd name="connsiteX2" fmla="*/ 34806 w 74506"/>
                    <a:gd name="connsiteY2" fmla="*/ 23704 h 81435"/>
                    <a:gd name="connsiteX3" fmla="*/ 55697 w 74506"/>
                    <a:gd name="connsiteY3" fmla="*/ 79117 h 81435"/>
                    <a:gd name="connsiteX4" fmla="*/ 72120 w 74506"/>
                    <a:gd name="connsiteY4" fmla="*/ 79117 h 81435"/>
                    <a:gd name="connsiteX5" fmla="*/ 72120 w 74506"/>
                    <a:gd name="connsiteY5" fmla="*/ -2318 h 81435"/>
                    <a:gd name="connsiteX6" fmla="*/ 61369 w 74506"/>
                    <a:gd name="connsiteY6" fmla="*/ -2318 h 81435"/>
                    <a:gd name="connsiteX7" fmla="*/ 61369 w 74506"/>
                    <a:gd name="connsiteY7" fmla="*/ 69186 h 81435"/>
                    <a:gd name="connsiteX8" fmla="*/ 40373 w 74506"/>
                    <a:gd name="connsiteY8" fmla="*/ 13337 h 81435"/>
                    <a:gd name="connsiteX9" fmla="*/ 29308 w 74506"/>
                    <a:gd name="connsiteY9" fmla="*/ 13337 h 81435"/>
                    <a:gd name="connsiteX10" fmla="*/ 8312 w 74506"/>
                    <a:gd name="connsiteY10" fmla="*/ 69186 h 81435"/>
                    <a:gd name="connsiteX11" fmla="*/ 8312 w 74506"/>
                    <a:gd name="connsiteY11" fmla="*/ -2318 h 81435"/>
                    <a:gd name="connsiteX12" fmla="*/ -2386 w 74506"/>
                    <a:gd name="connsiteY12" fmla="*/ -2318 h 81435"/>
                    <a:gd name="connsiteX13" fmla="*/ -2386 w 74506"/>
                    <a:gd name="connsiteY13" fmla="*/ 79117 h 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506" h="81435">
                      <a:moveTo>
                        <a:pt x="-2386" y="79117"/>
                      </a:moveTo>
                      <a:lnTo>
                        <a:pt x="14037" y="79117"/>
                      </a:lnTo>
                      <a:lnTo>
                        <a:pt x="34806" y="23704"/>
                      </a:lnTo>
                      <a:lnTo>
                        <a:pt x="55697" y="79117"/>
                      </a:lnTo>
                      <a:lnTo>
                        <a:pt x="72120" y="79117"/>
                      </a:lnTo>
                      <a:lnTo>
                        <a:pt x="72120" y="-2318"/>
                      </a:lnTo>
                      <a:lnTo>
                        <a:pt x="61369" y="-2318"/>
                      </a:lnTo>
                      <a:lnTo>
                        <a:pt x="61369" y="69186"/>
                      </a:lnTo>
                      <a:lnTo>
                        <a:pt x="40373" y="13337"/>
                      </a:lnTo>
                      <a:lnTo>
                        <a:pt x="29308" y="13337"/>
                      </a:lnTo>
                      <a:lnTo>
                        <a:pt x="8312" y="69186"/>
                      </a:lnTo>
                      <a:lnTo>
                        <a:pt x="8312" y="-2318"/>
                      </a:lnTo>
                      <a:lnTo>
                        <a:pt x="-2386" y="-2318"/>
                      </a:lnTo>
                      <a:lnTo>
                        <a:pt x="-2386" y="79117"/>
                      </a:lnTo>
                      <a:close/>
                    </a:path>
                  </a:pathLst>
                </a:custGeom>
                <a:grpFill/>
                <a:ln w="17" cap="flat">
                  <a:noFill/>
                  <a:prstDash val="solid"/>
                  <a:round/>
                </a:ln>
              </p:spPr>
              <p:txBody>
                <a:bodyPr rtlCol="0" anchor="ctr"/>
                <a:lstStyle/>
                <a:p>
                  <a:endParaRPr lang="ja-JP" altLang="en-US"/>
                </a:p>
              </p:txBody>
            </p:sp>
            <p:sp>
              <p:nvSpPr>
                <p:cNvPr id="154" name="フリーフォーム: 図形 153">
                  <a:extLst>
                    <a:ext uri="{FF2B5EF4-FFF2-40B4-BE49-F238E27FC236}">
                      <a16:creationId xmlns:a16="http://schemas.microsoft.com/office/drawing/2014/main" id="{2BF579D3-FB36-50DB-CF0D-A51D3AC33A76}"/>
                    </a:ext>
                  </a:extLst>
                </p:cNvPr>
                <p:cNvSpPr/>
                <p:nvPr/>
              </p:nvSpPr>
              <p:spPr>
                <a:xfrm flipV="1">
                  <a:off x="4778468" y="883968"/>
                  <a:ext cx="57315" cy="84489"/>
                </a:xfrm>
                <a:custGeom>
                  <a:avLst/>
                  <a:gdLst>
                    <a:gd name="connsiteX0" fmla="*/ 50732 w 57315"/>
                    <a:gd name="connsiteY0" fmla="*/ 78039 h 84489"/>
                    <a:gd name="connsiteX1" fmla="*/ 50732 w 57315"/>
                    <a:gd name="connsiteY1" fmla="*/ 67288 h 84489"/>
                    <a:gd name="connsiteX2" fmla="*/ 38899 w 57315"/>
                    <a:gd name="connsiteY2" fmla="*/ 71755 h 84489"/>
                    <a:gd name="connsiteX3" fmla="*/ 28148 w 57315"/>
                    <a:gd name="connsiteY3" fmla="*/ 73239 h 84489"/>
                    <a:gd name="connsiteX4" fmla="*/ 14273 w 57315"/>
                    <a:gd name="connsiteY4" fmla="*/ 69748 h 84489"/>
                    <a:gd name="connsiteX5" fmla="*/ 9386 w 57315"/>
                    <a:gd name="connsiteY5" fmla="*/ 59818 h 84489"/>
                    <a:gd name="connsiteX6" fmla="*/ 12633 w 57315"/>
                    <a:gd name="connsiteY6" fmla="*/ 51650 h 84489"/>
                    <a:gd name="connsiteX7" fmla="*/ 24937 w 57315"/>
                    <a:gd name="connsiteY7" fmla="*/ 47217 h 84489"/>
                    <a:gd name="connsiteX8" fmla="*/ 31586 w 57315"/>
                    <a:gd name="connsiteY8" fmla="*/ 45855 h 84489"/>
                    <a:gd name="connsiteX9" fmla="*/ 49772 w 57315"/>
                    <a:gd name="connsiteY9" fmla="*/ 37583 h 84489"/>
                    <a:gd name="connsiteX10" fmla="*/ 55636 w 57315"/>
                    <a:gd name="connsiteY10" fmla="*/ 21753 h 84489"/>
                    <a:gd name="connsiteX11" fmla="*/ 47695 w 57315"/>
                    <a:gd name="connsiteY11" fmla="*/ 3794 h 84489"/>
                    <a:gd name="connsiteX12" fmla="*/ 24448 w 57315"/>
                    <a:gd name="connsiteY12" fmla="*/ -2314 h 84489"/>
                    <a:gd name="connsiteX13" fmla="*/ 12144 w 57315"/>
                    <a:gd name="connsiteY13" fmla="*/ -1005 h 84489"/>
                    <a:gd name="connsiteX14" fmla="*/ -1347 w 57315"/>
                    <a:gd name="connsiteY14" fmla="*/ 2869 h 84489"/>
                    <a:gd name="connsiteX15" fmla="*/ -1347 w 57315"/>
                    <a:gd name="connsiteY15" fmla="*/ 14213 h 84489"/>
                    <a:gd name="connsiteX16" fmla="*/ 11795 w 57315"/>
                    <a:gd name="connsiteY16" fmla="*/ 8541 h 84489"/>
                    <a:gd name="connsiteX17" fmla="*/ 24448 w 57315"/>
                    <a:gd name="connsiteY17" fmla="*/ 6639 h 84489"/>
                    <a:gd name="connsiteX18" fmla="*/ 39004 w 57315"/>
                    <a:gd name="connsiteY18" fmla="*/ 10339 h 84489"/>
                    <a:gd name="connsiteX19" fmla="*/ 44135 w 57315"/>
                    <a:gd name="connsiteY19" fmla="*/ 20933 h 84489"/>
                    <a:gd name="connsiteX20" fmla="*/ 40452 w 57315"/>
                    <a:gd name="connsiteY20" fmla="*/ 30305 h 84489"/>
                    <a:gd name="connsiteX21" fmla="*/ 28375 w 57315"/>
                    <a:gd name="connsiteY21" fmla="*/ 35384 h 84489"/>
                    <a:gd name="connsiteX22" fmla="*/ 21656 w 57315"/>
                    <a:gd name="connsiteY22" fmla="*/ 36693 h 84489"/>
                    <a:gd name="connsiteX23" fmla="*/ 3819 w 57315"/>
                    <a:gd name="connsiteY23" fmla="*/ 44372 h 84489"/>
                    <a:gd name="connsiteX24" fmla="*/ -1679 w 57315"/>
                    <a:gd name="connsiteY24" fmla="*/ 58945 h 84489"/>
                    <a:gd name="connsiteX25" fmla="*/ 5931 w 57315"/>
                    <a:gd name="connsiteY25" fmla="*/ 75962 h 84489"/>
                    <a:gd name="connsiteX26" fmla="*/ 26892 w 57315"/>
                    <a:gd name="connsiteY26" fmla="*/ 82175 h 84489"/>
                    <a:gd name="connsiteX27" fmla="*/ 38568 w 57315"/>
                    <a:gd name="connsiteY27" fmla="*/ 81128 h 84489"/>
                    <a:gd name="connsiteX28" fmla="*/ 50732 w 57315"/>
                    <a:gd name="connsiteY28" fmla="*/ 78039 h 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315" h="84489">
                      <a:moveTo>
                        <a:pt x="50732" y="78039"/>
                      </a:moveTo>
                      <a:lnTo>
                        <a:pt x="50732" y="67288"/>
                      </a:lnTo>
                      <a:cubicBezTo>
                        <a:pt x="46555" y="69289"/>
                        <a:pt x="42611" y="70778"/>
                        <a:pt x="38899" y="71755"/>
                      </a:cubicBezTo>
                      <a:cubicBezTo>
                        <a:pt x="35187" y="72745"/>
                        <a:pt x="31604" y="73239"/>
                        <a:pt x="28148" y="73239"/>
                      </a:cubicBezTo>
                      <a:cubicBezTo>
                        <a:pt x="22156" y="73239"/>
                        <a:pt x="17531" y="72075"/>
                        <a:pt x="14273" y="69748"/>
                      </a:cubicBezTo>
                      <a:cubicBezTo>
                        <a:pt x="11015" y="67421"/>
                        <a:pt x="9386" y="64111"/>
                        <a:pt x="9386" y="59818"/>
                      </a:cubicBezTo>
                      <a:cubicBezTo>
                        <a:pt x="9386" y="56211"/>
                        <a:pt x="10468" y="53488"/>
                        <a:pt x="12633" y="51650"/>
                      </a:cubicBezTo>
                      <a:cubicBezTo>
                        <a:pt x="14797" y="49823"/>
                        <a:pt x="18898" y="48345"/>
                        <a:pt x="24937" y="47217"/>
                      </a:cubicBezTo>
                      <a:lnTo>
                        <a:pt x="31586" y="45855"/>
                      </a:lnTo>
                      <a:cubicBezTo>
                        <a:pt x="39801" y="44285"/>
                        <a:pt x="45863" y="41527"/>
                        <a:pt x="49772" y="37583"/>
                      </a:cubicBezTo>
                      <a:cubicBezTo>
                        <a:pt x="53682" y="33638"/>
                        <a:pt x="55636" y="28362"/>
                        <a:pt x="55636" y="21753"/>
                      </a:cubicBezTo>
                      <a:cubicBezTo>
                        <a:pt x="55636" y="13853"/>
                        <a:pt x="52989" y="7866"/>
                        <a:pt x="47695" y="3794"/>
                      </a:cubicBezTo>
                      <a:cubicBezTo>
                        <a:pt x="42413" y="-278"/>
                        <a:pt x="34664" y="-2314"/>
                        <a:pt x="24448" y="-2314"/>
                      </a:cubicBezTo>
                      <a:cubicBezTo>
                        <a:pt x="20597" y="-2314"/>
                        <a:pt x="16495" y="-1878"/>
                        <a:pt x="12144" y="-1005"/>
                      </a:cubicBezTo>
                      <a:cubicBezTo>
                        <a:pt x="7804" y="-133"/>
                        <a:pt x="3307" y="1159"/>
                        <a:pt x="-1347" y="2869"/>
                      </a:cubicBezTo>
                      <a:lnTo>
                        <a:pt x="-1347" y="14213"/>
                      </a:lnTo>
                      <a:cubicBezTo>
                        <a:pt x="3121" y="11712"/>
                        <a:pt x="7501" y="9821"/>
                        <a:pt x="11795" y="8541"/>
                      </a:cubicBezTo>
                      <a:cubicBezTo>
                        <a:pt x="16088" y="7273"/>
                        <a:pt x="20306" y="6639"/>
                        <a:pt x="24448" y="6639"/>
                      </a:cubicBezTo>
                      <a:cubicBezTo>
                        <a:pt x="30731" y="6639"/>
                        <a:pt x="35583" y="7872"/>
                        <a:pt x="39004" y="10339"/>
                      </a:cubicBezTo>
                      <a:cubicBezTo>
                        <a:pt x="42425" y="12817"/>
                        <a:pt x="44135" y="16348"/>
                        <a:pt x="44135" y="20933"/>
                      </a:cubicBezTo>
                      <a:cubicBezTo>
                        <a:pt x="44135" y="24924"/>
                        <a:pt x="42908" y="28048"/>
                        <a:pt x="40452" y="30305"/>
                      </a:cubicBezTo>
                      <a:cubicBezTo>
                        <a:pt x="37997" y="32562"/>
                        <a:pt x="33972" y="34255"/>
                        <a:pt x="28375" y="35384"/>
                      </a:cubicBezTo>
                      <a:lnTo>
                        <a:pt x="21656" y="36693"/>
                      </a:lnTo>
                      <a:cubicBezTo>
                        <a:pt x="13441" y="38322"/>
                        <a:pt x="7496" y="40881"/>
                        <a:pt x="3819" y="44372"/>
                      </a:cubicBezTo>
                      <a:cubicBezTo>
                        <a:pt x="154" y="47863"/>
                        <a:pt x="-1679" y="52720"/>
                        <a:pt x="-1679" y="58945"/>
                      </a:cubicBezTo>
                      <a:cubicBezTo>
                        <a:pt x="-1679" y="66147"/>
                        <a:pt x="858" y="71820"/>
                        <a:pt x="5931" y="75962"/>
                      </a:cubicBezTo>
                      <a:cubicBezTo>
                        <a:pt x="11004" y="80104"/>
                        <a:pt x="17991" y="82175"/>
                        <a:pt x="26892" y="82175"/>
                      </a:cubicBezTo>
                      <a:cubicBezTo>
                        <a:pt x="30720" y="82175"/>
                        <a:pt x="34612" y="81826"/>
                        <a:pt x="38568" y="81128"/>
                      </a:cubicBezTo>
                      <a:cubicBezTo>
                        <a:pt x="42535" y="80441"/>
                        <a:pt x="46590" y="79412"/>
                        <a:pt x="50732" y="78039"/>
                      </a:cubicBezTo>
                      <a:close/>
                    </a:path>
                  </a:pathLst>
                </a:custGeom>
                <a:grpFill/>
                <a:ln w="17" cap="flat">
                  <a:noFill/>
                  <a:prstDash val="solid"/>
                  <a:round/>
                </a:ln>
              </p:spPr>
              <p:txBody>
                <a:bodyPr rtlCol="0" anchor="ctr"/>
                <a:lstStyle/>
                <a:p>
                  <a:endParaRPr lang="ja-JP" altLang="en-US"/>
                </a:p>
              </p:txBody>
            </p:sp>
            <p:sp>
              <p:nvSpPr>
                <p:cNvPr id="155" name="フリーフォーム: 図形 154">
                  <a:extLst>
                    <a:ext uri="{FF2B5EF4-FFF2-40B4-BE49-F238E27FC236}">
                      <a16:creationId xmlns:a16="http://schemas.microsoft.com/office/drawing/2014/main" id="{FDB5A8D0-3BED-2B14-2D5B-32BCABCD425C}"/>
                    </a:ext>
                  </a:extLst>
                </p:cNvPr>
                <p:cNvSpPr/>
                <p:nvPr/>
              </p:nvSpPr>
              <p:spPr>
                <a:xfrm flipV="1">
                  <a:off x="4841998"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56" name="フリーフォーム: 図形 155">
                  <a:extLst>
                    <a:ext uri="{FF2B5EF4-FFF2-40B4-BE49-F238E27FC236}">
                      <a16:creationId xmlns:a16="http://schemas.microsoft.com/office/drawing/2014/main" id="{B76CC49B-9D00-48A1-8507-4C5DBFA8A484}"/>
                    </a:ext>
                  </a:extLst>
                </p:cNvPr>
                <p:cNvSpPr/>
                <p:nvPr/>
              </p:nvSpPr>
              <p:spPr>
                <a:xfrm flipV="1">
                  <a:off x="4888467" y="885434"/>
                  <a:ext cx="46791" cy="81435"/>
                </a:xfrm>
                <a:custGeom>
                  <a:avLst/>
                  <a:gdLst>
                    <a:gd name="connsiteX0" fmla="*/ -1572 w 46791"/>
                    <a:gd name="connsiteY0" fmla="*/ 79117 h 81435"/>
                    <a:gd name="connsiteX1" fmla="*/ 45219 w 46791"/>
                    <a:gd name="connsiteY1" fmla="*/ 79117 h 81435"/>
                    <a:gd name="connsiteX2" fmla="*/ 45219 w 46791"/>
                    <a:gd name="connsiteY2" fmla="*/ 69832 h 81435"/>
                    <a:gd name="connsiteX3" fmla="*/ 9441 w 46791"/>
                    <a:gd name="connsiteY3" fmla="*/ 69832 h 81435"/>
                    <a:gd name="connsiteX4" fmla="*/ 9441 w 46791"/>
                    <a:gd name="connsiteY4" fmla="*/ 45834 h 81435"/>
                    <a:gd name="connsiteX5" fmla="*/ 41729 w 46791"/>
                    <a:gd name="connsiteY5" fmla="*/ 45834 h 81435"/>
                    <a:gd name="connsiteX6" fmla="*/ 41729 w 46791"/>
                    <a:gd name="connsiteY6" fmla="*/ 36567 h 81435"/>
                    <a:gd name="connsiteX7" fmla="*/ 9441 w 46791"/>
                    <a:gd name="connsiteY7" fmla="*/ 36567 h 81435"/>
                    <a:gd name="connsiteX8" fmla="*/ 9441 w 46791"/>
                    <a:gd name="connsiteY8" fmla="*/ -2318 h 81435"/>
                    <a:gd name="connsiteX9" fmla="*/ -1572 w 46791"/>
                    <a:gd name="connsiteY9" fmla="*/ -2318 h 81435"/>
                    <a:gd name="connsiteX10" fmla="*/ -1572 w 46791"/>
                    <a:gd name="connsiteY10" fmla="*/ 79117 h 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91" h="81435">
                      <a:moveTo>
                        <a:pt x="-1572" y="79117"/>
                      </a:moveTo>
                      <a:lnTo>
                        <a:pt x="45219" y="79117"/>
                      </a:lnTo>
                      <a:lnTo>
                        <a:pt x="45219" y="69832"/>
                      </a:lnTo>
                      <a:lnTo>
                        <a:pt x="9441" y="69832"/>
                      </a:lnTo>
                      <a:lnTo>
                        <a:pt x="9441" y="45834"/>
                      </a:lnTo>
                      <a:lnTo>
                        <a:pt x="41729" y="45834"/>
                      </a:lnTo>
                      <a:lnTo>
                        <a:pt x="41729" y="36567"/>
                      </a:lnTo>
                      <a:lnTo>
                        <a:pt x="9441" y="36567"/>
                      </a:lnTo>
                      <a:lnTo>
                        <a:pt x="9441" y="-2318"/>
                      </a:lnTo>
                      <a:lnTo>
                        <a:pt x="-1572" y="-2318"/>
                      </a:lnTo>
                      <a:lnTo>
                        <a:pt x="-1572" y="79117"/>
                      </a:lnTo>
                      <a:close/>
                    </a:path>
                  </a:pathLst>
                </a:custGeom>
                <a:grpFill/>
                <a:ln w="17" cap="flat">
                  <a:noFill/>
                  <a:prstDash val="solid"/>
                  <a:round/>
                </a:ln>
              </p:spPr>
              <p:txBody>
                <a:bodyPr rtlCol="0" anchor="ctr"/>
                <a:lstStyle/>
                <a:p>
                  <a:endParaRPr lang="ja-JP" altLang="en-US"/>
                </a:p>
              </p:txBody>
            </p:sp>
            <p:sp>
              <p:nvSpPr>
                <p:cNvPr id="157" name="フリーフォーム: 図形 156">
                  <a:extLst>
                    <a:ext uri="{FF2B5EF4-FFF2-40B4-BE49-F238E27FC236}">
                      <a16:creationId xmlns:a16="http://schemas.microsoft.com/office/drawing/2014/main" id="{4269D925-7D21-6C2E-3BF9-F11B25EB2670}"/>
                    </a:ext>
                  </a:extLst>
                </p:cNvPr>
                <p:cNvSpPr/>
                <p:nvPr/>
              </p:nvSpPr>
              <p:spPr>
                <a:xfrm flipV="1">
                  <a:off x="4945107" y="904318"/>
                  <a:ext cx="51154" cy="64139"/>
                </a:xfrm>
                <a:custGeom>
                  <a:avLst/>
                  <a:gdLst>
                    <a:gd name="connsiteX0" fmla="*/ -1607 w 51154"/>
                    <a:gd name="connsiteY0" fmla="*/ 23960 h 64139"/>
                    <a:gd name="connsiteX1" fmla="*/ -1607 w 51154"/>
                    <a:gd name="connsiteY1" fmla="*/ 60943 h 64139"/>
                    <a:gd name="connsiteX2" fmla="*/ 8429 w 51154"/>
                    <a:gd name="connsiteY2" fmla="*/ 60943 h 64139"/>
                    <a:gd name="connsiteX3" fmla="*/ 8429 w 51154"/>
                    <a:gd name="connsiteY3" fmla="*/ 24344 h 64139"/>
                    <a:gd name="connsiteX4" fmla="*/ 11797 w 51154"/>
                    <a:gd name="connsiteY4" fmla="*/ 11324 h 64139"/>
                    <a:gd name="connsiteX5" fmla="*/ 21955 w 51154"/>
                    <a:gd name="connsiteY5" fmla="*/ 6996 h 64139"/>
                    <a:gd name="connsiteX6" fmla="*/ 34783 w 51154"/>
                    <a:gd name="connsiteY6" fmla="*/ 12180 h 64139"/>
                    <a:gd name="connsiteX7" fmla="*/ 39512 w 51154"/>
                    <a:gd name="connsiteY7" fmla="*/ 26316 h 64139"/>
                    <a:gd name="connsiteX8" fmla="*/ 39512 w 51154"/>
                    <a:gd name="connsiteY8" fmla="*/ 60943 h 64139"/>
                    <a:gd name="connsiteX9" fmla="*/ 49548 w 51154"/>
                    <a:gd name="connsiteY9" fmla="*/ 60943 h 64139"/>
                    <a:gd name="connsiteX10" fmla="*/ 49548 w 51154"/>
                    <a:gd name="connsiteY10" fmla="*/ -142 h 64139"/>
                    <a:gd name="connsiteX11" fmla="*/ 39512 w 51154"/>
                    <a:gd name="connsiteY11" fmla="*/ -142 h 64139"/>
                    <a:gd name="connsiteX12" fmla="*/ 39512 w 51154"/>
                    <a:gd name="connsiteY12" fmla="*/ 9248 h 64139"/>
                    <a:gd name="connsiteX13" fmla="*/ 31030 w 51154"/>
                    <a:gd name="connsiteY13" fmla="*/ 975 h 64139"/>
                    <a:gd name="connsiteX14" fmla="*/ 19825 w 51154"/>
                    <a:gd name="connsiteY14" fmla="*/ -1730 h 64139"/>
                    <a:gd name="connsiteX15" fmla="*/ 3839 w 51154"/>
                    <a:gd name="connsiteY15" fmla="*/ 4814 h 64139"/>
                    <a:gd name="connsiteX16" fmla="*/ -1607 w 51154"/>
                    <a:gd name="connsiteY16" fmla="*/ 23960 h 64139"/>
                    <a:gd name="connsiteX17" fmla="*/ 23648 w 51154"/>
                    <a:gd name="connsiteY17" fmla="*/ 62409 h 64139"/>
                    <a:gd name="connsiteX18" fmla="*/ 23648 w 51154"/>
                    <a:gd name="connsiteY18" fmla="*/ 62409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154" h="64139">
                      <a:moveTo>
                        <a:pt x="-1607" y="23960"/>
                      </a:moveTo>
                      <a:lnTo>
                        <a:pt x="-1607" y="60943"/>
                      </a:lnTo>
                      <a:lnTo>
                        <a:pt x="8429" y="60943"/>
                      </a:lnTo>
                      <a:lnTo>
                        <a:pt x="8429" y="24344"/>
                      </a:lnTo>
                      <a:cubicBezTo>
                        <a:pt x="8429" y="18562"/>
                        <a:pt x="9551" y="14222"/>
                        <a:pt x="11797" y="11324"/>
                      </a:cubicBezTo>
                      <a:cubicBezTo>
                        <a:pt x="14054" y="8439"/>
                        <a:pt x="17440" y="6996"/>
                        <a:pt x="21955" y="6996"/>
                      </a:cubicBezTo>
                      <a:cubicBezTo>
                        <a:pt x="27365" y="6996"/>
                        <a:pt x="31641" y="8724"/>
                        <a:pt x="34783" y="12180"/>
                      </a:cubicBezTo>
                      <a:cubicBezTo>
                        <a:pt x="37936" y="15635"/>
                        <a:pt x="39512" y="20348"/>
                        <a:pt x="39512" y="26316"/>
                      </a:cubicBezTo>
                      <a:lnTo>
                        <a:pt x="39512" y="60943"/>
                      </a:lnTo>
                      <a:lnTo>
                        <a:pt x="49548" y="60943"/>
                      </a:lnTo>
                      <a:lnTo>
                        <a:pt x="49548" y="-142"/>
                      </a:lnTo>
                      <a:lnTo>
                        <a:pt x="39512" y="-142"/>
                      </a:lnTo>
                      <a:lnTo>
                        <a:pt x="39512" y="9248"/>
                      </a:lnTo>
                      <a:cubicBezTo>
                        <a:pt x="37081" y="5536"/>
                        <a:pt x="34253" y="2778"/>
                        <a:pt x="31030" y="975"/>
                      </a:cubicBezTo>
                      <a:cubicBezTo>
                        <a:pt x="27819" y="-829"/>
                        <a:pt x="24084" y="-1730"/>
                        <a:pt x="19825" y="-1730"/>
                      </a:cubicBezTo>
                      <a:cubicBezTo>
                        <a:pt x="12809" y="-1730"/>
                        <a:pt x="7481" y="451"/>
                        <a:pt x="3839" y="4814"/>
                      </a:cubicBezTo>
                      <a:cubicBezTo>
                        <a:pt x="208" y="9178"/>
                        <a:pt x="-1607" y="15560"/>
                        <a:pt x="-1607" y="23960"/>
                      </a:cubicBezTo>
                      <a:close/>
                      <a:moveTo>
                        <a:pt x="23648" y="62409"/>
                      </a:moveTo>
                      <a:lnTo>
                        <a:pt x="23648" y="62409"/>
                      </a:lnTo>
                      <a:close/>
                    </a:path>
                  </a:pathLst>
                </a:custGeom>
                <a:grpFill/>
                <a:ln w="17" cap="flat">
                  <a:noFill/>
                  <a:prstDash val="solid"/>
                  <a:round/>
                </a:ln>
              </p:spPr>
              <p:txBody>
                <a:bodyPr rtlCol="0" anchor="ctr"/>
                <a:lstStyle/>
                <a:p>
                  <a:endParaRPr lang="ja-JP" altLang="en-US"/>
                </a:p>
              </p:txBody>
            </p:sp>
            <p:sp>
              <p:nvSpPr>
                <p:cNvPr id="158" name="フリーフォーム: 図形 157">
                  <a:extLst>
                    <a:ext uri="{FF2B5EF4-FFF2-40B4-BE49-F238E27FC236}">
                      <a16:creationId xmlns:a16="http://schemas.microsoft.com/office/drawing/2014/main" id="{4E38CE94-D7A1-661D-C41D-5DADDE225F8B}"/>
                    </a:ext>
                  </a:extLst>
                </p:cNvPr>
                <p:cNvSpPr/>
                <p:nvPr/>
              </p:nvSpPr>
              <p:spPr>
                <a:xfrm flipV="1">
                  <a:off x="5016547" y="904318"/>
                  <a:ext cx="51171" cy="62551"/>
                </a:xfrm>
                <a:custGeom>
                  <a:avLst/>
                  <a:gdLst>
                    <a:gd name="connsiteX0" fmla="*/ 49535 w 51171"/>
                    <a:gd name="connsiteY0" fmla="*/ 35102 h 62551"/>
                    <a:gd name="connsiteX1" fmla="*/ 49535 w 51171"/>
                    <a:gd name="connsiteY1" fmla="*/ -1776 h 62551"/>
                    <a:gd name="connsiteX2" fmla="*/ 39500 w 51171"/>
                    <a:gd name="connsiteY2" fmla="*/ -1776 h 62551"/>
                    <a:gd name="connsiteX3" fmla="*/ 39500 w 51171"/>
                    <a:gd name="connsiteY3" fmla="*/ 34770 h 62551"/>
                    <a:gd name="connsiteX4" fmla="*/ 36114 w 51171"/>
                    <a:gd name="connsiteY4" fmla="*/ 47738 h 62551"/>
                    <a:gd name="connsiteX5" fmla="*/ 25974 w 51171"/>
                    <a:gd name="connsiteY5" fmla="*/ 52049 h 62551"/>
                    <a:gd name="connsiteX6" fmla="*/ 13146 w 51171"/>
                    <a:gd name="connsiteY6" fmla="*/ 46865 h 62551"/>
                    <a:gd name="connsiteX7" fmla="*/ 8451 w 51171"/>
                    <a:gd name="connsiteY7" fmla="*/ 32746 h 62551"/>
                    <a:gd name="connsiteX8" fmla="*/ 8451 w 51171"/>
                    <a:gd name="connsiteY8" fmla="*/ -1776 h 62551"/>
                    <a:gd name="connsiteX9" fmla="*/ -1636 w 51171"/>
                    <a:gd name="connsiteY9" fmla="*/ -1776 h 62551"/>
                    <a:gd name="connsiteX10" fmla="*/ -1636 w 51171"/>
                    <a:gd name="connsiteY10" fmla="*/ 59309 h 62551"/>
                    <a:gd name="connsiteX11" fmla="*/ 8451 w 51171"/>
                    <a:gd name="connsiteY11" fmla="*/ 59309 h 62551"/>
                    <a:gd name="connsiteX12" fmla="*/ 8451 w 51171"/>
                    <a:gd name="connsiteY12" fmla="*/ 49815 h 62551"/>
                    <a:gd name="connsiteX13" fmla="*/ 16933 w 51171"/>
                    <a:gd name="connsiteY13" fmla="*/ 58052 h 62551"/>
                    <a:gd name="connsiteX14" fmla="*/ 28208 w 51171"/>
                    <a:gd name="connsiteY14" fmla="*/ 60775 h 62551"/>
                    <a:gd name="connsiteX15" fmla="*/ 44125 w 51171"/>
                    <a:gd name="connsiteY15" fmla="*/ 54265 h 62551"/>
                    <a:gd name="connsiteX16" fmla="*/ 49535 w 51171"/>
                    <a:gd name="connsiteY16" fmla="*/ 35102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171" h="62551">
                      <a:moveTo>
                        <a:pt x="49535" y="35102"/>
                      </a:moveTo>
                      <a:lnTo>
                        <a:pt x="49535" y="-1776"/>
                      </a:lnTo>
                      <a:lnTo>
                        <a:pt x="39500" y="-1776"/>
                      </a:lnTo>
                      <a:lnTo>
                        <a:pt x="39500" y="34770"/>
                      </a:lnTo>
                      <a:cubicBezTo>
                        <a:pt x="39500" y="40553"/>
                        <a:pt x="38371" y="44876"/>
                        <a:pt x="36114" y="47738"/>
                      </a:cubicBezTo>
                      <a:cubicBezTo>
                        <a:pt x="33857" y="50612"/>
                        <a:pt x="30477" y="52049"/>
                        <a:pt x="25974" y="52049"/>
                      </a:cubicBezTo>
                      <a:cubicBezTo>
                        <a:pt x="20552" y="52049"/>
                        <a:pt x="16276" y="50321"/>
                        <a:pt x="13146" y="46865"/>
                      </a:cubicBezTo>
                      <a:cubicBezTo>
                        <a:pt x="10016" y="43421"/>
                        <a:pt x="8451" y="38715"/>
                        <a:pt x="8451" y="32746"/>
                      </a:cubicBezTo>
                      <a:lnTo>
                        <a:pt x="8451" y="-1776"/>
                      </a:lnTo>
                      <a:lnTo>
                        <a:pt x="-1636" y="-1776"/>
                      </a:lnTo>
                      <a:lnTo>
                        <a:pt x="-1636" y="59309"/>
                      </a:lnTo>
                      <a:lnTo>
                        <a:pt x="8451" y="59309"/>
                      </a:lnTo>
                      <a:lnTo>
                        <a:pt x="8451" y="49815"/>
                      </a:lnTo>
                      <a:cubicBezTo>
                        <a:pt x="10860" y="53492"/>
                        <a:pt x="13687" y="56237"/>
                        <a:pt x="16933" y="58052"/>
                      </a:cubicBezTo>
                      <a:cubicBezTo>
                        <a:pt x="20191" y="59868"/>
                        <a:pt x="23949" y="60775"/>
                        <a:pt x="28208" y="60775"/>
                      </a:cubicBezTo>
                      <a:cubicBezTo>
                        <a:pt x="35224" y="60775"/>
                        <a:pt x="40530" y="58605"/>
                        <a:pt x="44125" y="54265"/>
                      </a:cubicBezTo>
                      <a:cubicBezTo>
                        <a:pt x="47732" y="49925"/>
                        <a:pt x="49535" y="43537"/>
                        <a:pt x="49535" y="35102"/>
                      </a:cubicBezTo>
                      <a:close/>
                    </a:path>
                  </a:pathLst>
                </a:custGeom>
                <a:grpFill/>
                <a:ln w="17" cap="flat">
                  <a:noFill/>
                  <a:prstDash val="solid"/>
                  <a:round/>
                </a:ln>
              </p:spPr>
              <p:txBody>
                <a:bodyPr rtlCol="0" anchor="ctr"/>
                <a:lstStyle/>
                <a:p>
                  <a:endParaRPr lang="ja-JP" altLang="en-US"/>
                </a:p>
              </p:txBody>
            </p:sp>
            <p:sp>
              <p:nvSpPr>
                <p:cNvPr id="159" name="フリーフォーム: 図形 158">
                  <a:extLst>
                    <a:ext uri="{FF2B5EF4-FFF2-40B4-BE49-F238E27FC236}">
                      <a16:creationId xmlns:a16="http://schemas.microsoft.com/office/drawing/2014/main" id="{6FA1278E-0860-36E9-385B-59435C5A1F43}"/>
                    </a:ext>
                  </a:extLst>
                </p:cNvPr>
                <p:cNvSpPr/>
                <p:nvPr/>
              </p:nvSpPr>
              <p:spPr>
                <a:xfrm flipV="1">
                  <a:off x="5083362" y="881996"/>
                  <a:ext cx="54592" cy="86461"/>
                </a:xfrm>
                <a:custGeom>
                  <a:avLst/>
                  <a:gdLst>
                    <a:gd name="connsiteX0" fmla="*/ 43058 w 54592"/>
                    <a:gd name="connsiteY0" fmla="*/ 51035 h 86461"/>
                    <a:gd name="connsiteX1" fmla="*/ 43058 w 54592"/>
                    <a:gd name="connsiteY1" fmla="*/ 84090 h 86461"/>
                    <a:gd name="connsiteX2" fmla="*/ 53093 w 54592"/>
                    <a:gd name="connsiteY2" fmla="*/ 84090 h 86461"/>
                    <a:gd name="connsiteX3" fmla="*/ 53093 w 54592"/>
                    <a:gd name="connsiteY3" fmla="*/ -783 h 86461"/>
                    <a:gd name="connsiteX4" fmla="*/ 43058 w 54592"/>
                    <a:gd name="connsiteY4" fmla="*/ -783 h 86461"/>
                    <a:gd name="connsiteX5" fmla="*/ 43058 w 54592"/>
                    <a:gd name="connsiteY5" fmla="*/ 8380 h 86461"/>
                    <a:gd name="connsiteX6" fmla="*/ 35065 w 54592"/>
                    <a:gd name="connsiteY6" fmla="*/ 282 h 86461"/>
                    <a:gd name="connsiteX7" fmla="*/ 23476 w 54592"/>
                    <a:gd name="connsiteY7" fmla="*/ -2371 h 86461"/>
                    <a:gd name="connsiteX8" fmla="*/ 5447 w 54592"/>
                    <a:gd name="connsiteY8" fmla="*/ 6460 h 86461"/>
                    <a:gd name="connsiteX9" fmla="*/ -1499 w 54592"/>
                    <a:gd name="connsiteY9" fmla="*/ 29707 h 86461"/>
                    <a:gd name="connsiteX10" fmla="*/ 5447 w 54592"/>
                    <a:gd name="connsiteY10" fmla="*/ 52937 h 86461"/>
                    <a:gd name="connsiteX11" fmla="*/ 23476 w 54592"/>
                    <a:gd name="connsiteY11" fmla="*/ 61768 h 86461"/>
                    <a:gd name="connsiteX12" fmla="*/ 35065 w 54592"/>
                    <a:gd name="connsiteY12" fmla="*/ 59115 h 86461"/>
                    <a:gd name="connsiteX13" fmla="*/ 43058 w 54592"/>
                    <a:gd name="connsiteY13" fmla="*/ 51035 h 86461"/>
                    <a:gd name="connsiteX14" fmla="*/ 8868 w 54592"/>
                    <a:gd name="connsiteY14" fmla="*/ 29707 h 86461"/>
                    <a:gd name="connsiteX15" fmla="*/ 13423 w 54592"/>
                    <a:gd name="connsiteY15" fmla="*/ 12342 h 86461"/>
                    <a:gd name="connsiteX16" fmla="*/ 25937 w 54592"/>
                    <a:gd name="connsiteY16" fmla="*/ 6041 h 86461"/>
                    <a:gd name="connsiteX17" fmla="*/ 38468 w 54592"/>
                    <a:gd name="connsiteY17" fmla="*/ 12342 h 86461"/>
                    <a:gd name="connsiteX18" fmla="*/ 43058 w 54592"/>
                    <a:gd name="connsiteY18" fmla="*/ 29707 h 86461"/>
                    <a:gd name="connsiteX19" fmla="*/ 38468 w 54592"/>
                    <a:gd name="connsiteY19" fmla="*/ 47073 h 86461"/>
                    <a:gd name="connsiteX20" fmla="*/ 25937 w 54592"/>
                    <a:gd name="connsiteY20" fmla="*/ 53373 h 86461"/>
                    <a:gd name="connsiteX21" fmla="*/ 13423 w 54592"/>
                    <a:gd name="connsiteY21" fmla="*/ 47073 h 86461"/>
                    <a:gd name="connsiteX22" fmla="*/ 8868 w 54592"/>
                    <a:gd name="connsiteY22" fmla="*/ 29707 h 8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92" h="86461">
                      <a:moveTo>
                        <a:pt x="43058" y="51035"/>
                      </a:moveTo>
                      <a:lnTo>
                        <a:pt x="43058" y="84090"/>
                      </a:lnTo>
                      <a:lnTo>
                        <a:pt x="53093" y="84090"/>
                      </a:lnTo>
                      <a:lnTo>
                        <a:pt x="53093" y="-783"/>
                      </a:lnTo>
                      <a:lnTo>
                        <a:pt x="43058" y="-783"/>
                      </a:lnTo>
                      <a:lnTo>
                        <a:pt x="43058" y="8380"/>
                      </a:lnTo>
                      <a:cubicBezTo>
                        <a:pt x="40952" y="4750"/>
                        <a:pt x="38288" y="2050"/>
                        <a:pt x="35065" y="282"/>
                      </a:cubicBezTo>
                      <a:cubicBezTo>
                        <a:pt x="31853" y="-1487"/>
                        <a:pt x="27990" y="-2371"/>
                        <a:pt x="23476" y="-2371"/>
                      </a:cubicBezTo>
                      <a:cubicBezTo>
                        <a:pt x="16099" y="-2371"/>
                        <a:pt x="10090" y="573"/>
                        <a:pt x="5447" y="6460"/>
                      </a:cubicBezTo>
                      <a:cubicBezTo>
                        <a:pt x="816" y="12359"/>
                        <a:pt x="-1499" y="20108"/>
                        <a:pt x="-1499" y="29707"/>
                      </a:cubicBezTo>
                      <a:cubicBezTo>
                        <a:pt x="-1499" y="39306"/>
                        <a:pt x="816" y="47050"/>
                        <a:pt x="5447" y="52937"/>
                      </a:cubicBezTo>
                      <a:cubicBezTo>
                        <a:pt x="10090" y="58824"/>
                        <a:pt x="16099" y="61768"/>
                        <a:pt x="23476" y="61768"/>
                      </a:cubicBezTo>
                      <a:cubicBezTo>
                        <a:pt x="27990" y="61768"/>
                        <a:pt x="31853" y="60884"/>
                        <a:pt x="35065" y="59115"/>
                      </a:cubicBezTo>
                      <a:cubicBezTo>
                        <a:pt x="38288" y="57358"/>
                        <a:pt x="40952" y="54665"/>
                        <a:pt x="43058" y="51035"/>
                      </a:cubicBezTo>
                      <a:close/>
                      <a:moveTo>
                        <a:pt x="8868" y="29707"/>
                      </a:moveTo>
                      <a:cubicBezTo>
                        <a:pt x="8868" y="22331"/>
                        <a:pt x="10386" y="16542"/>
                        <a:pt x="13423" y="12342"/>
                      </a:cubicBezTo>
                      <a:cubicBezTo>
                        <a:pt x="16460" y="8141"/>
                        <a:pt x="20631" y="6041"/>
                        <a:pt x="25937" y="6041"/>
                      </a:cubicBezTo>
                      <a:cubicBezTo>
                        <a:pt x="31242" y="6041"/>
                        <a:pt x="35419" y="8141"/>
                        <a:pt x="38468" y="12342"/>
                      </a:cubicBezTo>
                      <a:cubicBezTo>
                        <a:pt x="41528" y="16542"/>
                        <a:pt x="43058" y="22331"/>
                        <a:pt x="43058" y="29707"/>
                      </a:cubicBezTo>
                      <a:cubicBezTo>
                        <a:pt x="43058" y="37084"/>
                        <a:pt x="41528" y="42873"/>
                        <a:pt x="38468" y="47073"/>
                      </a:cubicBezTo>
                      <a:cubicBezTo>
                        <a:pt x="35419" y="51273"/>
                        <a:pt x="31242" y="53373"/>
                        <a:pt x="25937" y="53373"/>
                      </a:cubicBezTo>
                      <a:cubicBezTo>
                        <a:pt x="20631" y="53373"/>
                        <a:pt x="16460" y="51273"/>
                        <a:pt x="13423" y="47073"/>
                      </a:cubicBezTo>
                      <a:cubicBezTo>
                        <a:pt x="10386" y="42873"/>
                        <a:pt x="8868" y="37084"/>
                        <a:pt x="8868" y="29707"/>
                      </a:cubicBezTo>
                      <a:close/>
                    </a:path>
                  </a:pathLst>
                </a:custGeom>
                <a:grpFill/>
                <a:ln w="17" cap="flat">
                  <a:noFill/>
                  <a:prstDash val="solid"/>
                  <a:round/>
                </a:ln>
              </p:spPr>
              <p:txBody>
                <a:bodyPr rtlCol="0" anchor="ctr"/>
                <a:lstStyle/>
                <a:p>
                  <a:endParaRPr lang="ja-JP" altLang="en-US"/>
                </a:p>
              </p:txBody>
            </p:sp>
            <p:sp>
              <p:nvSpPr>
                <p:cNvPr id="160" name="フリーフォーム: 図形 159">
                  <a:extLst>
                    <a:ext uri="{FF2B5EF4-FFF2-40B4-BE49-F238E27FC236}">
                      <a16:creationId xmlns:a16="http://schemas.microsoft.com/office/drawing/2014/main" id="{EB49D773-1EFB-5292-56B9-3FFC66AFD78E}"/>
                    </a:ext>
                  </a:extLst>
                </p:cNvPr>
                <p:cNvSpPr/>
                <p:nvPr/>
              </p:nvSpPr>
              <p:spPr>
                <a:xfrm flipV="1">
                  <a:off x="5154809" y="904318"/>
                  <a:ext cx="51608" cy="64139"/>
                </a:xfrm>
                <a:custGeom>
                  <a:avLst/>
                  <a:gdLst>
                    <a:gd name="connsiteX0" fmla="*/ 30153 w 51608"/>
                    <a:gd name="connsiteY0" fmla="*/ 30557 h 64139"/>
                    <a:gd name="connsiteX1" fmla="*/ 13293 w 51608"/>
                    <a:gd name="connsiteY1" fmla="*/ 27782 h 64139"/>
                    <a:gd name="connsiteX2" fmla="*/ 8598 w 51608"/>
                    <a:gd name="connsiteY2" fmla="*/ 18288 h 64139"/>
                    <a:gd name="connsiteX3" fmla="*/ 12124 w 51608"/>
                    <a:gd name="connsiteY3" fmla="*/ 9806 h 64139"/>
                    <a:gd name="connsiteX4" fmla="*/ 21688 w 51608"/>
                    <a:gd name="connsiteY4" fmla="*/ 6682 h 64139"/>
                    <a:gd name="connsiteX5" fmla="*/ 35092 w 51608"/>
                    <a:gd name="connsiteY5" fmla="*/ 12598 h 64139"/>
                    <a:gd name="connsiteX6" fmla="*/ 40136 w 51608"/>
                    <a:gd name="connsiteY6" fmla="*/ 28323 h 64139"/>
                    <a:gd name="connsiteX7" fmla="*/ 40136 w 51608"/>
                    <a:gd name="connsiteY7" fmla="*/ 30557 h 64139"/>
                    <a:gd name="connsiteX8" fmla="*/ 30153 w 51608"/>
                    <a:gd name="connsiteY8" fmla="*/ 30557 h 64139"/>
                    <a:gd name="connsiteX9" fmla="*/ 50171 w 51608"/>
                    <a:gd name="connsiteY9" fmla="*/ 34711 h 64139"/>
                    <a:gd name="connsiteX10" fmla="*/ 50171 w 51608"/>
                    <a:gd name="connsiteY10" fmla="*/ -142 h 64139"/>
                    <a:gd name="connsiteX11" fmla="*/ 40136 w 51608"/>
                    <a:gd name="connsiteY11" fmla="*/ -142 h 64139"/>
                    <a:gd name="connsiteX12" fmla="*/ 40136 w 51608"/>
                    <a:gd name="connsiteY12" fmla="*/ 9125 h 64139"/>
                    <a:gd name="connsiteX13" fmla="*/ 31566 w 51608"/>
                    <a:gd name="connsiteY13" fmla="*/ 923 h 64139"/>
                    <a:gd name="connsiteX14" fmla="*/ 19018 w 51608"/>
                    <a:gd name="connsiteY14" fmla="*/ -1730 h 64139"/>
                    <a:gd name="connsiteX15" fmla="*/ 4095 w 51608"/>
                    <a:gd name="connsiteY15" fmla="*/ 3540 h 64139"/>
                    <a:gd name="connsiteX16" fmla="*/ -1437 w 51608"/>
                    <a:gd name="connsiteY16" fmla="*/ 17642 h 64139"/>
                    <a:gd name="connsiteX17" fmla="*/ 5457 w 51608"/>
                    <a:gd name="connsiteY17" fmla="*/ 33175 h 64139"/>
                    <a:gd name="connsiteX18" fmla="*/ 26051 w 51608"/>
                    <a:gd name="connsiteY18" fmla="*/ 38411 h 64139"/>
                    <a:gd name="connsiteX19" fmla="*/ 40136 w 51608"/>
                    <a:gd name="connsiteY19" fmla="*/ 38411 h 64139"/>
                    <a:gd name="connsiteX20" fmla="*/ 40136 w 51608"/>
                    <a:gd name="connsiteY20" fmla="*/ 39406 h 64139"/>
                    <a:gd name="connsiteX21" fmla="*/ 35580 w 51608"/>
                    <a:gd name="connsiteY21" fmla="*/ 50122 h 64139"/>
                    <a:gd name="connsiteX22" fmla="*/ 22787 w 51608"/>
                    <a:gd name="connsiteY22" fmla="*/ 53909 h 64139"/>
                    <a:gd name="connsiteX23" fmla="*/ 12578 w 51608"/>
                    <a:gd name="connsiteY23" fmla="*/ 52653 h 64139"/>
                    <a:gd name="connsiteX24" fmla="*/ 3048 w 51608"/>
                    <a:gd name="connsiteY24" fmla="*/ 48883 h 64139"/>
                    <a:gd name="connsiteX25" fmla="*/ 3048 w 51608"/>
                    <a:gd name="connsiteY25" fmla="*/ 58168 h 64139"/>
                    <a:gd name="connsiteX26" fmla="*/ 13729 w 51608"/>
                    <a:gd name="connsiteY26" fmla="*/ 61344 h 64139"/>
                    <a:gd name="connsiteX27" fmla="*/ 23817 w 51608"/>
                    <a:gd name="connsiteY27" fmla="*/ 62409 h 64139"/>
                    <a:gd name="connsiteX28" fmla="*/ 43626 w 51608"/>
                    <a:gd name="connsiteY28" fmla="*/ 55532 h 64139"/>
                    <a:gd name="connsiteX29" fmla="*/ 50171 w 51608"/>
                    <a:gd name="connsiteY29" fmla="*/ 34711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608" h="64139">
                      <a:moveTo>
                        <a:pt x="30153" y="30557"/>
                      </a:moveTo>
                      <a:cubicBezTo>
                        <a:pt x="22043" y="30557"/>
                        <a:pt x="16423" y="29632"/>
                        <a:pt x="13293" y="27782"/>
                      </a:cubicBezTo>
                      <a:cubicBezTo>
                        <a:pt x="10163" y="25932"/>
                        <a:pt x="8598" y="22768"/>
                        <a:pt x="8598" y="18288"/>
                      </a:cubicBezTo>
                      <a:cubicBezTo>
                        <a:pt x="8598" y="14728"/>
                        <a:pt x="9773" y="11900"/>
                        <a:pt x="12124" y="9806"/>
                      </a:cubicBezTo>
                      <a:cubicBezTo>
                        <a:pt x="14474" y="7723"/>
                        <a:pt x="17662" y="6682"/>
                        <a:pt x="21688" y="6682"/>
                      </a:cubicBezTo>
                      <a:cubicBezTo>
                        <a:pt x="27261" y="6682"/>
                        <a:pt x="31729" y="8654"/>
                        <a:pt x="35092" y="12598"/>
                      </a:cubicBezTo>
                      <a:cubicBezTo>
                        <a:pt x="38454" y="16543"/>
                        <a:pt x="40136" y="21784"/>
                        <a:pt x="40136" y="28323"/>
                      </a:cubicBezTo>
                      <a:lnTo>
                        <a:pt x="40136" y="30557"/>
                      </a:lnTo>
                      <a:lnTo>
                        <a:pt x="30153" y="30557"/>
                      </a:lnTo>
                      <a:close/>
                      <a:moveTo>
                        <a:pt x="50171" y="34711"/>
                      </a:moveTo>
                      <a:lnTo>
                        <a:pt x="50171" y="-142"/>
                      </a:lnTo>
                      <a:lnTo>
                        <a:pt x="40136" y="-142"/>
                      </a:lnTo>
                      <a:lnTo>
                        <a:pt x="40136" y="9125"/>
                      </a:lnTo>
                      <a:cubicBezTo>
                        <a:pt x="37843" y="5425"/>
                        <a:pt x="34987" y="2691"/>
                        <a:pt x="31566" y="923"/>
                      </a:cubicBezTo>
                      <a:cubicBezTo>
                        <a:pt x="28145" y="-846"/>
                        <a:pt x="23963" y="-1730"/>
                        <a:pt x="19018" y="-1730"/>
                      </a:cubicBezTo>
                      <a:cubicBezTo>
                        <a:pt x="12770" y="-1730"/>
                        <a:pt x="7795" y="27"/>
                        <a:pt x="4095" y="3540"/>
                      </a:cubicBezTo>
                      <a:cubicBezTo>
                        <a:pt x="407" y="7054"/>
                        <a:pt x="-1437" y="11755"/>
                        <a:pt x="-1437" y="17642"/>
                      </a:cubicBezTo>
                      <a:cubicBezTo>
                        <a:pt x="-1437" y="24507"/>
                        <a:pt x="861" y="29685"/>
                        <a:pt x="5457" y="33175"/>
                      </a:cubicBezTo>
                      <a:cubicBezTo>
                        <a:pt x="10064" y="36666"/>
                        <a:pt x="16929" y="38411"/>
                        <a:pt x="26051" y="38411"/>
                      </a:cubicBezTo>
                      <a:lnTo>
                        <a:pt x="40136" y="38411"/>
                      </a:lnTo>
                      <a:lnTo>
                        <a:pt x="40136" y="39406"/>
                      </a:lnTo>
                      <a:cubicBezTo>
                        <a:pt x="40136" y="44025"/>
                        <a:pt x="38617" y="47597"/>
                        <a:pt x="35580" y="50122"/>
                      </a:cubicBezTo>
                      <a:cubicBezTo>
                        <a:pt x="32544" y="52647"/>
                        <a:pt x="28279" y="53909"/>
                        <a:pt x="22787" y="53909"/>
                      </a:cubicBezTo>
                      <a:cubicBezTo>
                        <a:pt x="19297" y="53909"/>
                        <a:pt x="15894" y="53491"/>
                        <a:pt x="12578" y="52653"/>
                      </a:cubicBezTo>
                      <a:cubicBezTo>
                        <a:pt x="9273" y="51815"/>
                        <a:pt x="6097" y="50558"/>
                        <a:pt x="3048" y="48883"/>
                      </a:cubicBezTo>
                      <a:lnTo>
                        <a:pt x="3048" y="58168"/>
                      </a:lnTo>
                      <a:cubicBezTo>
                        <a:pt x="6713" y="59587"/>
                        <a:pt x="10274" y="60646"/>
                        <a:pt x="13729" y="61344"/>
                      </a:cubicBezTo>
                      <a:cubicBezTo>
                        <a:pt x="17185" y="62054"/>
                        <a:pt x="20548" y="62409"/>
                        <a:pt x="23817" y="62409"/>
                      </a:cubicBezTo>
                      <a:cubicBezTo>
                        <a:pt x="32660" y="62409"/>
                        <a:pt x="39263" y="60117"/>
                        <a:pt x="43626" y="55532"/>
                      </a:cubicBezTo>
                      <a:cubicBezTo>
                        <a:pt x="47989" y="50960"/>
                        <a:pt x="50171" y="44019"/>
                        <a:pt x="50171" y="34711"/>
                      </a:cubicBezTo>
                      <a:close/>
                    </a:path>
                  </a:pathLst>
                </a:custGeom>
                <a:grpFill/>
                <a:ln w="17" cap="flat">
                  <a:noFill/>
                  <a:prstDash val="solid"/>
                  <a:round/>
                </a:ln>
              </p:spPr>
              <p:txBody>
                <a:bodyPr rtlCol="0" anchor="ctr"/>
                <a:lstStyle/>
                <a:p>
                  <a:endParaRPr lang="ja-JP" altLang="en-US"/>
                </a:p>
              </p:txBody>
            </p:sp>
            <p:sp>
              <p:nvSpPr>
                <p:cNvPr id="161" name="フリーフォーム: 図形 160">
                  <a:extLst>
                    <a:ext uri="{FF2B5EF4-FFF2-40B4-BE49-F238E27FC236}">
                      <a16:creationId xmlns:a16="http://schemas.microsoft.com/office/drawing/2014/main" id="{2D236DE0-A74C-AB5F-616D-F11E06DEC68C}"/>
                    </a:ext>
                  </a:extLst>
                </p:cNvPr>
                <p:cNvSpPr/>
                <p:nvPr/>
              </p:nvSpPr>
              <p:spPr>
                <a:xfrm flipV="1">
                  <a:off x="5226696" y="904318"/>
                  <a:ext cx="89184" cy="62551"/>
                </a:xfrm>
                <a:custGeom>
                  <a:avLst/>
                  <a:gdLst>
                    <a:gd name="connsiteX0" fmla="*/ 45242 w 89184"/>
                    <a:gd name="connsiteY0" fmla="*/ 47581 h 62551"/>
                    <a:gd name="connsiteX1" fmla="*/ 54248 w 89184"/>
                    <a:gd name="connsiteY1" fmla="*/ 57564 h 62551"/>
                    <a:gd name="connsiteX2" fmla="*/ 66569 w 89184"/>
                    <a:gd name="connsiteY2" fmla="*/ 60775 h 62551"/>
                    <a:gd name="connsiteX3" fmla="*/ 81300 w 89184"/>
                    <a:gd name="connsiteY3" fmla="*/ 54091 h 62551"/>
                    <a:gd name="connsiteX4" fmla="*/ 86483 w 89184"/>
                    <a:gd name="connsiteY4" fmla="*/ 35102 h 62551"/>
                    <a:gd name="connsiteX5" fmla="*/ 86483 w 89184"/>
                    <a:gd name="connsiteY5" fmla="*/ -1776 h 62551"/>
                    <a:gd name="connsiteX6" fmla="*/ 76395 w 89184"/>
                    <a:gd name="connsiteY6" fmla="*/ -1776 h 62551"/>
                    <a:gd name="connsiteX7" fmla="*/ 76395 w 89184"/>
                    <a:gd name="connsiteY7" fmla="*/ 34770 h 62551"/>
                    <a:gd name="connsiteX8" fmla="*/ 73271 w 89184"/>
                    <a:gd name="connsiteY8" fmla="*/ 47790 h 62551"/>
                    <a:gd name="connsiteX9" fmla="*/ 63794 w 89184"/>
                    <a:gd name="connsiteY9" fmla="*/ 52049 h 62551"/>
                    <a:gd name="connsiteX10" fmla="*/ 51455 w 89184"/>
                    <a:gd name="connsiteY10" fmla="*/ 46865 h 62551"/>
                    <a:gd name="connsiteX11" fmla="*/ 46935 w 89184"/>
                    <a:gd name="connsiteY11" fmla="*/ 32746 h 62551"/>
                    <a:gd name="connsiteX12" fmla="*/ 46935 w 89184"/>
                    <a:gd name="connsiteY12" fmla="*/ -1776 h 62551"/>
                    <a:gd name="connsiteX13" fmla="*/ 36847 w 89184"/>
                    <a:gd name="connsiteY13" fmla="*/ -1776 h 62551"/>
                    <a:gd name="connsiteX14" fmla="*/ 36847 w 89184"/>
                    <a:gd name="connsiteY14" fmla="*/ 34770 h 62551"/>
                    <a:gd name="connsiteX15" fmla="*/ 33741 w 89184"/>
                    <a:gd name="connsiteY15" fmla="*/ 47825 h 62551"/>
                    <a:gd name="connsiteX16" fmla="*/ 24142 w 89184"/>
                    <a:gd name="connsiteY16" fmla="*/ 52049 h 62551"/>
                    <a:gd name="connsiteX17" fmla="*/ 11907 w 89184"/>
                    <a:gd name="connsiteY17" fmla="*/ 46848 h 62551"/>
                    <a:gd name="connsiteX18" fmla="*/ 7387 w 89184"/>
                    <a:gd name="connsiteY18" fmla="*/ 32746 h 62551"/>
                    <a:gd name="connsiteX19" fmla="*/ 7387 w 89184"/>
                    <a:gd name="connsiteY19" fmla="*/ -1776 h 62551"/>
                    <a:gd name="connsiteX20" fmla="*/ -2701 w 89184"/>
                    <a:gd name="connsiteY20" fmla="*/ -1776 h 62551"/>
                    <a:gd name="connsiteX21" fmla="*/ -2701 w 89184"/>
                    <a:gd name="connsiteY21" fmla="*/ 59309 h 62551"/>
                    <a:gd name="connsiteX22" fmla="*/ 7387 w 89184"/>
                    <a:gd name="connsiteY22" fmla="*/ 59309 h 62551"/>
                    <a:gd name="connsiteX23" fmla="*/ 7387 w 89184"/>
                    <a:gd name="connsiteY23" fmla="*/ 49815 h 62551"/>
                    <a:gd name="connsiteX24" fmla="*/ 15625 w 89184"/>
                    <a:gd name="connsiteY24" fmla="*/ 58105 h 62551"/>
                    <a:gd name="connsiteX25" fmla="*/ 27021 w 89184"/>
                    <a:gd name="connsiteY25" fmla="*/ 60775 h 62551"/>
                    <a:gd name="connsiteX26" fmla="*/ 38348 w 89184"/>
                    <a:gd name="connsiteY26" fmla="*/ 57389 h 62551"/>
                    <a:gd name="connsiteX27" fmla="*/ 45242 w 89184"/>
                    <a:gd name="connsiteY27" fmla="*/ 47581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9184" h="62551">
                      <a:moveTo>
                        <a:pt x="45242" y="47581"/>
                      </a:moveTo>
                      <a:cubicBezTo>
                        <a:pt x="47755" y="52095"/>
                        <a:pt x="50757" y="55423"/>
                        <a:pt x="54248" y="57564"/>
                      </a:cubicBezTo>
                      <a:cubicBezTo>
                        <a:pt x="57738" y="59705"/>
                        <a:pt x="61846" y="60775"/>
                        <a:pt x="66569" y="60775"/>
                      </a:cubicBezTo>
                      <a:cubicBezTo>
                        <a:pt x="72934" y="60775"/>
                        <a:pt x="77844" y="58547"/>
                        <a:pt x="81300" y="54091"/>
                      </a:cubicBezTo>
                      <a:cubicBezTo>
                        <a:pt x="84755" y="49646"/>
                        <a:pt x="86483" y="43317"/>
                        <a:pt x="86483" y="35102"/>
                      </a:cubicBezTo>
                      <a:lnTo>
                        <a:pt x="86483" y="-1776"/>
                      </a:lnTo>
                      <a:lnTo>
                        <a:pt x="76395" y="-1776"/>
                      </a:lnTo>
                      <a:lnTo>
                        <a:pt x="76395" y="34770"/>
                      </a:lnTo>
                      <a:cubicBezTo>
                        <a:pt x="76395" y="40623"/>
                        <a:pt x="75354" y="44963"/>
                        <a:pt x="73271" y="47790"/>
                      </a:cubicBezTo>
                      <a:cubicBezTo>
                        <a:pt x="71200" y="50629"/>
                        <a:pt x="68041" y="52049"/>
                        <a:pt x="63794" y="52049"/>
                      </a:cubicBezTo>
                      <a:cubicBezTo>
                        <a:pt x="58594" y="52049"/>
                        <a:pt x="54480" y="50321"/>
                        <a:pt x="51455" y="46865"/>
                      </a:cubicBezTo>
                      <a:cubicBezTo>
                        <a:pt x="48442" y="43421"/>
                        <a:pt x="46935" y="38715"/>
                        <a:pt x="46935" y="32746"/>
                      </a:cubicBezTo>
                      <a:lnTo>
                        <a:pt x="46935" y="-1776"/>
                      </a:lnTo>
                      <a:lnTo>
                        <a:pt x="36847" y="-1776"/>
                      </a:lnTo>
                      <a:lnTo>
                        <a:pt x="36847" y="34770"/>
                      </a:lnTo>
                      <a:cubicBezTo>
                        <a:pt x="36847" y="40658"/>
                        <a:pt x="35812" y="45009"/>
                        <a:pt x="33741" y="47825"/>
                      </a:cubicBezTo>
                      <a:cubicBezTo>
                        <a:pt x="31670" y="50641"/>
                        <a:pt x="28470" y="52049"/>
                        <a:pt x="24142" y="52049"/>
                      </a:cubicBezTo>
                      <a:cubicBezTo>
                        <a:pt x="19010" y="52049"/>
                        <a:pt x="14932" y="50315"/>
                        <a:pt x="11907" y="46848"/>
                      </a:cubicBezTo>
                      <a:cubicBezTo>
                        <a:pt x="8894" y="43380"/>
                        <a:pt x="7387" y="38680"/>
                        <a:pt x="7387" y="32746"/>
                      </a:cubicBezTo>
                      <a:lnTo>
                        <a:pt x="7387" y="-1776"/>
                      </a:lnTo>
                      <a:lnTo>
                        <a:pt x="-2701" y="-1776"/>
                      </a:lnTo>
                      <a:lnTo>
                        <a:pt x="-2701" y="59309"/>
                      </a:lnTo>
                      <a:lnTo>
                        <a:pt x="7387" y="59309"/>
                      </a:lnTo>
                      <a:lnTo>
                        <a:pt x="7387" y="49815"/>
                      </a:lnTo>
                      <a:cubicBezTo>
                        <a:pt x="9679" y="53561"/>
                        <a:pt x="12425" y="56325"/>
                        <a:pt x="15625" y="58105"/>
                      </a:cubicBezTo>
                      <a:cubicBezTo>
                        <a:pt x="18824" y="59885"/>
                        <a:pt x="22623" y="60775"/>
                        <a:pt x="27021" y="60775"/>
                      </a:cubicBezTo>
                      <a:cubicBezTo>
                        <a:pt x="31466" y="60775"/>
                        <a:pt x="35242" y="59646"/>
                        <a:pt x="38348" y="57389"/>
                      </a:cubicBezTo>
                      <a:cubicBezTo>
                        <a:pt x="41455" y="55144"/>
                        <a:pt x="43753" y="51874"/>
                        <a:pt x="45242" y="47581"/>
                      </a:cubicBezTo>
                      <a:close/>
                    </a:path>
                  </a:pathLst>
                </a:custGeom>
                <a:grpFill/>
                <a:ln w="17" cap="flat">
                  <a:noFill/>
                  <a:prstDash val="solid"/>
                  <a:round/>
                </a:ln>
              </p:spPr>
              <p:txBody>
                <a:bodyPr rtlCol="0" anchor="ctr"/>
                <a:lstStyle/>
                <a:p>
                  <a:endParaRPr lang="ja-JP" altLang="en-US"/>
                </a:p>
              </p:txBody>
            </p:sp>
            <p:sp>
              <p:nvSpPr>
                <p:cNvPr id="162" name="フリーフォーム: 図形 161">
                  <a:extLst>
                    <a:ext uri="{FF2B5EF4-FFF2-40B4-BE49-F238E27FC236}">
                      <a16:creationId xmlns:a16="http://schemas.microsoft.com/office/drawing/2014/main" id="{D0D8800A-CFA6-D7B2-C4A4-98295B49E087}"/>
                    </a:ext>
                  </a:extLst>
                </p:cNvPr>
                <p:cNvSpPr/>
                <p:nvPr/>
              </p:nvSpPr>
              <p:spPr>
                <a:xfrm flipV="1">
                  <a:off x="5331522" y="904318"/>
                  <a:ext cx="56617" cy="64139"/>
                </a:xfrm>
                <a:custGeom>
                  <a:avLst/>
                  <a:gdLst>
                    <a:gd name="connsiteX0" fmla="*/ 55087 w 56617"/>
                    <a:gd name="connsiteY0" fmla="*/ 32914 h 64139"/>
                    <a:gd name="connsiteX1" fmla="*/ 55087 w 56617"/>
                    <a:gd name="connsiteY1" fmla="*/ 28009 h 64139"/>
                    <a:gd name="connsiteX2" fmla="*/ 8941 w 56617"/>
                    <a:gd name="connsiteY2" fmla="*/ 28009 h 64139"/>
                    <a:gd name="connsiteX3" fmla="*/ 15189 w 56617"/>
                    <a:gd name="connsiteY3" fmla="*/ 12215 h 64139"/>
                    <a:gd name="connsiteX4" fmla="*/ 30757 w 56617"/>
                    <a:gd name="connsiteY4" fmla="*/ 6787 h 64139"/>
                    <a:gd name="connsiteX5" fmla="*/ 41962 w 56617"/>
                    <a:gd name="connsiteY5" fmla="*/ 8200 h 64139"/>
                    <a:gd name="connsiteX6" fmla="*/ 52748 w 56617"/>
                    <a:gd name="connsiteY6" fmla="*/ 12459 h 64139"/>
                    <a:gd name="connsiteX7" fmla="*/ 52748 w 56617"/>
                    <a:gd name="connsiteY7" fmla="*/ 2964 h 64139"/>
                    <a:gd name="connsiteX8" fmla="*/ 41665 w 56617"/>
                    <a:gd name="connsiteY8" fmla="*/ -526 h 64139"/>
                    <a:gd name="connsiteX9" fmla="*/ 30164 w 56617"/>
                    <a:gd name="connsiteY9" fmla="*/ -1730 h 64139"/>
                    <a:gd name="connsiteX10" fmla="*/ 7004 w 56617"/>
                    <a:gd name="connsiteY10" fmla="*/ 6769 h 64139"/>
                    <a:gd name="connsiteX11" fmla="*/ -1530 w 56617"/>
                    <a:gd name="connsiteY11" fmla="*/ 29807 h 64139"/>
                    <a:gd name="connsiteX12" fmla="*/ 6568 w 56617"/>
                    <a:gd name="connsiteY12" fmla="*/ 53595 h 64139"/>
                    <a:gd name="connsiteX13" fmla="*/ 28419 w 56617"/>
                    <a:gd name="connsiteY13" fmla="*/ 62409 h 64139"/>
                    <a:gd name="connsiteX14" fmla="*/ 47914 w 56617"/>
                    <a:gd name="connsiteY14" fmla="*/ 54468 h 64139"/>
                    <a:gd name="connsiteX15" fmla="*/ 55087 w 56617"/>
                    <a:gd name="connsiteY15" fmla="*/ 32914 h 64139"/>
                    <a:gd name="connsiteX16" fmla="*/ 45051 w 56617"/>
                    <a:gd name="connsiteY16" fmla="*/ 35863 h 64139"/>
                    <a:gd name="connsiteX17" fmla="*/ 40444 w 56617"/>
                    <a:gd name="connsiteY17" fmla="*/ 48988 h 64139"/>
                    <a:gd name="connsiteX18" fmla="*/ 28523 w 56617"/>
                    <a:gd name="connsiteY18" fmla="*/ 53909 h 64139"/>
                    <a:gd name="connsiteX19" fmla="*/ 15085 w 56617"/>
                    <a:gd name="connsiteY19" fmla="*/ 49162 h 64139"/>
                    <a:gd name="connsiteX20" fmla="*/ 9273 w 56617"/>
                    <a:gd name="connsiteY20" fmla="*/ 35793 h 64139"/>
                    <a:gd name="connsiteX21" fmla="*/ 45051 w 56617"/>
                    <a:gd name="connsiteY21" fmla="*/ 35863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617" h="64139">
                      <a:moveTo>
                        <a:pt x="55087" y="32914"/>
                      </a:moveTo>
                      <a:lnTo>
                        <a:pt x="55087" y="28009"/>
                      </a:lnTo>
                      <a:lnTo>
                        <a:pt x="8941" y="28009"/>
                      </a:lnTo>
                      <a:cubicBezTo>
                        <a:pt x="9383" y="21098"/>
                        <a:pt x="11466" y="15833"/>
                        <a:pt x="15189" y="12215"/>
                      </a:cubicBezTo>
                      <a:cubicBezTo>
                        <a:pt x="18913" y="8596"/>
                        <a:pt x="24102" y="6787"/>
                        <a:pt x="30757" y="6787"/>
                      </a:cubicBezTo>
                      <a:cubicBezTo>
                        <a:pt x="34609" y="6787"/>
                        <a:pt x="38344" y="7258"/>
                        <a:pt x="41962" y="8200"/>
                      </a:cubicBezTo>
                      <a:cubicBezTo>
                        <a:pt x="45581" y="9143"/>
                        <a:pt x="49176" y="10562"/>
                        <a:pt x="52748" y="12459"/>
                      </a:cubicBezTo>
                      <a:lnTo>
                        <a:pt x="52748" y="2964"/>
                      </a:lnTo>
                      <a:cubicBezTo>
                        <a:pt x="49141" y="1440"/>
                        <a:pt x="45447" y="277"/>
                        <a:pt x="41665" y="-526"/>
                      </a:cubicBezTo>
                      <a:cubicBezTo>
                        <a:pt x="37884" y="-1329"/>
                        <a:pt x="34050" y="-1730"/>
                        <a:pt x="30164" y="-1730"/>
                      </a:cubicBezTo>
                      <a:cubicBezTo>
                        <a:pt x="20414" y="-1730"/>
                        <a:pt x="12694" y="1103"/>
                        <a:pt x="7004" y="6769"/>
                      </a:cubicBezTo>
                      <a:cubicBezTo>
                        <a:pt x="1314" y="12447"/>
                        <a:pt x="-1530" y="20126"/>
                        <a:pt x="-1530" y="29807"/>
                      </a:cubicBezTo>
                      <a:cubicBezTo>
                        <a:pt x="-1530" y="39802"/>
                        <a:pt x="1169" y="47731"/>
                        <a:pt x="6568" y="53595"/>
                      </a:cubicBezTo>
                      <a:cubicBezTo>
                        <a:pt x="11966" y="59471"/>
                        <a:pt x="19250" y="62409"/>
                        <a:pt x="28419" y="62409"/>
                      </a:cubicBezTo>
                      <a:cubicBezTo>
                        <a:pt x="36633" y="62409"/>
                        <a:pt x="43131" y="59762"/>
                        <a:pt x="47914" y="54468"/>
                      </a:cubicBezTo>
                      <a:cubicBezTo>
                        <a:pt x="52696" y="49185"/>
                        <a:pt x="55087" y="42001"/>
                        <a:pt x="55087" y="32914"/>
                      </a:cubicBezTo>
                      <a:close/>
                      <a:moveTo>
                        <a:pt x="45051" y="35863"/>
                      </a:moveTo>
                      <a:cubicBezTo>
                        <a:pt x="44981" y="41343"/>
                        <a:pt x="43446" y="45718"/>
                        <a:pt x="40444" y="48988"/>
                      </a:cubicBezTo>
                      <a:cubicBezTo>
                        <a:pt x="37442" y="52269"/>
                        <a:pt x="33468" y="53909"/>
                        <a:pt x="28523" y="53909"/>
                      </a:cubicBezTo>
                      <a:cubicBezTo>
                        <a:pt x="22927" y="53909"/>
                        <a:pt x="18447" y="52327"/>
                        <a:pt x="15085" y="49162"/>
                      </a:cubicBezTo>
                      <a:cubicBezTo>
                        <a:pt x="11722" y="45997"/>
                        <a:pt x="9785" y="41541"/>
                        <a:pt x="9273" y="35793"/>
                      </a:cubicBezTo>
                      <a:lnTo>
                        <a:pt x="45051" y="35863"/>
                      </a:lnTo>
                      <a:close/>
                    </a:path>
                  </a:pathLst>
                </a:custGeom>
                <a:grpFill/>
                <a:ln w="17" cap="flat">
                  <a:noFill/>
                  <a:prstDash val="solid"/>
                  <a:round/>
                </a:ln>
              </p:spPr>
              <p:txBody>
                <a:bodyPr rtlCol="0" anchor="ctr"/>
                <a:lstStyle/>
                <a:p>
                  <a:endParaRPr lang="ja-JP" altLang="en-US"/>
                </a:p>
              </p:txBody>
            </p:sp>
            <p:sp>
              <p:nvSpPr>
                <p:cNvPr id="163" name="フリーフォーム: 図形 162">
                  <a:extLst>
                    <a:ext uri="{FF2B5EF4-FFF2-40B4-BE49-F238E27FC236}">
                      <a16:creationId xmlns:a16="http://schemas.microsoft.com/office/drawing/2014/main" id="{A0664626-3804-3737-2D8E-895B4136EF8D}"/>
                    </a:ext>
                  </a:extLst>
                </p:cNvPr>
                <p:cNvSpPr/>
                <p:nvPr/>
              </p:nvSpPr>
              <p:spPr>
                <a:xfrm flipV="1">
                  <a:off x="5404218" y="904318"/>
                  <a:ext cx="51171" cy="62551"/>
                </a:xfrm>
                <a:custGeom>
                  <a:avLst/>
                  <a:gdLst>
                    <a:gd name="connsiteX0" fmla="*/ 49577 w 51171"/>
                    <a:gd name="connsiteY0" fmla="*/ 35102 h 62551"/>
                    <a:gd name="connsiteX1" fmla="*/ 49577 w 51171"/>
                    <a:gd name="connsiteY1" fmla="*/ -1776 h 62551"/>
                    <a:gd name="connsiteX2" fmla="*/ 39542 w 51171"/>
                    <a:gd name="connsiteY2" fmla="*/ -1776 h 62551"/>
                    <a:gd name="connsiteX3" fmla="*/ 39542 w 51171"/>
                    <a:gd name="connsiteY3" fmla="*/ 34770 h 62551"/>
                    <a:gd name="connsiteX4" fmla="*/ 36156 w 51171"/>
                    <a:gd name="connsiteY4" fmla="*/ 47738 h 62551"/>
                    <a:gd name="connsiteX5" fmla="*/ 26016 w 51171"/>
                    <a:gd name="connsiteY5" fmla="*/ 52049 h 62551"/>
                    <a:gd name="connsiteX6" fmla="*/ 13188 w 51171"/>
                    <a:gd name="connsiteY6" fmla="*/ 46865 h 62551"/>
                    <a:gd name="connsiteX7" fmla="*/ 8493 w 51171"/>
                    <a:gd name="connsiteY7" fmla="*/ 32746 h 62551"/>
                    <a:gd name="connsiteX8" fmla="*/ 8493 w 51171"/>
                    <a:gd name="connsiteY8" fmla="*/ -1776 h 62551"/>
                    <a:gd name="connsiteX9" fmla="*/ -1595 w 51171"/>
                    <a:gd name="connsiteY9" fmla="*/ -1776 h 62551"/>
                    <a:gd name="connsiteX10" fmla="*/ -1595 w 51171"/>
                    <a:gd name="connsiteY10" fmla="*/ 59309 h 62551"/>
                    <a:gd name="connsiteX11" fmla="*/ 8493 w 51171"/>
                    <a:gd name="connsiteY11" fmla="*/ 59309 h 62551"/>
                    <a:gd name="connsiteX12" fmla="*/ 8493 w 51171"/>
                    <a:gd name="connsiteY12" fmla="*/ 49815 h 62551"/>
                    <a:gd name="connsiteX13" fmla="*/ 16975 w 51171"/>
                    <a:gd name="connsiteY13" fmla="*/ 58052 h 62551"/>
                    <a:gd name="connsiteX14" fmla="*/ 28250 w 51171"/>
                    <a:gd name="connsiteY14" fmla="*/ 60775 h 62551"/>
                    <a:gd name="connsiteX15" fmla="*/ 44167 w 51171"/>
                    <a:gd name="connsiteY15" fmla="*/ 54265 h 62551"/>
                    <a:gd name="connsiteX16" fmla="*/ 49577 w 51171"/>
                    <a:gd name="connsiteY16" fmla="*/ 35102 h 62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171" h="62551">
                      <a:moveTo>
                        <a:pt x="49577" y="35102"/>
                      </a:moveTo>
                      <a:lnTo>
                        <a:pt x="49577" y="-1776"/>
                      </a:lnTo>
                      <a:lnTo>
                        <a:pt x="39542" y="-1776"/>
                      </a:lnTo>
                      <a:lnTo>
                        <a:pt x="39542" y="34770"/>
                      </a:lnTo>
                      <a:cubicBezTo>
                        <a:pt x="39542" y="40553"/>
                        <a:pt x="38413" y="44876"/>
                        <a:pt x="36156" y="47738"/>
                      </a:cubicBezTo>
                      <a:cubicBezTo>
                        <a:pt x="33898" y="50612"/>
                        <a:pt x="30518" y="52049"/>
                        <a:pt x="26016" y="52049"/>
                      </a:cubicBezTo>
                      <a:cubicBezTo>
                        <a:pt x="20593" y="52049"/>
                        <a:pt x="16318" y="50321"/>
                        <a:pt x="13188" y="46865"/>
                      </a:cubicBezTo>
                      <a:cubicBezTo>
                        <a:pt x="10058" y="43421"/>
                        <a:pt x="8493" y="38715"/>
                        <a:pt x="8493" y="32746"/>
                      </a:cubicBezTo>
                      <a:lnTo>
                        <a:pt x="8493" y="-1776"/>
                      </a:lnTo>
                      <a:lnTo>
                        <a:pt x="-1595" y="-1776"/>
                      </a:lnTo>
                      <a:lnTo>
                        <a:pt x="-1595" y="59309"/>
                      </a:lnTo>
                      <a:lnTo>
                        <a:pt x="8493" y="59309"/>
                      </a:lnTo>
                      <a:lnTo>
                        <a:pt x="8493" y="49815"/>
                      </a:lnTo>
                      <a:cubicBezTo>
                        <a:pt x="10901" y="53492"/>
                        <a:pt x="13729" y="56237"/>
                        <a:pt x="16975" y="58052"/>
                      </a:cubicBezTo>
                      <a:cubicBezTo>
                        <a:pt x="20233" y="59868"/>
                        <a:pt x="23991" y="60775"/>
                        <a:pt x="28250" y="60775"/>
                      </a:cubicBezTo>
                      <a:cubicBezTo>
                        <a:pt x="35266" y="60775"/>
                        <a:pt x="40571" y="58605"/>
                        <a:pt x="44167" y="54265"/>
                      </a:cubicBezTo>
                      <a:cubicBezTo>
                        <a:pt x="47774" y="49925"/>
                        <a:pt x="49577" y="43537"/>
                        <a:pt x="49577" y="35102"/>
                      </a:cubicBezTo>
                      <a:close/>
                    </a:path>
                  </a:pathLst>
                </a:custGeom>
                <a:grpFill/>
                <a:ln w="17" cap="flat">
                  <a:noFill/>
                  <a:prstDash val="solid"/>
                  <a:round/>
                </a:ln>
              </p:spPr>
              <p:txBody>
                <a:bodyPr rtlCol="0" anchor="ctr"/>
                <a:lstStyle/>
                <a:p>
                  <a:endParaRPr lang="ja-JP" altLang="en-US"/>
                </a:p>
              </p:txBody>
            </p:sp>
            <p:sp>
              <p:nvSpPr>
                <p:cNvPr id="164" name="フリーフォーム: 図形 163">
                  <a:extLst>
                    <a:ext uri="{FF2B5EF4-FFF2-40B4-BE49-F238E27FC236}">
                      <a16:creationId xmlns:a16="http://schemas.microsoft.com/office/drawing/2014/main" id="{AFA9885D-CA2F-DB19-AF2B-135BB0541AE8}"/>
                    </a:ext>
                  </a:extLst>
                </p:cNvPr>
                <p:cNvSpPr/>
                <p:nvPr/>
              </p:nvSpPr>
              <p:spPr>
                <a:xfrm flipV="1">
                  <a:off x="5467874" y="888436"/>
                  <a:ext cx="38117" cy="78433"/>
                </a:xfrm>
                <a:custGeom>
                  <a:avLst/>
                  <a:gdLst>
                    <a:gd name="connsiteX0" fmla="*/ 16647 w 38117"/>
                    <a:gd name="connsiteY0" fmla="*/ 76201 h 78433"/>
                    <a:gd name="connsiteX1" fmla="*/ 16647 w 38117"/>
                    <a:gd name="connsiteY1" fmla="*/ 58853 h 78433"/>
                    <a:gd name="connsiteX2" fmla="*/ 37311 w 38117"/>
                    <a:gd name="connsiteY2" fmla="*/ 58853 h 78433"/>
                    <a:gd name="connsiteX3" fmla="*/ 37311 w 38117"/>
                    <a:gd name="connsiteY3" fmla="*/ 51052 h 78433"/>
                    <a:gd name="connsiteX4" fmla="*/ 16647 w 38117"/>
                    <a:gd name="connsiteY4" fmla="*/ 51052 h 78433"/>
                    <a:gd name="connsiteX5" fmla="*/ 16647 w 38117"/>
                    <a:gd name="connsiteY5" fmla="*/ 17891 h 78433"/>
                    <a:gd name="connsiteX6" fmla="*/ 18689 w 38117"/>
                    <a:gd name="connsiteY6" fmla="*/ 8292 h 78433"/>
                    <a:gd name="connsiteX7" fmla="*/ 27014 w 38117"/>
                    <a:gd name="connsiteY7" fmla="*/ 6163 h 78433"/>
                    <a:gd name="connsiteX8" fmla="*/ 37311 w 38117"/>
                    <a:gd name="connsiteY8" fmla="*/ 6163 h 78433"/>
                    <a:gd name="connsiteX9" fmla="*/ 37311 w 38117"/>
                    <a:gd name="connsiteY9" fmla="*/ -2232 h 78433"/>
                    <a:gd name="connsiteX10" fmla="*/ 27014 w 38117"/>
                    <a:gd name="connsiteY10" fmla="*/ -2232 h 78433"/>
                    <a:gd name="connsiteX11" fmla="*/ 10975 w 38117"/>
                    <a:gd name="connsiteY11" fmla="*/ 2097 h 78433"/>
                    <a:gd name="connsiteX12" fmla="*/ 6559 w 38117"/>
                    <a:gd name="connsiteY12" fmla="*/ 17891 h 78433"/>
                    <a:gd name="connsiteX13" fmla="*/ 6559 w 38117"/>
                    <a:gd name="connsiteY13" fmla="*/ 51052 h 78433"/>
                    <a:gd name="connsiteX14" fmla="*/ -806 w 38117"/>
                    <a:gd name="connsiteY14" fmla="*/ 51052 h 78433"/>
                    <a:gd name="connsiteX15" fmla="*/ -806 w 38117"/>
                    <a:gd name="connsiteY15" fmla="*/ 58853 h 78433"/>
                    <a:gd name="connsiteX16" fmla="*/ 6559 w 38117"/>
                    <a:gd name="connsiteY16" fmla="*/ 58853 h 78433"/>
                    <a:gd name="connsiteX17" fmla="*/ 6559 w 38117"/>
                    <a:gd name="connsiteY17" fmla="*/ 76201 h 78433"/>
                    <a:gd name="connsiteX18" fmla="*/ 16647 w 38117"/>
                    <a:gd name="connsiteY18" fmla="*/ 76201 h 7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117" h="78433">
                      <a:moveTo>
                        <a:pt x="16647" y="76201"/>
                      </a:moveTo>
                      <a:lnTo>
                        <a:pt x="16647" y="58853"/>
                      </a:lnTo>
                      <a:lnTo>
                        <a:pt x="37311" y="58853"/>
                      </a:lnTo>
                      <a:lnTo>
                        <a:pt x="37311" y="51052"/>
                      </a:lnTo>
                      <a:lnTo>
                        <a:pt x="16647" y="51052"/>
                      </a:lnTo>
                      <a:lnTo>
                        <a:pt x="16647" y="17891"/>
                      </a:lnTo>
                      <a:cubicBezTo>
                        <a:pt x="16647" y="12912"/>
                        <a:pt x="17328" y="9712"/>
                        <a:pt x="18689" y="8292"/>
                      </a:cubicBezTo>
                      <a:cubicBezTo>
                        <a:pt x="20050" y="6873"/>
                        <a:pt x="22825" y="6163"/>
                        <a:pt x="27014" y="6163"/>
                      </a:cubicBezTo>
                      <a:lnTo>
                        <a:pt x="37311" y="6163"/>
                      </a:lnTo>
                      <a:lnTo>
                        <a:pt x="37311" y="-2232"/>
                      </a:lnTo>
                      <a:lnTo>
                        <a:pt x="27014" y="-2232"/>
                      </a:lnTo>
                      <a:cubicBezTo>
                        <a:pt x="19265" y="-2232"/>
                        <a:pt x="13919" y="-789"/>
                        <a:pt x="10975" y="2097"/>
                      </a:cubicBezTo>
                      <a:cubicBezTo>
                        <a:pt x="8031" y="4994"/>
                        <a:pt x="6559" y="10259"/>
                        <a:pt x="6559" y="17891"/>
                      </a:cubicBezTo>
                      <a:lnTo>
                        <a:pt x="6559" y="51052"/>
                      </a:lnTo>
                      <a:lnTo>
                        <a:pt x="-806" y="51052"/>
                      </a:lnTo>
                      <a:lnTo>
                        <a:pt x="-806" y="58853"/>
                      </a:lnTo>
                      <a:lnTo>
                        <a:pt x="6559" y="58853"/>
                      </a:lnTo>
                      <a:lnTo>
                        <a:pt x="6559" y="76201"/>
                      </a:lnTo>
                      <a:lnTo>
                        <a:pt x="16647" y="76201"/>
                      </a:lnTo>
                      <a:close/>
                    </a:path>
                  </a:pathLst>
                </a:custGeom>
                <a:grpFill/>
                <a:ln w="17" cap="flat">
                  <a:noFill/>
                  <a:prstDash val="solid"/>
                  <a:round/>
                </a:ln>
              </p:spPr>
              <p:txBody>
                <a:bodyPr rtlCol="0" anchor="ctr"/>
                <a:lstStyle/>
                <a:p>
                  <a:endParaRPr lang="ja-JP" altLang="en-US"/>
                </a:p>
              </p:txBody>
            </p:sp>
            <p:sp>
              <p:nvSpPr>
                <p:cNvPr id="165" name="フリーフォーム: 図形 164">
                  <a:extLst>
                    <a:ext uri="{FF2B5EF4-FFF2-40B4-BE49-F238E27FC236}">
                      <a16:creationId xmlns:a16="http://schemas.microsoft.com/office/drawing/2014/main" id="{C7BA0E10-5211-04F8-063F-0A1F07ADDD1D}"/>
                    </a:ext>
                  </a:extLst>
                </p:cNvPr>
                <p:cNvSpPr/>
                <p:nvPr/>
              </p:nvSpPr>
              <p:spPr>
                <a:xfrm flipV="1">
                  <a:off x="5515371" y="904318"/>
                  <a:ext cx="51608" cy="64139"/>
                </a:xfrm>
                <a:custGeom>
                  <a:avLst/>
                  <a:gdLst>
                    <a:gd name="connsiteX0" fmla="*/ 30191 w 51608"/>
                    <a:gd name="connsiteY0" fmla="*/ 30557 h 64139"/>
                    <a:gd name="connsiteX1" fmla="*/ 13332 w 51608"/>
                    <a:gd name="connsiteY1" fmla="*/ 27782 h 64139"/>
                    <a:gd name="connsiteX2" fmla="*/ 8637 w 51608"/>
                    <a:gd name="connsiteY2" fmla="*/ 18288 h 64139"/>
                    <a:gd name="connsiteX3" fmla="*/ 12162 w 51608"/>
                    <a:gd name="connsiteY3" fmla="*/ 9806 h 64139"/>
                    <a:gd name="connsiteX4" fmla="*/ 21727 w 51608"/>
                    <a:gd name="connsiteY4" fmla="*/ 6682 h 64139"/>
                    <a:gd name="connsiteX5" fmla="*/ 35130 w 51608"/>
                    <a:gd name="connsiteY5" fmla="*/ 12598 h 64139"/>
                    <a:gd name="connsiteX6" fmla="*/ 40174 w 51608"/>
                    <a:gd name="connsiteY6" fmla="*/ 28323 h 64139"/>
                    <a:gd name="connsiteX7" fmla="*/ 40174 w 51608"/>
                    <a:gd name="connsiteY7" fmla="*/ 30557 h 64139"/>
                    <a:gd name="connsiteX8" fmla="*/ 30191 w 51608"/>
                    <a:gd name="connsiteY8" fmla="*/ 30557 h 64139"/>
                    <a:gd name="connsiteX9" fmla="*/ 50210 w 51608"/>
                    <a:gd name="connsiteY9" fmla="*/ 34711 h 64139"/>
                    <a:gd name="connsiteX10" fmla="*/ 50210 w 51608"/>
                    <a:gd name="connsiteY10" fmla="*/ -142 h 64139"/>
                    <a:gd name="connsiteX11" fmla="*/ 40174 w 51608"/>
                    <a:gd name="connsiteY11" fmla="*/ -142 h 64139"/>
                    <a:gd name="connsiteX12" fmla="*/ 40174 w 51608"/>
                    <a:gd name="connsiteY12" fmla="*/ 9125 h 64139"/>
                    <a:gd name="connsiteX13" fmla="*/ 31605 w 51608"/>
                    <a:gd name="connsiteY13" fmla="*/ 923 h 64139"/>
                    <a:gd name="connsiteX14" fmla="*/ 19056 w 51608"/>
                    <a:gd name="connsiteY14" fmla="*/ -1730 h 64139"/>
                    <a:gd name="connsiteX15" fmla="*/ 4134 w 51608"/>
                    <a:gd name="connsiteY15" fmla="*/ 3540 h 64139"/>
                    <a:gd name="connsiteX16" fmla="*/ -1398 w 51608"/>
                    <a:gd name="connsiteY16" fmla="*/ 17642 h 64139"/>
                    <a:gd name="connsiteX17" fmla="*/ 5495 w 51608"/>
                    <a:gd name="connsiteY17" fmla="*/ 33175 h 64139"/>
                    <a:gd name="connsiteX18" fmla="*/ 26090 w 51608"/>
                    <a:gd name="connsiteY18" fmla="*/ 38411 h 64139"/>
                    <a:gd name="connsiteX19" fmla="*/ 40174 w 51608"/>
                    <a:gd name="connsiteY19" fmla="*/ 38411 h 64139"/>
                    <a:gd name="connsiteX20" fmla="*/ 40174 w 51608"/>
                    <a:gd name="connsiteY20" fmla="*/ 39406 h 64139"/>
                    <a:gd name="connsiteX21" fmla="*/ 35619 w 51608"/>
                    <a:gd name="connsiteY21" fmla="*/ 50122 h 64139"/>
                    <a:gd name="connsiteX22" fmla="*/ 22826 w 51608"/>
                    <a:gd name="connsiteY22" fmla="*/ 53909 h 64139"/>
                    <a:gd name="connsiteX23" fmla="*/ 12616 w 51608"/>
                    <a:gd name="connsiteY23" fmla="*/ 52653 h 64139"/>
                    <a:gd name="connsiteX24" fmla="*/ 3087 w 51608"/>
                    <a:gd name="connsiteY24" fmla="*/ 48883 h 64139"/>
                    <a:gd name="connsiteX25" fmla="*/ 3087 w 51608"/>
                    <a:gd name="connsiteY25" fmla="*/ 58168 h 64139"/>
                    <a:gd name="connsiteX26" fmla="*/ 13768 w 51608"/>
                    <a:gd name="connsiteY26" fmla="*/ 61344 h 64139"/>
                    <a:gd name="connsiteX27" fmla="*/ 23856 w 51608"/>
                    <a:gd name="connsiteY27" fmla="*/ 62409 h 64139"/>
                    <a:gd name="connsiteX28" fmla="*/ 43665 w 51608"/>
                    <a:gd name="connsiteY28" fmla="*/ 55532 h 64139"/>
                    <a:gd name="connsiteX29" fmla="*/ 50210 w 51608"/>
                    <a:gd name="connsiteY29" fmla="*/ 34711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608" h="64139">
                      <a:moveTo>
                        <a:pt x="30191" y="30557"/>
                      </a:moveTo>
                      <a:cubicBezTo>
                        <a:pt x="22081" y="30557"/>
                        <a:pt x="16462" y="29632"/>
                        <a:pt x="13332" y="27782"/>
                      </a:cubicBezTo>
                      <a:cubicBezTo>
                        <a:pt x="10202" y="25932"/>
                        <a:pt x="8637" y="22768"/>
                        <a:pt x="8637" y="18288"/>
                      </a:cubicBezTo>
                      <a:cubicBezTo>
                        <a:pt x="8637" y="14728"/>
                        <a:pt x="9812" y="11900"/>
                        <a:pt x="12162" y="9806"/>
                      </a:cubicBezTo>
                      <a:cubicBezTo>
                        <a:pt x="14513" y="7723"/>
                        <a:pt x="17701" y="6682"/>
                        <a:pt x="21727" y="6682"/>
                      </a:cubicBezTo>
                      <a:cubicBezTo>
                        <a:pt x="27300" y="6682"/>
                        <a:pt x="31768" y="8654"/>
                        <a:pt x="35130" y="12598"/>
                      </a:cubicBezTo>
                      <a:cubicBezTo>
                        <a:pt x="38493" y="16543"/>
                        <a:pt x="40174" y="21784"/>
                        <a:pt x="40174" y="28323"/>
                      </a:cubicBezTo>
                      <a:lnTo>
                        <a:pt x="40174" y="30557"/>
                      </a:lnTo>
                      <a:lnTo>
                        <a:pt x="30191" y="30557"/>
                      </a:lnTo>
                      <a:close/>
                      <a:moveTo>
                        <a:pt x="50210" y="34711"/>
                      </a:moveTo>
                      <a:lnTo>
                        <a:pt x="50210" y="-142"/>
                      </a:lnTo>
                      <a:lnTo>
                        <a:pt x="40174" y="-142"/>
                      </a:lnTo>
                      <a:lnTo>
                        <a:pt x="40174" y="9125"/>
                      </a:lnTo>
                      <a:cubicBezTo>
                        <a:pt x="37882" y="5425"/>
                        <a:pt x="35026" y="2691"/>
                        <a:pt x="31605" y="923"/>
                      </a:cubicBezTo>
                      <a:cubicBezTo>
                        <a:pt x="28184" y="-846"/>
                        <a:pt x="24001" y="-1730"/>
                        <a:pt x="19056" y="-1730"/>
                      </a:cubicBezTo>
                      <a:cubicBezTo>
                        <a:pt x="12808" y="-1730"/>
                        <a:pt x="7834" y="27"/>
                        <a:pt x="4134" y="3540"/>
                      </a:cubicBezTo>
                      <a:cubicBezTo>
                        <a:pt x="446" y="7054"/>
                        <a:pt x="-1398" y="11755"/>
                        <a:pt x="-1398" y="17642"/>
                      </a:cubicBezTo>
                      <a:cubicBezTo>
                        <a:pt x="-1398" y="24507"/>
                        <a:pt x="900" y="29685"/>
                        <a:pt x="5495" y="33175"/>
                      </a:cubicBezTo>
                      <a:cubicBezTo>
                        <a:pt x="10103" y="36666"/>
                        <a:pt x="16968" y="38411"/>
                        <a:pt x="26090" y="38411"/>
                      </a:cubicBezTo>
                      <a:lnTo>
                        <a:pt x="40174" y="38411"/>
                      </a:lnTo>
                      <a:lnTo>
                        <a:pt x="40174" y="39406"/>
                      </a:lnTo>
                      <a:cubicBezTo>
                        <a:pt x="40174" y="44025"/>
                        <a:pt x="38656" y="47597"/>
                        <a:pt x="35619" y="50122"/>
                      </a:cubicBezTo>
                      <a:cubicBezTo>
                        <a:pt x="32582" y="52647"/>
                        <a:pt x="28318" y="53909"/>
                        <a:pt x="22826" y="53909"/>
                      </a:cubicBezTo>
                      <a:cubicBezTo>
                        <a:pt x="19336" y="53909"/>
                        <a:pt x="15932" y="53491"/>
                        <a:pt x="12616" y="52653"/>
                      </a:cubicBezTo>
                      <a:cubicBezTo>
                        <a:pt x="9312" y="51815"/>
                        <a:pt x="6135" y="50558"/>
                        <a:pt x="3087" y="48883"/>
                      </a:cubicBezTo>
                      <a:lnTo>
                        <a:pt x="3087" y="58168"/>
                      </a:lnTo>
                      <a:cubicBezTo>
                        <a:pt x="6752" y="59587"/>
                        <a:pt x="10312" y="60646"/>
                        <a:pt x="13768" y="61344"/>
                      </a:cubicBezTo>
                      <a:cubicBezTo>
                        <a:pt x="17224" y="62054"/>
                        <a:pt x="20586" y="62409"/>
                        <a:pt x="23856" y="62409"/>
                      </a:cubicBezTo>
                      <a:cubicBezTo>
                        <a:pt x="32699" y="62409"/>
                        <a:pt x="39302" y="60117"/>
                        <a:pt x="43665" y="55532"/>
                      </a:cubicBezTo>
                      <a:cubicBezTo>
                        <a:pt x="48028" y="50960"/>
                        <a:pt x="50210" y="44019"/>
                        <a:pt x="50210" y="34711"/>
                      </a:cubicBezTo>
                      <a:close/>
                    </a:path>
                  </a:pathLst>
                </a:custGeom>
                <a:grpFill/>
                <a:ln w="17" cap="flat">
                  <a:noFill/>
                  <a:prstDash val="solid"/>
                  <a:round/>
                </a:ln>
              </p:spPr>
              <p:txBody>
                <a:bodyPr rtlCol="0" anchor="ctr"/>
                <a:lstStyle/>
                <a:p>
                  <a:endParaRPr lang="ja-JP" altLang="en-US"/>
                </a:p>
              </p:txBody>
            </p:sp>
            <p:sp>
              <p:nvSpPr>
                <p:cNvPr id="166" name="フリーフォーム: 図形 165">
                  <a:extLst>
                    <a:ext uri="{FF2B5EF4-FFF2-40B4-BE49-F238E27FC236}">
                      <a16:creationId xmlns:a16="http://schemas.microsoft.com/office/drawing/2014/main" id="{06ACDD00-8D24-8E75-759C-7259AFE262A8}"/>
                    </a:ext>
                  </a:extLst>
                </p:cNvPr>
                <p:cNvSpPr/>
                <p:nvPr/>
              </p:nvSpPr>
              <p:spPr>
                <a:xfrm flipV="1">
                  <a:off x="5587642" y="881996"/>
                  <a:ext cx="10035" cy="84873"/>
                </a:xfrm>
                <a:custGeom>
                  <a:avLst/>
                  <a:gdLst>
                    <a:gd name="connsiteX0" fmla="*/ -421 w 10035"/>
                    <a:gd name="connsiteY0" fmla="*/ 82457 h 84873"/>
                    <a:gd name="connsiteX1" fmla="*/ 9615 w 10035"/>
                    <a:gd name="connsiteY1" fmla="*/ 82457 h 84873"/>
                    <a:gd name="connsiteX2" fmla="*/ 9615 w 10035"/>
                    <a:gd name="connsiteY2" fmla="*/ -2417 h 84873"/>
                    <a:gd name="connsiteX3" fmla="*/ -421 w 10035"/>
                    <a:gd name="connsiteY3" fmla="*/ -2417 h 84873"/>
                    <a:gd name="connsiteX4" fmla="*/ -421 w 10035"/>
                    <a:gd name="connsiteY4" fmla="*/ 82457 h 84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5" h="84873">
                      <a:moveTo>
                        <a:pt x="-421" y="82457"/>
                      </a:moveTo>
                      <a:lnTo>
                        <a:pt x="9615" y="82457"/>
                      </a:lnTo>
                      <a:lnTo>
                        <a:pt x="9615" y="-2417"/>
                      </a:lnTo>
                      <a:lnTo>
                        <a:pt x="-421" y="-2417"/>
                      </a:lnTo>
                      <a:lnTo>
                        <a:pt x="-421" y="82457"/>
                      </a:lnTo>
                      <a:close/>
                    </a:path>
                  </a:pathLst>
                </a:custGeom>
                <a:grpFill/>
                <a:ln w="17" cap="flat">
                  <a:noFill/>
                  <a:prstDash val="solid"/>
                  <a:round/>
                </a:ln>
              </p:spPr>
              <p:txBody>
                <a:bodyPr rtlCol="0" anchor="ctr"/>
                <a:lstStyle/>
                <a:p>
                  <a:endParaRPr lang="ja-JP" altLang="en-US"/>
                </a:p>
              </p:txBody>
            </p:sp>
            <p:sp>
              <p:nvSpPr>
                <p:cNvPr id="167" name="フリーフォーム: 図形 166">
                  <a:extLst>
                    <a:ext uri="{FF2B5EF4-FFF2-40B4-BE49-F238E27FC236}">
                      <a16:creationId xmlns:a16="http://schemas.microsoft.com/office/drawing/2014/main" id="{2593AD5B-5BA1-CC18-62CC-AF1DE8FE1E3C}"/>
                    </a:ext>
                  </a:extLst>
                </p:cNvPr>
                <p:cNvSpPr/>
                <p:nvPr/>
              </p:nvSpPr>
              <p:spPr>
                <a:xfrm flipV="1">
                  <a:off x="5614203" y="904318"/>
                  <a:ext cx="46686" cy="64139"/>
                </a:xfrm>
                <a:custGeom>
                  <a:avLst/>
                  <a:gdLst>
                    <a:gd name="connsiteX0" fmla="*/ 42195 w 46686"/>
                    <a:gd name="connsiteY0" fmla="*/ 59145 h 64139"/>
                    <a:gd name="connsiteX1" fmla="*/ 42195 w 46686"/>
                    <a:gd name="connsiteY1" fmla="*/ 49651 h 64139"/>
                    <a:gd name="connsiteX2" fmla="*/ 33364 w 46686"/>
                    <a:gd name="connsiteY2" fmla="*/ 52915 h 64139"/>
                    <a:gd name="connsiteX3" fmla="*/ 23870 w 46686"/>
                    <a:gd name="connsiteY3" fmla="*/ 54014 h 64139"/>
                    <a:gd name="connsiteX4" fmla="*/ 12665 w 46686"/>
                    <a:gd name="connsiteY4" fmla="*/ 51728 h 64139"/>
                    <a:gd name="connsiteX5" fmla="*/ 8930 w 46686"/>
                    <a:gd name="connsiteY5" fmla="*/ 44851 h 64139"/>
                    <a:gd name="connsiteX6" fmla="*/ 11600 w 46686"/>
                    <a:gd name="connsiteY6" fmla="*/ 39371 h 64139"/>
                    <a:gd name="connsiteX7" fmla="*/ 22351 w 46686"/>
                    <a:gd name="connsiteY7" fmla="*/ 35584 h 64139"/>
                    <a:gd name="connsiteX8" fmla="*/ 25790 w 46686"/>
                    <a:gd name="connsiteY8" fmla="*/ 34816 h 64139"/>
                    <a:gd name="connsiteX9" fmla="*/ 40974 w 46686"/>
                    <a:gd name="connsiteY9" fmla="*/ 28358 h 64139"/>
                    <a:gd name="connsiteX10" fmla="*/ 45476 w 46686"/>
                    <a:gd name="connsiteY10" fmla="*/ 16717 h 64139"/>
                    <a:gd name="connsiteX11" fmla="*/ 38740 w 46686"/>
                    <a:gd name="connsiteY11" fmla="*/ 3226 h 64139"/>
                    <a:gd name="connsiteX12" fmla="*/ 20222 w 46686"/>
                    <a:gd name="connsiteY12" fmla="*/ -1730 h 64139"/>
                    <a:gd name="connsiteX13" fmla="*/ 9995 w 46686"/>
                    <a:gd name="connsiteY13" fmla="*/ -770 h 64139"/>
                    <a:gd name="connsiteX14" fmla="*/ -1210 w 46686"/>
                    <a:gd name="connsiteY14" fmla="*/ 2092 h 64139"/>
                    <a:gd name="connsiteX15" fmla="*/ -1210 w 46686"/>
                    <a:gd name="connsiteY15" fmla="*/ 12459 h 64139"/>
                    <a:gd name="connsiteX16" fmla="*/ 9750 w 46686"/>
                    <a:gd name="connsiteY16" fmla="*/ 8113 h 64139"/>
                    <a:gd name="connsiteX17" fmla="*/ 20449 w 46686"/>
                    <a:gd name="connsiteY17" fmla="*/ 6682 h 64139"/>
                    <a:gd name="connsiteX18" fmla="*/ 31340 w 46686"/>
                    <a:gd name="connsiteY18" fmla="*/ 9108 h 64139"/>
                    <a:gd name="connsiteX19" fmla="*/ 35162 w 46686"/>
                    <a:gd name="connsiteY19" fmla="*/ 15949 h 64139"/>
                    <a:gd name="connsiteX20" fmla="*/ 32404 w 46686"/>
                    <a:gd name="connsiteY20" fmla="*/ 22215 h 64139"/>
                    <a:gd name="connsiteX21" fmla="*/ 20327 w 46686"/>
                    <a:gd name="connsiteY21" fmla="*/ 26421 h 64139"/>
                    <a:gd name="connsiteX22" fmla="*/ 16836 w 46686"/>
                    <a:gd name="connsiteY22" fmla="*/ 27241 h 64139"/>
                    <a:gd name="connsiteX23" fmla="*/ 3363 w 46686"/>
                    <a:gd name="connsiteY23" fmla="*/ 33263 h 64139"/>
                    <a:gd name="connsiteX24" fmla="*/ -774 w 46686"/>
                    <a:gd name="connsiteY24" fmla="*/ 44415 h 64139"/>
                    <a:gd name="connsiteX25" fmla="*/ 5335 w 46686"/>
                    <a:gd name="connsiteY25" fmla="*/ 57714 h 64139"/>
                    <a:gd name="connsiteX26" fmla="*/ 22683 w 46686"/>
                    <a:gd name="connsiteY26" fmla="*/ 62409 h 64139"/>
                    <a:gd name="connsiteX27" fmla="*/ 33137 w 46686"/>
                    <a:gd name="connsiteY27" fmla="*/ 61589 h 64139"/>
                    <a:gd name="connsiteX28" fmla="*/ 42195 w 46686"/>
                    <a:gd name="connsiteY28" fmla="*/ 59145 h 6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6686" h="64139">
                      <a:moveTo>
                        <a:pt x="42195" y="59145"/>
                      </a:moveTo>
                      <a:lnTo>
                        <a:pt x="42195" y="49651"/>
                      </a:lnTo>
                      <a:cubicBezTo>
                        <a:pt x="39368" y="51105"/>
                        <a:pt x="36424" y="52193"/>
                        <a:pt x="33364" y="52915"/>
                      </a:cubicBezTo>
                      <a:cubicBezTo>
                        <a:pt x="30316" y="53648"/>
                        <a:pt x="27151" y="54014"/>
                        <a:pt x="23870" y="54014"/>
                      </a:cubicBezTo>
                      <a:cubicBezTo>
                        <a:pt x="18890" y="54014"/>
                        <a:pt x="15155" y="53252"/>
                        <a:pt x="12665" y="51728"/>
                      </a:cubicBezTo>
                      <a:cubicBezTo>
                        <a:pt x="10175" y="50204"/>
                        <a:pt x="8930" y="47911"/>
                        <a:pt x="8930" y="44851"/>
                      </a:cubicBezTo>
                      <a:cubicBezTo>
                        <a:pt x="8930" y="42524"/>
                        <a:pt x="9820" y="40698"/>
                        <a:pt x="11600" y="39371"/>
                      </a:cubicBezTo>
                      <a:cubicBezTo>
                        <a:pt x="13381" y="38045"/>
                        <a:pt x="16964" y="36782"/>
                        <a:pt x="22351" y="35584"/>
                      </a:cubicBezTo>
                      <a:lnTo>
                        <a:pt x="25790" y="34816"/>
                      </a:lnTo>
                      <a:cubicBezTo>
                        <a:pt x="32910" y="33292"/>
                        <a:pt x="37972" y="31139"/>
                        <a:pt x="40974" y="28358"/>
                      </a:cubicBezTo>
                      <a:cubicBezTo>
                        <a:pt x="43975" y="25578"/>
                        <a:pt x="45476" y="21697"/>
                        <a:pt x="45476" y="16717"/>
                      </a:cubicBezTo>
                      <a:cubicBezTo>
                        <a:pt x="45476" y="11039"/>
                        <a:pt x="43231" y="6542"/>
                        <a:pt x="38740" y="3226"/>
                      </a:cubicBezTo>
                      <a:cubicBezTo>
                        <a:pt x="34248" y="-78"/>
                        <a:pt x="28076" y="-1730"/>
                        <a:pt x="20222" y="-1730"/>
                      </a:cubicBezTo>
                      <a:cubicBezTo>
                        <a:pt x="16953" y="-1730"/>
                        <a:pt x="13543" y="-1410"/>
                        <a:pt x="9995" y="-770"/>
                      </a:cubicBezTo>
                      <a:cubicBezTo>
                        <a:pt x="6446" y="-130"/>
                        <a:pt x="2711" y="824"/>
                        <a:pt x="-1210" y="2092"/>
                      </a:cubicBezTo>
                      <a:lnTo>
                        <a:pt x="-1210" y="12459"/>
                      </a:lnTo>
                      <a:cubicBezTo>
                        <a:pt x="2502" y="10527"/>
                        <a:pt x="6155" y="9079"/>
                        <a:pt x="9750" y="8113"/>
                      </a:cubicBezTo>
                      <a:cubicBezTo>
                        <a:pt x="13346" y="7159"/>
                        <a:pt x="16912" y="6682"/>
                        <a:pt x="20449" y="6682"/>
                      </a:cubicBezTo>
                      <a:cubicBezTo>
                        <a:pt x="25173" y="6682"/>
                        <a:pt x="28803" y="7491"/>
                        <a:pt x="31340" y="9108"/>
                      </a:cubicBezTo>
                      <a:cubicBezTo>
                        <a:pt x="33888" y="10725"/>
                        <a:pt x="35162" y="13006"/>
                        <a:pt x="35162" y="15949"/>
                      </a:cubicBezTo>
                      <a:cubicBezTo>
                        <a:pt x="35162" y="18672"/>
                        <a:pt x="34242" y="20761"/>
                        <a:pt x="32404" y="22215"/>
                      </a:cubicBezTo>
                      <a:cubicBezTo>
                        <a:pt x="30577" y="23669"/>
                        <a:pt x="26552" y="25071"/>
                        <a:pt x="20327" y="26421"/>
                      </a:cubicBezTo>
                      <a:lnTo>
                        <a:pt x="16836" y="27241"/>
                      </a:lnTo>
                      <a:cubicBezTo>
                        <a:pt x="10623" y="28545"/>
                        <a:pt x="6132" y="30552"/>
                        <a:pt x="3363" y="33263"/>
                      </a:cubicBezTo>
                      <a:cubicBezTo>
                        <a:pt x="605" y="35974"/>
                        <a:pt x="-774" y="39691"/>
                        <a:pt x="-774" y="44415"/>
                      </a:cubicBezTo>
                      <a:cubicBezTo>
                        <a:pt x="-774" y="50163"/>
                        <a:pt x="1262" y="54596"/>
                        <a:pt x="5335" y="57714"/>
                      </a:cubicBezTo>
                      <a:cubicBezTo>
                        <a:pt x="9407" y="60844"/>
                        <a:pt x="15190" y="62409"/>
                        <a:pt x="22683" y="62409"/>
                      </a:cubicBezTo>
                      <a:cubicBezTo>
                        <a:pt x="26383" y="62409"/>
                        <a:pt x="29868" y="62135"/>
                        <a:pt x="33137" y="61589"/>
                      </a:cubicBezTo>
                      <a:cubicBezTo>
                        <a:pt x="36418" y="61053"/>
                        <a:pt x="39438" y="60239"/>
                        <a:pt x="42195" y="59145"/>
                      </a:cubicBezTo>
                      <a:close/>
                    </a:path>
                  </a:pathLst>
                </a:custGeom>
                <a:grpFill/>
                <a:ln w="17" cap="flat">
                  <a:noFill/>
                  <a:prstDash val="solid"/>
                  <a:round/>
                </a:ln>
              </p:spPr>
              <p:txBody>
                <a:bodyPr rtlCol="0" anchor="ctr"/>
                <a:lstStyle/>
                <a:p>
                  <a:endParaRPr lang="ja-JP" altLang="en-US"/>
                </a:p>
              </p:txBody>
            </p:sp>
            <p:sp>
              <p:nvSpPr>
                <p:cNvPr id="168" name="フリーフォーム: 図形 167">
                  <a:extLst>
                    <a:ext uri="{FF2B5EF4-FFF2-40B4-BE49-F238E27FC236}">
                      <a16:creationId xmlns:a16="http://schemas.microsoft.com/office/drawing/2014/main" id="{FF5C0145-D68E-68E2-936A-437E9125157E}"/>
                    </a:ext>
                  </a:extLst>
                </p:cNvPr>
                <p:cNvSpPr/>
                <p:nvPr/>
              </p:nvSpPr>
              <p:spPr>
                <a:xfrm flipV="1">
                  <a:off x="5666342"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69" name="フリーフォーム: 図形 168">
                  <a:extLst>
                    <a:ext uri="{FF2B5EF4-FFF2-40B4-BE49-F238E27FC236}">
                      <a16:creationId xmlns:a16="http://schemas.microsoft.com/office/drawing/2014/main" id="{0687C522-0CDE-C5D0-52C3-EDEE1B913FBC}"/>
                    </a:ext>
                  </a:extLst>
                </p:cNvPr>
                <p:cNvSpPr/>
                <p:nvPr/>
              </p:nvSpPr>
              <p:spPr>
                <a:xfrm flipV="1">
                  <a:off x="5711450" y="882118"/>
                  <a:ext cx="25027" cy="99481"/>
                </a:xfrm>
                <a:custGeom>
                  <a:avLst/>
                  <a:gdLst>
                    <a:gd name="connsiteX0" fmla="*/ 24244 w 25027"/>
                    <a:gd name="connsiteY0" fmla="*/ 97491 h 99481"/>
                    <a:gd name="connsiteX1" fmla="*/ 13388 w 25027"/>
                    <a:gd name="connsiteY1" fmla="*/ 72673 h 99481"/>
                    <a:gd name="connsiteX2" fmla="*/ 9846 w 25027"/>
                    <a:gd name="connsiteY2" fmla="*/ 47803 h 99481"/>
                    <a:gd name="connsiteX3" fmla="*/ 13423 w 25027"/>
                    <a:gd name="connsiteY3" fmla="*/ 22863 h 99481"/>
                    <a:gd name="connsiteX4" fmla="*/ 24244 w 25027"/>
                    <a:gd name="connsiteY4" fmla="*/ -1990 h 99481"/>
                    <a:gd name="connsiteX5" fmla="*/ 15518 w 25027"/>
                    <a:gd name="connsiteY5" fmla="*/ -1990 h 99481"/>
                    <a:gd name="connsiteX6" fmla="*/ 3283 w 25027"/>
                    <a:gd name="connsiteY6" fmla="*/ 23212 h 99481"/>
                    <a:gd name="connsiteX7" fmla="*/ -783 w 25027"/>
                    <a:gd name="connsiteY7" fmla="*/ 47803 h 99481"/>
                    <a:gd name="connsiteX8" fmla="*/ 3248 w 25027"/>
                    <a:gd name="connsiteY8" fmla="*/ 72289 h 99481"/>
                    <a:gd name="connsiteX9" fmla="*/ 15518 w 25027"/>
                    <a:gd name="connsiteY9" fmla="*/ 97491 h 99481"/>
                    <a:gd name="connsiteX10" fmla="*/ 24244 w 25027"/>
                    <a:gd name="connsiteY10" fmla="*/ 97491 h 9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27" h="99481">
                      <a:moveTo>
                        <a:pt x="24244" y="97491"/>
                      </a:moveTo>
                      <a:cubicBezTo>
                        <a:pt x="19381" y="89137"/>
                        <a:pt x="15762" y="80864"/>
                        <a:pt x="13388" y="72673"/>
                      </a:cubicBezTo>
                      <a:cubicBezTo>
                        <a:pt x="11027" y="64493"/>
                        <a:pt x="9846" y="56203"/>
                        <a:pt x="9846" y="47803"/>
                      </a:cubicBezTo>
                      <a:cubicBezTo>
                        <a:pt x="9846" y="39414"/>
                        <a:pt x="11038" y="31100"/>
                        <a:pt x="13423" y="22863"/>
                      </a:cubicBezTo>
                      <a:cubicBezTo>
                        <a:pt x="15809" y="14625"/>
                        <a:pt x="19415" y="6341"/>
                        <a:pt x="24244" y="-1990"/>
                      </a:cubicBezTo>
                      <a:lnTo>
                        <a:pt x="15518" y="-1990"/>
                      </a:lnTo>
                      <a:cubicBezTo>
                        <a:pt x="10072" y="6562"/>
                        <a:pt x="5994" y="14962"/>
                        <a:pt x="3283" y="23212"/>
                      </a:cubicBezTo>
                      <a:cubicBezTo>
                        <a:pt x="572" y="31461"/>
                        <a:pt x="-783" y="39658"/>
                        <a:pt x="-783" y="47803"/>
                      </a:cubicBezTo>
                      <a:cubicBezTo>
                        <a:pt x="-783" y="55912"/>
                        <a:pt x="561" y="64074"/>
                        <a:pt x="3248" y="72289"/>
                      </a:cubicBezTo>
                      <a:cubicBezTo>
                        <a:pt x="5948" y="80515"/>
                        <a:pt x="10038" y="88916"/>
                        <a:pt x="15518" y="97491"/>
                      </a:cubicBezTo>
                      <a:lnTo>
                        <a:pt x="24244" y="97491"/>
                      </a:lnTo>
                      <a:close/>
                    </a:path>
                  </a:pathLst>
                </a:custGeom>
                <a:grpFill/>
                <a:ln w="17" cap="flat">
                  <a:noFill/>
                  <a:prstDash val="solid"/>
                  <a:round/>
                </a:ln>
              </p:spPr>
              <p:txBody>
                <a:bodyPr rtlCol="0" anchor="ctr"/>
                <a:lstStyle/>
                <a:p>
                  <a:endParaRPr lang="ja-JP" altLang="en-US"/>
                </a:p>
              </p:txBody>
            </p:sp>
            <p:sp>
              <p:nvSpPr>
                <p:cNvPr id="170" name="フリーフォーム: 図形 169">
                  <a:extLst>
                    <a:ext uri="{FF2B5EF4-FFF2-40B4-BE49-F238E27FC236}">
                      <a16:creationId xmlns:a16="http://schemas.microsoft.com/office/drawing/2014/main" id="{D91E5CF1-6C9F-719A-A7F7-AE9790F003C9}"/>
                    </a:ext>
                  </a:extLst>
                </p:cNvPr>
                <p:cNvSpPr/>
                <p:nvPr/>
              </p:nvSpPr>
              <p:spPr>
                <a:xfrm flipV="1">
                  <a:off x="5745424" y="966869"/>
                  <a:ext cx="9308" cy="9308"/>
                </a:xfrm>
                <a:custGeom>
                  <a:avLst/>
                  <a:gdLst/>
                  <a:ahLst/>
                  <a:cxnLst/>
                  <a:rect l="l" t="t" r="r" b="b"/>
                  <a:pathLst>
                    <a:path w="9308" h="9308"/>
                  </a:pathLst>
                </a:custGeom>
                <a:grpFill/>
                <a:ln w="17" cap="flat">
                  <a:noFill/>
                  <a:prstDash val="solid"/>
                  <a:round/>
                </a:ln>
              </p:spPr>
              <p:txBody>
                <a:bodyPr rtlCol="0" anchor="ctr"/>
                <a:lstStyle/>
                <a:p>
                  <a:endParaRPr lang="ja-JP" altLang="en-US"/>
                </a:p>
              </p:txBody>
            </p:sp>
            <p:sp>
              <p:nvSpPr>
                <p:cNvPr id="171" name="フリーフォーム: 図形 170">
                  <a:extLst>
                    <a:ext uri="{FF2B5EF4-FFF2-40B4-BE49-F238E27FC236}">
                      <a16:creationId xmlns:a16="http://schemas.microsoft.com/office/drawing/2014/main" id="{48065D44-CE77-97A4-1C0F-486639782473}"/>
                    </a:ext>
                  </a:extLst>
                </p:cNvPr>
                <p:cNvSpPr/>
                <p:nvPr/>
              </p:nvSpPr>
              <p:spPr>
                <a:xfrm flipV="1">
                  <a:off x="5793203" y="885434"/>
                  <a:ext cx="48484" cy="81435"/>
                </a:xfrm>
                <a:custGeom>
                  <a:avLst/>
                  <a:gdLst>
                    <a:gd name="connsiteX0" fmla="*/ -10 w 48484"/>
                    <a:gd name="connsiteY0" fmla="*/ 6950 h 81435"/>
                    <a:gd name="connsiteX1" fmla="*/ 17984 w 48484"/>
                    <a:gd name="connsiteY1" fmla="*/ 6950 h 81435"/>
                    <a:gd name="connsiteX2" fmla="*/ 17984 w 48484"/>
                    <a:gd name="connsiteY2" fmla="*/ 69082 h 81435"/>
                    <a:gd name="connsiteX3" fmla="*/ -1598 w 48484"/>
                    <a:gd name="connsiteY3" fmla="*/ 65155 h 81435"/>
                    <a:gd name="connsiteX4" fmla="*/ -1598 w 48484"/>
                    <a:gd name="connsiteY4" fmla="*/ 75190 h 81435"/>
                    <a:gd name="connsiteX5" fmla="*/ 17879 w 48484"/>
                    <a:gd name="connsiteY5" fmla="*/ 79117 h 81435"/>
                    <a:gd name="connsiteX6" fmla="*/ 28892 w 48484"/>
                    <a:gd name="connsiteY6" fmla="*/ 79117 h 81435"/>
                    <a:gd name="connsiteX7" fmla="*/ 28892 w 48484"/>
                    <a:gd name="connsiteY7" fmla="*/ 6950 h 81435"/>
                    <a:gd name="connsiteX8" fmla="*/ 46886 w 48484"/>
                    <a:gd name="connsiteY8" fmla="*/ 6950 h 81435"/>
                    <a:gd name="connsiteX9" fmla="*/ 46886 w 48484"/>
                    <a:gd name="connsiteY9" fmla="*/ -2318 h 81435"/>
                    <a:gd name="connsiteX10" fmla="*/ -10 w 48484"/>
                    <a:gd name="connsiteY10" fmla="*/ -2318 h 81435"/>
                    <a:gd name="connsiteX11" fmla="*/ -10 w 48484"/>
                    <a:gd name="connsiteY11" fmla="*/ 6950 h 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84" h="81435">
                      <a:moveTo>
                        <a:pt x="-10" y="6950"/>
                      </a:moveTo>
                      <a:lnTo>
                        <a:pt x="17984" y="6950"/>
                      </a:lnTo>
                      <a:lnTo>
                        <a:pt x="17984" y="69082"/>
                      </a:lnTo>
                      <a:lnTo>
                        <a:pt x="-1598" y="65155"/>
                      </a:lnTo>
                      <a:lnTo>
                        <a:pt x="-1598" y="75190"/>
                      </a:lnTo>
                      <a:lnTo>
                        <a:pt x="17879" y="79117"/>
                      </a:lnTo>
                      <a:lnTo>
                        <a:pt x="28892" y="79117"/>
                      </a:lnTo>
                      <a:lnTo>
                        <a:pt x="28892" y="6950"/>
                      </a:lnTo>
                      <a:lnTo>
                        <a:pt x="46886" y="6950"/>
                      </a:lnTo>
                      <a:lnTo>
                        <a:pt x="46886" y="-2318"/>
                      </a:lnTo>
                      <a:lnTo>
                        <a:pt x="-10" y="-2318"/>
                      </a:lnTo>
                      <a:lnTo>
                        <a:pt x="-10" y="6950"/>
                      </a:lnTo>
                      <a:close/>
                    </a:path>
                  </a:pathLst>
                </a:custGeom>
                <a:grpFill/>
                <a:ln w="17" cap="flat">
                  <a:noFill/>
                  <a:prstDash val="solid"/>
                  <a:round/>
                </a:ln>
              </p:spPr>
              <p:txBody>
                <a:bodyPr rtlCol="0" anchor="ctr"/>
                <a:lstStyle/>
                <a:p>
                  <a:endParaRPr lang="ja-JP" altLang="en-US"/>
                </a:p>
              </p:txBody>
            </p:sp>
            <p:sp>
              <p:nvSpPr>
                <p:cNvPr id="172" name="フリーフォーム: 図形 171">
                  <a:extLst>
                    <a:ext uri="{FF2B5EF4-FFF2-40B4-BE49-F238E27FC236}">
                      <a16:creationId xmlns:a16="http://schemas.microsoft.com/office/drawing/2014/main" id="{8BEFBDEE-2F42-259D-EFA3-8275F62009EE}"/>
                    </a:ext>
                  </a:extLst>
                </p:cNvPr>
                <p:cNvSpPr/>
                <p:nvPr/>
              </p:nvSpPr>
              <p:spPr>
                <a:xfrm flipV="1">
                  <a:off x="5859361" y="883968"/>
                  <a:ext cx="56285" cy="84489"/>
                </a:xfrm>
                <a:custGeom>
                  <a:avLst/>
                  <a:gdLst>
                    <a:gd name="connsiteX0" fmla="*/ 26601 w 56285"/>
                    <a:gd name="connsiteY0" fmla="*/ 73448 h 84489"/>
                    <a:gd name="connsiteX1" fmla="*/ 13808 w 56285"/>
                    <a:gd name="connsiteY1" fmla="*/ 65071 h 84489"/>
                    <a:gd name="connsiteX2" fmla="*/ 9532 w 56285"/>
                    <a:gd name="connsiteY2" fmla="*/ 39904 h 84489"/>
                    <a:gd name="connsiteX3" fmla="*/ 13808 w 56285"/>
                    <a:gd name="connsiteY3" fmla="*/ 14789 h 84489"/>
                    <a:gd name="connsiteX4" fmla="*/ 26601 w 56285"/>
                    <a:gd name="connsiteY4" fmla="*/ 6412 h 84489"/>
                    <a:gd name="connsiteX5" fmla="*/ 39446 w 56285"/>
                    <a:gd name="connsiteY5" fmla="*/ 14789 h 84489"/>
                    <a:gd name="connsiteX6" fmla="*/ 43740 w 56285"/>
                    <a:gd name="connsiteY6" fmla="*/ 39904 h 84489"/>
                    <a:gd name="connsiteX7" fmla="*/ 39446 w 56285"/>
                    <a:gd name="connsiteY7" fmla="*/ 65071 h 84489"/>
                    <a:gd name="connsiteX8" fmla="*/ 26601 w 56285"/>
                    <a:gd name="connsiteY8" fmla="*/ 73448 h 84489"/>
                    <a:gd name="connsiteX9" fmla="*/ 26601 w 56285"/>
                    <a:gd name="connsiteY9" fmla="*/ 82175 h 84489"/>
                    <a:gd name="connsiteX10" fmla="*/ 47527 w 56285"/>
                    <a:gd name="connsiteY10" fmla="*/ 71337 h 84489"/>
                    <a:gd name="connsiteX11" fmla="*/ 54752 w 56285"/>
                    <a:gd name="connsiteY11" fmla="*/ 39904 h 84489"/>
                    <a:gd name="connsiteX12" fmla="*/ 47527 w 56285"/>
                    <a:gd name="connsiteY12" fmla="*/ 8506 h 84489"/>
                    <a:gd name="connsiteX13" fmla="*/ 26601 w 56285"/>
                    <a:gd name="connsiteY13" fmla="*/ -2314 h 84489"/>
                    <a:gd name="connsiteX14" fmla="*/ 5692 w 56285"/>
                    <a:gd name="connsiteY14" fmla="*/ 8506 h 84489"/>
                    <a:gd name="connsiteX15" fmla="*/ -1533 w 56285"/>
                    <a:gd name="connsiteY15" fmla="*/ 39904 h 84489"/>
                    <a:gd name="connsiteX16" fmla="*/ 5692 w 56285"/>
                    <a:gd name="connsiteY16" fmla="*/ 71337 h 84489"/>
                    <a:gd name="connsiteX17" fmla="*/ 26601 w 56285"/>
                    <a:gd name="connsiteY17" fmla="*/ 82175 h 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285" h="84489">
                      <a:moveTo>
                        <a:pt x="26601" y="73448"/>
                      </a:moveTo>
                      <a:cubicBezTo>
                        <a:pt x="20934" y="73448"/>
                        <a:pt x="16670" y="70656"/>
                        <a:pt x="13808" y="65071"/>
                      </a:cubicBezTo>
                      <a:cubicBezTo>
                        <a:pt x="10957" y="59498"/>
                        <a:pt x="9532" y="51109"/>
                        <a:pt x="9532" y="39904"/>
                      </a:cubicBezTo>
                      <a:cubicBezTo>
                        <a:pt x="9532" y="28746"/>
                        <a:pt x="10957" y="20374"/>
                        <a:pt x="13808" y="14789"/>
                      </a:cubicBezTo>
                      <a:cubicBezTo>
                        <a:pt x="16670" y="9204"/>
                        <a:pt x="20934" y="6412"/>
                        <a:pt x="26601" y="6412"/>
                      </a:cubicBezTo>
                      <a:cubicBezTo>
                        <a:pt x="32314" y="6412"/>
                        <a:pt x="36596" y="9204"/>
                        <a:pt x="39446" y="14789"/>
                      </a:cubicBezTo>
                      <a:cubicBezTo>
                        <a:pt x="42308" y="20374"/>
                        <a:pt x="43740" y="28746"/>
                        <a:pt x="43740" y="39904"/>
                      </a:cubicBezTo>
                      <a:cubicBezTo>
                        <a:pt x="43740" y="51109"/>
                        <a:pt x="42308" y="59498"/>
                        <a:pt x="39446" y="65071"/>
                      </a:cubicBezTo>
                      <a:cubicBezTo>
                        <a:pt x="36596" y="70656"/>
                        <a:pt x="32314" y="73448"/>
                        <a:pt x="26601" y="73448"/>
                      </a:cubicBezTo>
                      <a:close/>
                      <a:moveTo>
                        <a:pt x="26601" y="82175"/>
                      </a:moveTo>
                      <a:cubicBezTo>
                        <a:pt x="35734" y="82175"/>
                        <a:pt x="42710" y="78562"/>
                        <a:pt x="47527" y="71337"/>
                      </a:cubicBezTo>
                      <a:cubicBezTo>
                        <a:pt x="52344" y="64123"/>
                        <a:pt x="54752" y="53645"/>
                        <a:pt x="54752" y="39904"/>
                      </a:cubicBezTo>
                      <a:cubicBezTo>
                        <a:pt x="54752" y="26198"/>
                        <a:pt x="52344" y="15732"/>
                        <a:pt x="47527" y="8506"/>
                      </a:cubicBezTo>
                      <a:cubicBezTo>
                        <a:pt x="42710" y="1293"/>
                        <a:pt x="35734" y="-2314"/>
                        <a:pt x="26601" y="-2314"/>
                      </a:cubicBezTo>
                      <a:cubicBezTo>
                        <a:pt x="17479" y="-2314"/>
                        <a:pt x="10509" y="1293"/>
                        <a:pt x="5692" y="8506"/>
                      </a:cubicBezTo>
                      <a:cubicBezTo>
                        <a:pt x="875" y="15732"/>
                        <a:pt x="-1533" y="26198"/>
                        <a:pt x="-1533" y="39904"/>
                      </a:cubicBezTo>
                      <a:cubicBezTo>
                        <a:pt x="-1533" y="53645"/>
                        <a:pt x="875" y="64123"/>
                        <a:pt x="5692" y="71337"/>
                      </a:cubicBezTo>
                      <a:cubicBezTo>
                        <a:pt x="10509" y="78562"/>
                        <a:pt x="17479" y="82175"/>
                        <a:pt x="26601" y="82175"/>
                      </a:cubicBezTo>
                      <a:close/>
                    </a:path>
                  </a:pathLst>
                </a:custGeom>
                <a:grpFill/>
                <a:ln w="17" cap="flat">
                  <a:noFill/>
                  <a:prstDash val="solid"/>
                  <a:round/>
                </a:ln>
              </p:spPr>
              <p:txBody>
                <a:bodyPr rtlCol="0" anchor="ctr"/>
                <a:lstStyle/>
                <a:p>
                  <a:endParaRPr lang="ja-JP" altLang="en-US"/>
                </a:p>
              </p:txBody>
            </p:sp>
            <p:sp>
              <p:nvSpPr>
                <p:cNvPr id="173" name="フリーフォーム: 図形 172">
                  <a:extLst>
                    <a:ext uri="{FF2B5EF4-FFF2-40B4-BE49-F238E27FC236}">
                      <a16:creationId xmlns:a16="http://schemas.microsoft.com/office/drawing/2014/main" id="{3FFE4590-5D1F-A44A-05D2-93350CBA1AE3}"/>
                    </a:ext>
                  </a:extLst>
                </p:cNvPr>
                <p:cNvSpPr/>
                <p:nvPr/>
              </p:nvSpPr>
              <p:spPr>
                <a:xfrm flipV="1">
                  <a:off x="5933687" y="883968"/>
                  <a:ext cx="34591" cy="34626"/>
                </a:xfrm>
                <a:custGeom>
                  <a:avLst/>
                  <a:gdLst>
                    <a:gd name="connsiteX0" fmla="*/ 16204 w 34591"/>
                    <a:gd name="connsiteY0" fmla="*/ 23847 h 34626"/>
                    <a:gd name="connsiteX1" fmla="*/ 8839 w 34591"/>
                    <a:gd name="connsiteY1" fmla="*/ 20811 h 34626"/>
                    <a:gd name="connsiteX2" fmla="*/ 5837 w 34591"/>
                    <a:gd name="connsiteY2" fmla="*/ 13428 h 34626"/>
                    <a:gd name="connsiteX3" fmla="*/ 8839 w 34591"/>
                    <a:gd name="connsiteY3" fmla="*/ 6150 h 34626"/>
                    <a:gd name="connsiteX4" fmla="*/ 16204 w 34591"/>
                    <a:gd name="connsiteY4" fmla="*/ 3183 h 34626"/>
                    <a:gd name="connsiteX5" fmla="*/ 23569 w 34591"/>
                    <a:gd name="connsiteY5" fmla="*/ 6150 h 34626"/>
                    <a:gd name="connsiteX6" fmla="*/ 26571 w 34591"/>
                    <a:gd name="connsiteY6" fmla="*/ 13428 h 34626"/>
                    <a:gd name="connsiteX7" fmla="*/ 23534 w 34591"/>
                    <a:gd name="connsiteY7" fmla="*/ 20793 h 34626"/>
                    <a:gd name="connsiteX8" fmla="*/ 16204 w 34591"/>
                    <a:gd name="connsiteY8" fmla="*/ 23847 h 34626"/>
                    <a:gd name="connsiteX9" fmla="*/ 16204 w 34591"/>
                    <a:gd name="connsiteY9" fmla="*/ 30881 h 34626"/>
                    <a:gd name="connsiteX10" fmla="*/ 22906 w 34591"/>
                    <a:gd name="connsiteY10" fmla="*/ 29537 h 34626"/>
                    <a:gd name="connsiteX11" fmla="*/ 28473 w 34591"/>
                    <a:gd name="connsiteY11" fmla="*/ 25697 h 34626"/>
                    <a:gd name="connsiteX12" fmla="*/ 32243 w 34591"/>
                    <a:gd name="connsiteY12" fmla="*/ 20130 h 34626"/>
                    <a:gd name="connsiteX13" fmla="*/ 33500 w 34591"/>
                    <a:gd name="connsiteY13" fmla="*/ 13428 h 34626"/>
                    <a:gd name="connsiteX14" fmla="*/ 28456 w 34591"/>
                    <a:gd name="connsiteY14" fmla="*/ 1246 h 34626"/>
                    <a:gd name="connsiteX15" fmla="*/ 16099 w 34591"/>
                    <a:gd name="connsiteY15" fmla="*/ -3746 h 34626"/>
                    <a:gd name="connsiteX16" fmla="*/ 3812 w 34591"/>
                    <a:gd name="connsiteY16" fmla="*/ 1159 h 34626"/>
                    <a:gd name="connsiteX17" fmla="*/ -1092 w 34591"/>
                    <a:gd name="connsiteY17" fmla="*/ 13428 h 34626"/>
                    <a:gd name="connsiteX18" fmla="*/ 3917 w 34591"/>
                    <a:gd name="connsiteY18" fmla="*/ 25802 h 34626"/>
                    <a:gd name="connsiteX19" fmla="*/ 16204 w 34591"/>
                    <a:gd name="connsiteY19" fmla="*/ 30881 h 3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91" h="34626">
                      <a:moveTo>
                        <a:pt x="16204" y="23847"/>
                      </a:moveTo>
                      <a:cubicBezTo>
                        <a:pt x="13295" y="23847"/>
                        <a:pt x="10840" y="22835"/>
                        <a:pt x="8839" y="20811"/>
                      </a:cubicBezTo>
                      <a:cubicBezTo>
                        <a:pt x="6838" y="18798"/>
                        <a:pt x="5837" y="16337"/>
                        <a:pt x="5837" y="13428"/>
                      </a:cubicBezTo>
                      <a:cubicBezTo>
                        <a:pt x="5837" y="10554"/>
                        <a:pt x="6838" y="8128"/>
                        <a:pt x="8839" y="6150"/>
                      </a:cubicBezTo>
                      <a:cubicBezTo>
                        <a:pt x="10840" y="4172"/>
                        <a:pt x="13295" y="3183"/>
                        <a:pt x="16204" y="3183"/>
                      </a:cubicBezTo>
                      <a:cubicBezTo>
                        <a:pt x="19113" y="3183"/>
                        <a:pt x="21568" y="4172"/>
                        <a:pt x="23569" y="6150"/>
                      </a:cubicBezTo>
                      <a:cubicBezTo>
                        <a:pt x="25570" y="8128"/>
                        <a:pt x="26571" y="10554"/>
                        <a:pt x="26571" y="13428"/>
                      </a:cubicBezTo>
                      <a:cubicBezTo>
                        <a:pt x="26571" y="16302"/>
                        <a:pt x="25559" y="18757"/>
                        <a:pt x="23534" y="20793"/>
                      </a:cubicBezTo>
                      <a:cubicBezTo>
                        <a:pt x="21521" y="22829"/>
                        <a:pt x="19078" y="23847"/>
                        <a:pt x="16204" y="23847"/>
                      </a:cubicBezTo>
                      <a:close/>
                      <a:moveTo>
                        <a:pt x="16204" y="30881"/>
                      </a:moveTo>
                      <a:cubicBezTo>
                        <a:pt x="18531" y="30881"/>
                        <a:pt x="20765" y="30433"/>
                        <a:pt x="22906" y="29537"/>
                      </a:cubicBezTo>
                      <a:cubicBezTo>
                        <a:pt x="25058" y="28653"/>
                        <a:pt x="26914" y="27373"/>
                        <a:pt x="28473" y="25697"/>
                      </a:cubicBezTo>
                      <a:cubicBezTo>
                        <a:pt x="30149" y="24068"/>
                        <a:pt x="31405" y="22213"/>
                        <a:pt x="32243" y="20130"/>
                      </a:cubicBezTo>
                      <a:cubicBezTo>
                        <a:pt x="33081" y="18059"/>
                        <a:pt x="33500" y="15825"/>
                        <a:pt x="33500" y="13428"/>
                      </a:cubicBezTo>
                      <a:cubicBezTo>
                        <a:pt x="33500" y="8634"/>
                        <a:pt x="31818" y="4574"/>
                        <a:pt x="28456" y="1246"/>
                      </a:cubicBezTo>
                      <a:cubicBezTo>
                        <a:pt x="25093" y="-2082"/>
                        <a:pt x="20974" y="-3746"/>
                        <a:pt x="16099" y="-3746"/>
                      </a:cubicBezTo>
                      <a:cubicBezTo>
                        <a:pt x="11189" y="-3746"/>
                        <a:pt x="7094" y="-2111"/>
                        <a:pt x="3812" y="1159"/>
                      </a:cubicBezTo>
                      <a:cubicBezTo>
                        <a:pt x="543" y="4428"/>
                        <a:pt x="-1092" y="8518"/>
                        <a:pt x="-1092" y="13428"/>
                      </a:cubicBezTo>
                      <a:cubicBezTo>
                        <a:pt x="-1092" y="18303"/>
                        <a:pt x="578" y="22428"/>
                        <a:pt x="3917" y="25802"/>
                      </a:cubicBezTo>
                      <a:cubicBezTo>
                        <a:pt x="7268" y="29188"/>
                        <a:pt x="11364" y="30881"/>
                        <a:pt x="16204" y="30881"/>
                      </a:cubicBezTo>
                      <a:close/>
                    </a:path>
                  </a:pathLst>
                </a:custGeom>
                <a:grpFill/>
                <a:ln w="17" cap="flat">
                  <a:noFill/>
                  <a:prstDash val="solid"/>
                  <a:round/>
                </a:ln>
              </p:spPr>
              <p:txBody>
                <a:bodyPr rtlCol="0" anchor="ctr"/>
                <a:lstStyle/>
                <a:p>
                  <a:endParaRPr lang="ja-JP" altLang="en-US"/>
                </a:p>
              </p:txBody>
            </p:sp>
            <p:sp>
              <p:nvSpPr>
                <p:cNvPr id="174" name="フリーフォーム: 図形 173">
                  <a:extLst>
                    <a:ext uri="{FF2B5EF4-FFF2-40B4-BE49-F238E27FC236}">
                      <a16:creationId xmlns:a16="http://schemas.microsoft.com/office/drawing/2014/main" id="{02EC098F-605F-EA72-8C1F-8E68E3ABAD3E}"/>
                    </a:ext>
                  </a:extLst>
                </p:cNvPr>
                <p:cNvSpPr/>
                <p:nvPr/>
              </p:nvSpPr>
              <p:spPr>
                <a:xfrm flipV="1">
                  <a:off x="5987861" y="882118"/>
                  <a:ext cx="25027" cy="99481"/>
                </a:xfrm>
                <a:custGeom>
                  <a:avLst/>
                  <a:gdLst>
                    <a:gd name="connsiteX0" fmla="*/ -717 w 25027"/>
                    <a:gd name="connsiteY0" fmla="*/ 97491 h 99481"/>
                    <a:gd name="connsiteX1" fmla="*/ 8010 w 25027"/>
                    <a:gd name="connsiteY1" fmla="*/ 97491 h 99481"/>
                    <a:gd name="connsiteX2" fmla="*/ 20244 w 25027"/>
                    <a:gd name="connsiteY2" fmla="*/ 72289 h 99481"/>
                    <a:gd name="connsiteX3" fmla="*/ 24311 w 25027"/>
                    <a:gd name="connsiteY3" fmla="*/ 47803 h 99481"/>
                    <a:gd name="connsiteX4" fmla="*/ 20244 w 25027"/>
                    <a:gd name="connsiteY4" fmla="*/ 23212 h 99481"/>
                    <a:gd name="connsiteX5" fmla="*/ 8010 w 25027"/>
                    <a:gd name="connsiteY5" fmla="*/ -1990 h 99481"/>
                    <a:gd name="connsiteX6" fmla="*/ -717 w 25027"/>
                    <a:gd name="connsiteY6" fmla="*/ -1990 h 99481"/>
                    <a:gd name="connsiteX7" fmla="*/ 10104 w 25027"/>
                    <a:gd name="connsiteY7" fmla="*/ 22863 h 99481"/>
                    <a:gd name="connsiteX8" fmla="*/ 13682 w 25027"/>
                    <a:gd name="connsiteY8" fmla="*/ 47803 h 99481"/>
                    <a:gd name="connsiteX9" fmla="*/ 10104 w 25027"/>
                    <a:gd name="connsiteY9" fmla="*/ 72673 h 99481"/>
                    <a:gd name="connsiteX10" fmla="*/ -717 w 25027"/>
                    <a:gd name="connsiteY10" fmla="*/ 97491 h 9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27" h="99481">
                      <a:moveTo>
                        <a:pt x="-717" y="97491"/>
                      </a:moveTo>
                      <a:lnTo>
                        <a:pt x="8010" y="97491"/>
                      </a:lnTo>
                      <a:cubicBezTo>
                        <a:pt x="13455" y="88916"/>
                        <a:pt x="17533" y="80515"/>
                        <a:pt x="20244" y="72289"/>
                      </a:cubicBezTo>
                      <a:cubicBezTo>
                        <a:pt x="22955" y="64074"/>
                        <a:pt x="24311" y="55912"/>
                        <a:pt x="24311" y="47803"/>
                      </a:cubicBezTo>
                      <a:cubicBezTo>
                        <a:pt x="24311" y="39658"/>
                        <a:pt x="22955" y="31461"/>
                        <a:pt x="20244" y="23212"/>
                      </a:cubicBezTo>
                      <a:cubicBezTo>
                        <a:pt x="17533" y="14962"/>
                        <a:pt x="13455" y="6562"/>
                        <a:pt x="8010" y="-1990"/>
                      </a:cubicBezTo>
                      <a:lnTo>
                        <a:pt x="-717" y="-1990"/>
                      </a:lnTo>
                      <a:cubicBezTo>
                        <a:pt x="4112" y="6341"/>
                        <a:pt x="7719" y="14625"/>
                        <a:pt x="10104" y="22863"/>
                      </a:cubicBezTo>
                      <a:cubicBezTo>
                        <a:pt x="12490" y="31100"/>
                        <a:pt x="13682" y="39414"/>
                        <a:pt x="13682" y="47803"/>
                      </a:cubicBezTo>
                      <a:cubicBezTo>
                        <a:pt x="13682" y="56203"/>
                        <a:pt x="12490" y="64493"/>
                        <a:pt x="10104" y="72673"/>
                      </a:cubicBezTo>
                      <a:cubicBezTo>
                        <a:pt x="7719" y="80864"/>
                        <a:pt x="4112" y="89137"/>
                        <a:pt x="-717" y="97491"/>
                      </a:cubicBezTo>
                      <a:close/>
                    </a:path>
                  </a:pathLst>
                </a:custGeom>
                <a:grpFill/>
                <a:ln w="17" cap="flat">
                  <a:noFill/>
                  <a:prstDash val="solid"/>
                  <a:round/>
                </a:ln>
              </p:spPr>
              <p:txBody>
                <a:bodyPr rtlCol="0" anchor="ctr"/>
                <a:lstStyle/>
                <a:p>
                  <a:endParaRPr lang="ja-JP" altLang="en-US"/>
                </a:p>
              </p:txBody>
            </p:sp>
          </p:grpSp>
          <p:grpSp>
            <p:nvGrpSpPr>
              <p:cNvPr id="175" name="コンテンツ プレースホルダー 4">
                <a:extLst>
                  <a:ext uri="{FF2B5EF4-FFF2-40B4-BE49-F238E27FC236}">
                    <a16:creationId xmlns:a16="http://schemas.microsoft.com/office/drawing/2014/main" id="{675CDBE6-9070-E96C-339B-EEBD4EF8DAB8}"/>
                  </a:ext>
                </a:extLst>
              </p:cNvPr>
              <p:cNvGrpSpPr/>
              <p:nvPr/>
            </p:nvGrpSpPr>
            <p:grpSpPr>
              <a:xfrm>
                <a:off x="7130504" y="1106593"/>
                <a:ext cx="600142" cy="356154"/>
                <a:chOff x="7130504" y="1106593"/>
                <a:chExt cx="600142" cy="356154"/>
              </a:xfrm>
              <a:grpFill/>
            </p:grpSpPr>
            <p:sp>
              <p:nvSpPr>
                <p:cNvPr id="177" name="フリーフォーム: 図形 176">
                  <a:extLst>
                    <a:ext uri="{FF2B5EF4-FFF2-40B4-BE49-F238E27FC236}">
                      <a16:creationId xmlns:a16="http://schemas.microsoft.com/office/drawing/2014/main" id="{642E04FC-D410-393A-6616-0482D8BB2FCE}"/>
                    </a:ext>
                  </a:extLst>
                </p:cNvPr>
                <p:cNvSpPr/>
                <p:nvPr/>
              </p:nvSpPr>
              <p:spPr>
                <a:xfrm>
                  <a:off x="7130504" y="1144640"/>
                  <a:ext cx="186163" cy="9308"/>
                </a:xfrm>
                <a:custGeom>
                  <a:avLst/>
                  <a:gdLst>
                    <a:gd name="connsiteX0" fmla="*/ 0 w 186163"/>
                    <a:gd name="connsiteY0" fmla="*/ 0 h 9308"/>
                    <a:gd name="connsiteX1" fmla="*/ 186164 w 186163"/>
                    <a:gd name="connsiteY1" fmla="*/ 0 h 9308"/>
                  </a:gdLst>
                  <a:ahLst/>
                  <a:cxnLst>
                    <a:cxn ang="0">
                      <a:pos x="connsiteX0" y="connsiteY0"/>
                    </a:cxn>
                    <a:cxn ang="0">
                      <a:pos x="connsiteX1" y="connsiteY1"/>
                    </a:cxn>
                  </a:cxnLst>
                  <a:rect l="l" t="t" r="r" b="b"/>
                  <a:pathLst>
                    <a:path w="186163" h="9308">
                      <a:moveTo>
                        <a:pt x="0" y="0"/>
                      </a:moveTo>
                      <a:lnTo>
                        <a:pt x="186164" y="0"/>
                      </a:lnTo>
                    </a:path>
                  </a:pathLst>
                </a:custGeom>
                <a:grpFill/>
                <a:ln w="13950" cap="sq">
                  <a:solidFill>
                    <a:srgbClr val="FF0000"/>
                  </a:solidFill>
                  <a:prstDash val="solid"/>
                  <a:round/>
                </a:ln>
              </p:spPr>
              <p:txBody>
                <a:bodyPr rtlCol="0" anchor="ctr"/>
                <a:lstStyle/>
                <a:p>
                  <a:endParaRPr lang="ja-JP" altLang="en-US"/>
                </a:p>
              </p:txBody>
            </p:sp>
            <p:grpSp>
              <p:nvGrpSpPr>
                <p:cNvPr id="178" name="コンテンツ プレースホルダー 4">
                  <a:extLst>
                    <a:ext uri="{FF2B5EF4-FFF2-40B4-BE49-F238E27FC236}">
                      <a16:creationId xmlns:a16="http://schemas.microsoft.com/office/drawing/2014/main" id="{8C0DF663-205C-6457-E8C2-2F2F58E92A00}"/>
                    </a:ext>
                  </a:extLst>
                </p:cNvPr>
                <p:cNvGrpSpPr/>
                <p:nvPr/>
              </p:nvGrpSpPr>
              <p:grpSpPr>
                <a:xfrm>
                  <a:off x="7400266" y="1106593"/>
                  <a:ext cx="301929" cy="82901"/>
                  <a:chOff x="7400266" y="1106593"/>
                  <a:chExt cx="301929" cy="82901"/>
                </a:xfrm>
                <a:grpFill/>
              </p:grpSpPr>
              <p:sp>
                <p:nvSpPr>
                  <p:cNvPr id="179" name="フリーフォーム: 図形 178">
                    <a:extLst>
                      <a:ext uri="{FF2B5EF4-FFF2-40B4-BE49-F238E27FC236}">
                        <a16:creationId xmlns:a16="http://schemas.microsoft.com/office/drawing/2014/main" id="{91BC763A-A171-0993-42D7-EB0C83BAE153}"/>
                      </a:ext>
                    </a:extLst>
                  </p:cNvPr>
                  <p:cNvSpPr/>
                  <p:nvPr/>
                </p:nvSpPr>
                <p:spPr>
                  <a:xfrm flipV="1">
                    <a:off x="7400266" y="1109356"/>
                    <a:ext cx="42221" cy="67862"/>
                  </a:xfrm>
                  <a:custGeom>
                    <a:avLst/>
                    <a:gdLst>
                      <a:gd name="connsiteX0" fmla="*/ -1413 w 42221"/>
                      <a:gd name="connsiteY0" fmla="*/ 65568 h 67862"/>
                      <a:gd name="connsiteX1" fmla="*/ 7764 w 42221"/>
                      <a:gd name="connsiteY1" fmla="*/ 65568 h 67862"/>
                      <a:gd name="connsiteX2" fmla="*/ 7764 w 42221"/>
                      <a:gd name="connsiteY2" fmla="*/ 5428 h 67862"/>
                      <a:gd name="connsiteX3" fmla="*/ 40808 w 42221"/>
                      <a:gd name="connsiteY3" fmla="*/ 5428 h 67862"/>
                      <a:gd name="connsiteX4" fmla="*/ 40808 w 42221"/>
                      <a:gd name="connsiteY4" fmla="*/ -2295 h 67862"/>
                      <a:gd name="connsiteX5" fmla="*/ -1413 w 42221"/>
                      <a:gd name="connsiteY5" fmla="*/ -2295 h 67862"/>
                      <a:gd name="connsiteX6" fmla="*/ -1413 w 42221"/>
                      <a:gd name="connsiteY6" fmla="*/ 65568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21" h="67862">
                        <a:moveTo>
                          <a:pt x="-1413" y="65568"/>
                        </a:moveTo>
                        <a:lnTo>
                          <a:pt x="7764" y="65568"/>
                        </a:lnTo>
                        <a:lnTo>
                          <a:pt x="7764" y="5428"/>
                        </a:lnTo>
                        <a:lnTo>
                          <a:pt x="40808" y="5428"/>
                        </a:lnTo>
                        <a:lnTo>
                          <a:pt x="40808" y="-2295"/>
                        </a:lnTo>
                        <a:lnTo>
                          <a:pt x="-1413" y="-2295"/>
                        </a:lnTo>
                        <a:lnTo>
                          <a:pt x="-1413" y="65568"/>
                        </a:lnTo>
                        <a:close/>
                      </a:path>
                    </a:pathLst>
                  </a:custGeom>
                  <a:grpFill/>
                  <a:ln w="15" cap="flat">
                    <a:noFill/>
                    <a:prstDash val="solid"/>
                    <a:round/>
                  </a:ln>
                </p:spPr>
                <p:txBody>
                  <a:bodyPr rtlCol="0" anchor="ctr"/>
                  <a:lstStyle/>
                  <a:p>
                    <a:endParaRPr lang="ja-JP" altLang="en-US"/>
                  </a:p>
                </p:txBody>
              </p:sp>
              <p:sp>
                <p:nvSpPr>
                  <p:cNvPr id="180" name="フリーフォーム: 図形 179">
                    <a:extLst>
                      <a:ext uri="{FF2B5EF4-FFF2-40B4-BE49-F238E27FC236}">
                        <a16:creationId xmlns:a16="http://schemas.microsoft.com/office/drawing/2014/main" id="{176D3C0F-7DFA-1987-C4E4-921DECF31AC1}"/>
                      </a:ext>
                    </a:extLst>
                  </p:cNvPr>
                  <p:cNvSpPr/>
                  <p:nvPr/>
                </p:nvSpPr>
                <p:spPr>
                  <a:xfrm flipV="1">
                    <a:off x="7442991" y="1177219"/>
                    <a:ext cx="9308" cy="9308"/>
                  </a:xfrm>
                  <a:custGeom>
                    <a:avLst/>
                    <a:gdLst/>
                    <a:ahLst/>
                    <a:cxnLst/>
                    <a:rect l="l" t="t" r="r" b="b"/>
                    <a:pathLst>
                      <a:path w="9308" h="9308"/>
                    </a:pathLst>
                  </a:custGeom>
                  <a:grpFill/>
                  <a:ln w="15" cap="flat">
                    <a:noFill/>
                    <a:prstDash val="solid"/>
                    <a:round/>
                  </a:ln>
                </p:spPr>
                <p:txBody>
                  <a:bodyPr rtlCol="0" anchor="ctr"/>
                  <a:lstStyle/>
                  <a:p>
                    <a:endParaRPr lang="ja-JP" altLang="en-US"/>
                  </a:p>
                </p:txBody>
              </p:sp>
              <p:sp>
                <p:nvSpPr>
                  <p:cNvPr id="181" name="フリーフォーム: 図形 180">
                    <a:extLst>
                      <a:ext uri="{FF2B5EF4-FFF2-40B4-BE49-F238E27FC236}">
                        <a16:creationId xmlns:a16="http://schemas.microsoft.com/office/drawing/2014/main" id="{593070BA-1EEB-B903-858C-4EAAF0AB7B39}"/>
                      </a:ext>
                    </a:extLst>
                  </p:cNvPr>
                  <p:cNvSpPr/>
                  <p:nvPr/>
                </p:nvSpPr>
                <p:spPr>
                  <a:xfrm flipV="1">
                    <a:off x="7480578" y="1106593"/>
                    <a:ext cx="20856" cy="82901"/>
                  </a:xfrm>
                  <a:custGeom>
                    <a:avLst/>
                    <a:gdLst>
                      <a:gd name="connsiteX0" fmla="*/ 20263 w 20856"/>
                      <a:gd name="connsiteY0" fmla="*/ 80934 h 82901"/>
                      <a:gd name="connsiteX1" fmla="*/ 11216 w 20856"/>
                      <a:gd name="connsiteY1" fmla="*/ 60252 h 82901"/>
                      <a:gd name="connsiteX2" fmla="*/ 8264 w 20856"/>
                      <a:gd name="connsiteY2" fmla="*/ 39527 h 82901"/>
                      <a:gd name="connsiteX3" fmla="*/ 11245 w 20856"/>
                      <a:gd name="connsiteY3" fmla="*/ 18744 h 82901"/>
                      <a:gd name="connsiteX4" fmla="*/ 20263 w 20856"/>
                      <a:gd name="connsiteY4" fmla="*/ -1967 h 82901"/>
                      <a:gd name="connsiteX5" fmla="*/ 12991 w 20856"/>
                      <a:gd name="connsiteY5" fmla="*/ -1967 h 82901"/>
                      <a:gd name="connsiteX6" fmla="*/ 2795 w 20856"/>
                      <a:gd name="connsiteY6" fmla="*/ 19035 h 82901"/>
                      <a:gd name="connsiteX7" fmla="*/ -593 w 20856"/>
                      <a:gd name="connsiteY7" fmla="*/ 39527 h 82901"/>
                      <a:gd name="connsiteX8" fmla="*/ 2766 w 20856"/>
                      <a:gd name="connsiteY8" fmla="*/ 59932 h 82901"/>
                      <a:gd name="connsiteX9" fmla="*/ 12991 w 20856"/>
                      <a:gd name="connsiteY9" fmla="*/ 80934 h 82901"/>
                      <a:gd name="connsiteX10" fmla="*/ 20263 w 20856"/>
                      <a:gd name="connsiteY10" fmla="*/ 80934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20263" y="80934"/>
                        </a:moveTo>
                        <a:cubicBezTo>
                          <a:pt x="16210" y="73972"/>
                          <a:pt x="13194" y="67078"/>
                          <a:pt x="11216" y="60252"/>
                        </a:cubicBezTo>
                        <a:cubicBezTo>
                          <a:pt x="9248" y="53436"/>
                          <a:pt x="8264" y="46528"/>
                          <a:pt x="8264" y="39527"/>
                        </a:cubicBezTo>
                        <a:cubicBezTo>
                          <a:pt x="8264" y="32536"/>
                          <a:pt x="9258" y="25608"/>
                          <a:pt x="11245" y="18744"/>
                        </a:cubicBezTo>
                        <a:cubicBezTo>
                          <a:pt x="13233" y="11879"/>
                          <a:pt x="16239" y="4975"/>
                          <a:pt x="20263" y="-1967"/>
                        </a:cubicBezTo>
                        <a:lnTo>
                          <a:pt x="12991" y="-1967"/>
                        </a:lnTo>
                        <a:cubicBezTo>
                          <a:pt x="8453" y="5159"/>
                          <a:pt x="5055" y="12160"/>
                          <a:pt x="2795" y="19035"/>
                        </a:cubicBezTo>
                        <a:cubicBezTo>
                          <a:pt x="536" y="25909"/>
                          <a:pt x="-593" y="32740"/>
                          <a:pt x="-593" y="39527"/>
                        </a:cubicBezTo>
                        <a:cubicBezTo>
                          <a:pt x="-593" y="46285"/>
                          <a:pt x="526" y="53087"/>
                          <a:pt x="2766" y="59932"/>
                        </a:cubicBezTo>
                        <a:cubicBezTo>
                          <a:pt x="5016" y="66787"/>
                          <a:pt x="8424" y="73788"/>
                          <a:pt x="12991" y="80934"/>
                        </a:cubicBezTo>
                        <a:lnTo>
                          <a:pt x="20263" y="80934"/>
                        </a:lnTo>
                        <a:close/>
                      </a:path>
                    </a:pathLst>
                  </a:custGeom>
                  <a:grpFill/>
                  <a:ln w="15" cap="flat">
                    <a:noFill/>
                    <a:prstDash val="solid"/>
                    <a:round/>
                  </a:ln>
                </p:spPr>
                <p:txBody>
                  <a:bodyPr rtlCol="0" anchor="ctr"/>
                  <a:lstStyle/>
                  <a:p>
                    <a:endParaRPr lang="ja-JP" altLang="en-US"/>
                  </a:p>
                </p:txBody>
              </p:sp>
              <p:sp>
                <p:nvSpPr>
                  <p:cNvPr id="182" name="フリーフォーム: 図形 181">
                    <a:extLst>
                      <a:ext uri="{FF2B5EF4-FFF2-40B4-BE49-F238E27FC236}">
                        <a16:creationId xmlns:a16="http://schemas.microsoft.com/office/drawing/2014/main" id="{8016A9F1-2F00-365D-4473-1C238E627074}"/>
                      </a:ext>
                    </a:extLst>
                  </p:cNvPr>
                  <p:cNvSpPr/>
                  <p:nvPr/>
                </p:nvSpPr>
                <p:spPr>
                  <a:xfrm flipV="1">
                    <a:off x="7519119" y="1109356"/>
                    <a:ext cx="40403" cy="67862"/>
                  </a:xfrm>
                  <a:custGeom>
                    <a:avLst/>
                    <a:gdLst>
                      <a:gd name="connsiteX0" fmla="*/ -90 w 40403"/>
                      <a:gd name="connsiteY0" fmla="*/ 5428 h 67862"/>
                      <a:gd name="connsiteX1" fmla="*/ 14905 w 40403"/>
                      <a:gd name="connsiteY1" fmla="*/ 5428 h 67862"/>
                      <a:gd name="connsiteX2" fmla="*/ 14905 w 40403"/>
                      <a:gd name="connsiteY2" fmla="*/ 57205 h 67862"/>
                      <a:gd name="connsiteX3" fmla="*/ -1413 w 40403"/>
                      <a:gd name="connsiteY3" fmla="*/ 53933 h 67862"/>
                      <a:gd name="connsiteX4" fmla="*/ -1413 w 40403"/>
                      <a:gd name="connsiteY4" fmla="*/ 62296 h 67862"/>
                      <a:gd name="connsiteX5" fmla="*/ 14818 w 40403"/>
                      <a:gd name="connsiteY5" fmla="*/ 65568 h 67862"/>
                      <a:gd name="connsiteX6" fmla="*/ 23995 w 40403"/>
                      <a:gd name="connsiteY6" fmla="*/ 65568 h 67862"/>
                      <a:gd name="connsiteX7" fmla="*/ 23995 w 40403"/>
                      <a:gd name="connsiteY7" fmla="*/ 5428 h 67862"/>
                      <a:gd name="connsiteX8" fmla="*/ 38990 w 40403"/>
                      <a:gd name="connsiteY8" fmla="*/ 5428 h 67862"/>
                      <a:gd name="connsiteX9" fmla="*/ 38990 w 40403"/>
                      <a:gd name="connsiteY9" fmla="*/ -2295 h 67862"/>
                      <a:gd name="connsiteX10" fmla="*/ -90 w 40403"/>
                      <a:gd name="connsiteY10" fmla="*/ -2295 h 67862"/>
                      <a:gd name="connsiteX11" fmla="*/ -90 w 40403"/>
                      <a:gd name="connsiteY11" fmla="*/ 5428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03" h="67862">
                        <a:moveTo>
                          <a:pt x="-90" y="5428"/>
                        </a:moveTo>
                        <a:lnTo>
                          <a:pt x="14905" y="5428"/>
                        </a:lnTo>
                        <a:lnTo>
                          <a:pt x="14905" y="57205"/>
                        </a:lnTo>
                        <a:lnTo>
                          <a:pt x="-1413" y="53933"/>
                        </a:lnTo>
                        <a:lnTo>
                          <a:pt x="-1413" y="62296"/>
                        </a:lnTo>
                        <a:lnTo>
                          <a:pt x="14818" y="65568"/>
                        </a:lnTo>
                        <a:lnTo>
                          <a:pt x="23995" y="65568"/>
                        </a:lnTo>
                        <a:lnTo>
                          <a:pt x="23995" y="5428"/>
                        </a:lnTo>
                        <a:lnTo>
                          <a:pt x="38990" y="5428"/>
                        </a:lnTo>
                        <a:lnTo>
                          <a:pt x="38990" y="-2295"/>
                        </a:lnTo>
                        <a:lnTo>
                          <a:pt x="-90" y="-2295"/>
                        </a:lnTo>
                        <a:lnTo>
                          <a:pt x="-90" y="5428"/>
                        </a:lnTo>
                        <a:close/>
                      </a:path>
                    </a:pathLst>
                  </a:custGeom>
                  <a:grpFill/>
                  <a:ln w="15" cap="flat">
                    <a:noFill/>
                    <a:prstDash val="solid"/>
                    <a:round/>
                  </a:ln>
                </p:spPr>
                <p:txBody>
                  <a:bodyPr rtlCol="0" anchor="ctr"/>
                  <a:lstStyle/>
                  <a:p>
                    <a:endParaRPr lang="ja-JP" altLang="en-US"/>
                  </a:p>
                </p:txBody>
              </p:sp>
              <p:sp>
                <p:nvSpPr>
                  <p:cNvPr id="183" name="フリーフォーム: 図形 182">
                    <a:extLst>
                      <a:ext uri="{FF2B5EF4-FFF2-40B4-BE49-F238E27FC236}">
                        <a16:creationId xmlns:a16="http://schemas.microsoft.com/office/drawing/2014/main" id="{A8EAEC13-E132-2589-0312-5192E725DBB4}"/>
                      </a:ext>
                    </a:extLst>
                  </p:cNvPr>
                  <p:cNvSpPr/>
                  <p:nvPr/>
                </p:nvSpPr>
                <p:spPr>
                  <a:xfrm flipV="1">
                    <a:off x="7574253" y="1108135"/>
                    <a:ext cx="46904" cy="70407"/>
                  </a:xfrm>
                  <a:custGeom>
                    <a:avLst/>
                    <a:gdLst>
                      <a:gd name="connsiteX0" fmla="*/ 22096 w 46904"/>
                      <a:gd name="connsiteY0" fmla="*/ 60845 h 70407"/>
                      <a:gd name="connsiteX1" fmla="*/ 11435 w 46904"/>
                      <a:gd name="connsiteY1" fmla="*/ 53863 h 70407"/>
                      <a:gd name="connsiteX2" fmla="*/ 7871 w 46904"/>
                      <a:gd name="connsiteY2" fmla="*/ 32891 h 70407"/>
                      <a:gd name="connsiteX3" fmla="*/ 11435 w 46904"/>
                      <a:gd name="connsiteY3" fmla="*/ 11962 h 70407"/>
                      <a:gd name="connsiteX4" fmla="*/ 22096 w 46904"/>
                      <a:gd name="connsiteY4" fmla="*/ 4981 h 70407"/>
                      <a:gd name="connsiteX5" fmla="*/ 32800 w 46904"/>
                      <a:gd name="connsiteY5" fmla="*/ 11962 h 70407"/>
                      <a:gd name="connsiteX6" fmla="*/ 36378 w 46904"/>
                      <a:gd name="connsiteY6" fmla="*/ 32891 h 70407"/>
                      <a:gd name="connsiteX7" fmla="*/ 32800 w 46904"/>
                      <a:gd name="connsiteY7" fmla="*/ 53863 h 70407"/>
                      <a:gd name="connsiteX8" fmla="*/ 22096 w 46904"/>
                      <a:gd name="connsiteY8" fmla="*/ 60845 h 70407"/>
                      <a:gd name="connsiteX9" fmla="*/ 22096 w 46904"/>
                      <a:gd name="connsiteY9" fmla="*/ 68117 h 70407"/>
                      <a:gd name="connsiteX10" fmla="*/ 39534 w 46904"/>
                      <a:gd name="connsiteY10" fmla="*/ 59085 h 70407"/>
                      <a:gd name="connsiteX11" fmla="*/ 45555 w 46904"/>
                      <a:gd name="connsiteY11" fmla="*/ 32891 h 70407"/>
                      <a:gd name="connsiteX12" fmla="*/ 39534 w 46904"/>
                      <a:gd name="connsiteY12" fmla="*/ 6726 h 70407"/>
                      <a:gd name="connsiteX13" fmla="*/ 22096 w 46904"/>
                      <a:gd name="connsiteY13" fmla="*/ -2291 h 70407"/>
                      <a:gd name="connsiteX14" fmla="*/ 4672 w 46904"/>
                      <a:gd name="connsiteY14" fmla="*/ 6726 h 70407"/>
                      <a:gd name="connsiteX15" fmla="*/ -1349 w 46904"/>
                      <a:gd name="connsiteY15" fmla="*/ 32891 h 70407"/>
                      <a:gd name="connsiteX16" fmla="*/ 4672 w 46904"/>
                      <a:gd name="connsiteY16" fmla="*/ 59085 h 70407"/>
                      <a:gd name="connsiteX17" fmla="*/ 22096 w 46904"/>
                      <a:gd name="connsiteY17" fmla="*/ 68117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2096" y="60845"/>
                        </a:moveTo>
                        <a:cubicBezTo>
                          <a:pt x="17374" y="60845"/>
                          <a:pt x="13820" y="58518"/>
                          <a:pt x="11435" y="53863"/>
                        </a:cubicBezTo>
                        <a:cubicBezTo>
                          <a:pt x="9059" y="49219"/>
                          <a:pt x="7871" y="42228"/>
                          <a:pt x="7871" y="32891"/>
                        </a:cubicBezTo>
                        <a:cubicBezTo>
                          <a:pt x="7871" y="23593"/>
                          <a:pt x="9059" y="16616"/>
                          <a:pt x="11435" y="11962"/>
                        </a:cubicBezTo>
                        <a:cubicBezTo>
                          <a:pt x="13820" y="7308"/>
                          <a:pt x="17374" y="4981"/>
                          <a:pt x="22096" y="4981"/>
                        </a:cubicBezTo>
                        <a:cubicBezTo>
                          <a:pt x="26856" y="4981"/>
                          <a:pt x="30424" y="7308"/>
                          <a:pt x="32800" y="11962"/>
                        </a:cubicBezTo>
                        <a:cubicBezTo>
                          <a:pt x="35185" y="16616"/>
                          <a:pt x="36378" y="23593"/>
                          <a:pt x="36378" y="32891"/>
                        </a:cubicBezTo>
                        <a:cubicBezTo>
                          <a:pt x="36378" y="42228"/>
                          <a:pt x="35185" y="49219"/>
                          <a:pt x="32800" y="53863"/>
                        </a:cubicBezTo>
                        <a:cubicBezTo>
                          <a:pt x="30424" y="58518"/>
                          <a:pt x="26856" y="60845"/>
                          <a:pt x="22096" y="60845"/>
                        </a:cubicBezTo>
                        <a:close/>
                        <a:moveTo>
                          <a:pt x="22096" y="68117"/>
                        </a:moveTo>
                        <a:cubicBezTo>
                          <a:pt x="29707" y="68117"/>
                          <a:pt x="35520" y="65106"/>
                          <a:pt x="39534" y="59085"/>
                        </a:cubicBezTo>
                        <a:cubicBezTo>
                          <a:pt x="43548" y="53073"/>
                          <a:pt x="45555" y="44342"/>
                          <a:pt x="45555" y="32891"/>
                        </a:cubicBezTo>
                        <a:cubicBezTo>
                          <a:pt x="45555" y="21469"/>
                          <a:pt x="43548" y="12747"/>
                          <a:pt x="39534" y="6726"/>
                        </a:cubicBezTo>
                        <a:cubicBezTo>
                          <a:pt x="35520" y="715"/>
                          <a:pt x="29707" y="-2291"/>
                          <a:pt x="22096" y="-2291"/>
                        </a:cubicBezTo>
                        <a:cubicBezTo>
                          <a:pt x="14494" y="-2291"/>
                          <a:pt x="8686" y="715"/>
                          <a:pt x="4672" y="6726"/>
                        </a:cubicBezTo>
                        <a:cubicBezTo>
                          <a:pt x="658" y="12747"/>
                          <a:pt x="-1349" y="21469"/>
                          <a:pt x="-1349" y="32891"/>
                        </a:cubicBezTo>
                        <a:cubicBezTo>
                          <a:pt x="-1349" y="44342"/>
                          <a:pt x="658" y="53073"/>
                          <a:pt x="4672" y="59085"/>
                        </a:cubicBezTo>
                        <a:cubicBezTo>
                          <a:pt x="8686" y="65106"/>
                          <a:pt x="14494" y="68117"/>
                          <a:pt x="22096" y="68117"/>
                        </a:cubicBezTo>
                        <a:close/>
                      </a:path>
                    </a:pathLst>
                  </a:custGeom>
                  <a:grpFill/>
                  <a:ln w="15" cap="flat">
                    <a:noFill/>
                    <a:prstDash val="solid"/>
                    <a:round/>
                  </a:ln>
                </p:spPr>
                <p:txBody>
                  <a:bodyPr rtlCol="0" anchor="ctr"/>
                  <a:lstStyle/>
                  <a:p>
                    <a:endParaRPr lang="ja-JP" altLang="en-US"/>
                  </a:p>
                </p:txBody>
              </p:sp>
              <p:sp>
                <p:nvSpPr>
                  <p:cNvPr id="184" name="フリーフォーム: 図形 183">
                    <a:extLst>
                      <a:ext uri="{FF2B5EF4-FFF2-40B4-BE49-F238E27FC236}">
                        <a16:creationId xmlns:a16="http://schemas.microsoft.com/office/drawing/2014/main" id="{CA0480CA-B342-B551-997E-D19CEBC8CC9A}"/>
                      </a:ext>
                    </a:extLst>
                  </p:cNvPr>
                  <p:cNvSpPr/>
                  <p:nvPr/>
                </p:nvSpPr>
                <p:spPr>
                  <a:xfrm flipV="1">
                    <a:off x="7636194" y="1108135"/>
                    <a:ext cx="28826" cy="28855"/>
                  </a:xfrm>
                  <a:custGeom>
                    <a:avLst/>
                    <a:gdLst>
                      <a:gd name="connsiteX0" fmla="*/ 13504 w 28826"/>
                      <a:gd name="connsiteY0" fmla="*/ 19272 h 28855"/>
                      <a:gd name="connsiteX1" fmla="*/ 7366 w 28826"/>
                      <a:gd name="connsiteY1" fmla="*/ 16742 h 28855"/>
                      <a:gd name="connsiteX2" fmla="*/ 4865 w 28826"/>
                      <a:gd name="connsiteY2" fmla="*/ 10590 h 28855"/>
                      <a:gd name="connsiteX3" fmla="*/ 7366 w 28826"/>
                      <a:gd name="connsiteY3" fmla="*/ 4525 h 28855"/>
                      <a:gd name="connsiteX4" fmla="*/ 13504 w 28826"/>
                      <a:gd name="connsiteY4" fmla="*/ 2052 h 28855"/>
                      <a:gd name="connsiteX5" fmla="*/ 19641 w 28826"/>
                      <a:gd name="connsiteY5" fmla="*/ 4525 h 28855"/>
                      <a:gd name="connsiteX6" fmla="*/ 22143 w 28826"/>
                      <a:gd name="connsiteY6" fmla="*/ 10590 h 28855"/>
                      <a:gd name="connsiteX7" fmla="*/ 19612 w 28826"/>
                      <a:gd name="connsiteY7" fmla="*/ 16727 h 28855"/>
                      <a:gd name="connsiteX8" fmla="*/ 13504 w 28826"/>
                      <a:gd name="connsiteY8" fmla="*/ 19272 h 28855"/>
                      <a:gd name="connsiteX9" fmla="*/ 13504 w 28826"/>
                      <a:gd name="connsiteY9" fmla="*/ 25134 h 28855"/>
                      <a:gd name="connsiteX10" fmla="*/ 19089 w 28826"/>
                      <a:gd name="connsiteY10" fmla="*/ 24014 h 28855"/>
                      <a:gd name="connsiteX11" fmla="*/ 23728 w 28826"/>
                      <a:gd name="connsiteY11" fmla="*/ 20814 h 28855"/>
                      <a:gd name="connsiteX12" fmla="*/ 26870 w 28826"/>
                      <a:gd name="connsiteY12" fmla="*/ 16174 h 28855"/>
                      <a:gd name="connsiteX13" fmla="*/ 27917 w 28826"/>
                      <a:gd name="connsiteY13" fmla="*/ 10590 h 28855"/>
                      <a:gd name="connsiteX14" fmla="*/ 23714 w 28826"/>
                      <a:gd name="connsiteY14" fmla="*/ 438 h 28855"/>
                      <a:gd name="connsiteX15" fmla="*/ 13417 w 28826"/>
                      <a:gd name="connsiteY15" fmla="*/ -3722 h 28855"/>
                      <a:gd name="connsiteX16" fmla="*/ 3178 w 28826"/>
                      <a:gd name="connsiteY16" fmla="*/ 365 h 28855"/>
                      <a:gd name="connsiteX17" fmla="*/ -909 w 28826"/>
                      <a:gd name="connsiteY17" fmla="*/ 10590 h 28855"/>
                      <a:gd name="connsiteX18" fmla="*/ 3265 w 28826"/>
                      <a:gd name="connsiteY18" fmla="*/ 20901 h 28855"/>
                      <a:gd name="connsiteX19" fmla="*/ 13504 w 28826"/>
                      <a:gd name="connsiteY19" fmla="*/ 25134 h 2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26" h="28855">
                        <a:moveTo>
                          <a:pt x="13504" y="19272"/>
                        </a:moveTo>
                        <a:cubicBezTo>
                          <a:pt x="11080" y="19272"/>
                          <a:pt x="9034" y="18429"/>
                          <a:pt x="7366" y="16742"/>
                        </a:cubicBezTo>
                        <a:cubicBezTo>
                          <a:pt x="5699" y="15064"/>
                          <a:pt x="4865" y="13014"/>
                          <a:pt x="4865" y="10590"/>
                        </a:cubicBezTo>
                        <a:cubicBezTo>
                          <a:pt x="4865" y="8195"/>
                          <a:pt x="5699" y="6173"/>
                          <a:pt x="7366" y="4525"/>
                        </a:cubicBezTo>
                        <a:cubicBezTo>
                          <a:pt x="9034" y="2876"/>
                          <a:pt x="11080" y="2052"/>
                          <a:pt x="13504" y="2052"/>
                        </a:cubicBezTo>
                        <a:cubicBezTo>
                          <a:pt x="15928" y="2052"/>
                          <a:pt x="17974" y="2876"/>
                          <a:pt x="19641" y="4525"/>
                        </a:cubicBezTo>
                        <a:cubicBezTo>
                          <a:pt x="21309" y="6173"/>
                          <a:pt x="22143" y="8195"/>
                          <a:pt x="22143" y="10590"/>
                        </a:cubicBezTo>
                        <a:cubicBezTo>
                          <a:pt x="22143" y="12984"/>
                          <a:pt x="21299" y="15030"/>
                          <a:pt x="19612" y="16727"/>
                        </a:cubicBezTo>
                        <a:cubicBezTo>
                          <a:pt x="17935" y="18424"/>
                          <a:pt x="15899" y="19272"/>
                          <a:pt x="13504" y="19272"/>
                        </a:cubicBezTo>
                        <a:close/>
                        <a:moveTo>
                          <a:pt x="13504" y="25134"/>
                        </a:moveTo>
                        <a:cubicBezTo>
                          <a:pt x="15443" y="25134"/>
                          <a:pt x="17305" y="24760"/>
                          <a:pt x="19089" y="24014"/>
                        </a:cubicBezTo>
                        <a:cubicBezTo>
                          <a:pt x="20883" y="23277"/>
                          <a:pt x="22429" y="22210"/>
                          <a:pt x="23728" y="20814"/>
                        </a:cubicBezTo>
                        <a:cubicBezTo>
                          <a:pt x="25125" y="19457"/>
                          <a:pt x="26172" y="17910"/>
                          <a:pt x="26870" y="16174"/>
                        </a:cubicBezTo>
                        <a:cubicBezTo>
                          <a:pt x="27568" y="14448"/>
                          <a:pt x="27917" y="12587"/>
                          <a:pt x="27917" y="10590"/>
                        </a:cubicBezTo>
                        <a:cubicBezTo>
                          <a:pt x="27917" y="6595"/>
                          <a:pt x="26516" y="3211"/>
                          <a:pt x="23714" y="438"/>
                        </a:cubicBezTo>
                        <a:cubicBezTo>
                          <a:pt x="20912" y="-2335"/>
                          <a:pt x="17479" y="-3722"/>
                          <a:pt x="13417" y="-3722"/>
                        </a:cubicBezTo>
                        <a:cubicBezTo>
                          <a:pt x="9325" y="-3722"/>
                          <a:pt x="5912" y="-2359"/>
                          <a:pt x="3178" y="365"/>
                        </a:cubicBezTo>
                        <a:cubicBezTo>
                          <a:pt x="453" y="3090"/>
                          <a:pt x="-909" y="6498"/>
                          <a:pt x="-909" y="10590"/>
                        </a:cubicBezTo>
                        <a:cubicBezTo>
                          <a:pt x="-909" y="14652"/>
                          <a:pt x="482" y="18089"/>
                          <a:pt x="3265" y="20901"/>
                        </a:cubicBezTo>
                        <a:cubicBezTo>
                          <a:pt x="6057" y="23723"/>
                          <a:pt x="9470" y="25134"/>
                          <a:pt x="13504" y="25134"/>
                        </a:cubicBezTo>
                        <a:close/>
                      </a:path>
                    </a:pathLst>
                  </a:custGeom>
                  <a:grpFill/>
                  <a:ln w="15" cap="flat">
                    <a:noFill/>
                    <a:prstDash val="solid"/>
                    <a:round/>
                  </a:ln>
                </p:spPr>
                <p:txBody>
                  <a:bodyPr rtlCol="0" anchor="ctr"/>
                  <a:lstStyle/>
                  <a:p>
                    <a:endParaRPr lang="ja-JP" altLang="en-US"/>
                  </a:p>
                </p:txBody>
              </p:sp>
              <p:sp>
                <p:nvSpPr>
                  <p:cNvPr id="185" name="フリーフォーム: 図形 184">
                    <a:extLst>
                      <a:ext uri="{FF2B5EF4-FFF2-40B4-BE49-F238E27FC236}">
                        <a16:creationId xmlns:a16="http://schemas.microsoft.com/office/drawing/2014/main" id="{0FA51067-3D64-B6E1-7A3B-9141B41CBB35}"/>
                      </a:ext>
                    </a:extLst>
                  </p:cNvPr>
                  <p:cNvSpPr/>
                  <p:nvPr/>
                </p:nvSpPr>
                <p:spPr>
                  <a:xfrm flipV="1">
                    <a:off x="7681339" y="1106593"/>
                    <a:ext cx="20856" cy="82901"/>
                  </a:xfrm>
                  <a:custGeom>
                    <a:avLst/>
                    <a:gdLst>
                      <a:gd name="connsiteX0" fmla="*/ -535 w 20856"/>
                      <a:gd name="connsiteY0" fmla="*/ 80934 h 82901"/>
                      <a:gd name="connsiteX1" fmla="*/ 6737 w 20856"/>
                      <a:gd name="connsiteY1" fmla="*/ 80934 h 82901"/>
                      <a:gd name="connsiteX2" fmla="*/ 16933 w 20856"/>
                      <a:gd name="connsiteY2" fmla="*/ 59932 h 82901"/>
                      <a:gd name="connsiteX3" fmla="*/ 20321 w 20856"/>
                      <a:gd name="connsiteY3" fmla="*/ 39527 h 82901"/>
                      <a:gd name="connsiteX4" fmla="*/ 16933 w 20856"/>
                      <a:gd name="connsiteY4" fmla="*/ 19035 h 82901"/>
                      <a:gd name="connsiteX5" fmla="*/ 6737 w 20856"/>
                      <a:gd name="connsiteY5" fmla="*/ -1967 h 82901"/>
                      <a:gd name="connsiteX6" fmla="*/ -535 w 20856"/>
                      <a:gd name="connsiteY6" fmla="*/ -1967 h 82901"/>
                      <a:gd name="connsiteX7" fmla="*/ 8482 w 20856"/>
                      <a:gd name="connsiteY7" fmla="*/ 18744 h 82901"/>
                      <a:gd name="connsiteX8" fmla="*/ 11464 w 20856"/>
                      <a:gd name="connsiteY8" fmla="*/ 39527 h 82901"/>
                      <a:gd name="connsiteX9" fmla="*/ 8482 w 20856"/>
                      <a:gd name="connsiteY9" fmla="*/ 60252 h 82901"/>
                      <a:gd name="connsiteX10" fmla="*/ -535 w 20856"/>
                      <a:gd name="connsiteY10" fmla="*/ 80934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535" y="80934"/>
                        </a:moveTo>
                        <a:lnTo>
                          <a:pt x="6737" y="80934"/>
                        </a:lnTo>
                        <a:cubicBezTo>
                          <a:pt x="11275" y="73788"/>
                          <a:pt x="14673" y="66787"/>
                          <a:pt x="16933" y="59932"/>
                        </a:cubicBezTo>
                        <a:cubicBezTo>
                          <a:pt x="19192" y="53087"/>
                          <a:pt x="20321" y="46285"/>
                          <a:pt x="20321" y="39527"/>
                        </a:cubicBezTo>
                        <a:cubicBezTo>
                          <a:pt x="20321" y="32740"/>
                          <a:pt x="19192" y="25909"/>
                          <a:pt x="16933" y="19035"/>
                        </a:cubicBezTo>
                        <a:cubicBezTo>
                          <a:pt x="14673" y="12160"/>
                          <a:pt x="11275" y="5159"/>
                          <a:pt x="6737" y="-1967"/>
                        </a:cubicBezTo>
                        <a:lnTo>
                          <a:pt x="-535" y="-1967"/>
                        </a:lnTo>
                        <a:cubicBezTo>
                          <a:pt x="3489" y="4975"/>
                          <a:pt x="6495" y="11879"/>
                          <a:pt x="8482" y="18744"/>
                        </a:cubicBezTo>
                        <a:cubicBezTo>
                          <a:pt x="10470" y="25608"/>
                          <a:pt x="11464" y="32536"/>
                          <a:pt x="11464" y="39527"/>
                        </a:cubicBezTo>
                        <a:cubicBezTo>
                          <a:pt x="11464" y="46528"/>
                          <a:pt x="10470" y="53436"/>
                          <a:pt x="8482" y="60252"/>
                        </a:cubicBezTo>
                        <a:cubicBezTo>
                          <a:pt x="6495" y="67078"/>
                          <a:pt x="3489" y="73972"/>
                          <a:pt x="-535" y="80934"/>
                        </a:cubicBezTo>
                        <a:close/>
                      </a:path>
                    </a:pathLst>
                  </a:custGeom>
                  <a:grpFill/>
                  <a:ln w="15" cap="flat">
                    <a:noFill/>
                    <a:prstDash val="solid"/>
                    <a:round/>
                  </a:ln>
                </p:spPr>
                <p:txBody>
                  <a:bodyPr rtlCol="0" anchor="ctr"/>
                  <a:lstStyle/>
                  <a:p>
                    <a:endParaRPr lang="ja-JP" altLang="en-US"/>
                  </a:p>
                </p:txBody>
              </p:sp>
            </p:grpSp>
            <p:sp>
              <p:nvSpPr>
                <p:cNvPr id="186" name="フリーフォーム: 図形 185">
                  <a:extLst>
                    <a:ext uri="{FF2B5EF4-FFF2-40B4-BE49-F238E27FC236}">
                      <a16:creationId xmlns:a16="http://schemas.microsoft.com/office/drawing/2014/main" id="{DB3A2140-CB72-F8B0-29ED-09E82EED297F}"/>
                    </a:ext>
                  </a:extLst>
                </p:cNvPr>
                <p:cNvSpPr/>
                <p:nvPr/>
              </p:nvSpPr>
              <p:spPr>
                <a:xfrm>
                  <a:off x="7130504" y="1281267"/>
                  <a:ext cx="186163" cy="9308"/>
                </a:xfrm>
                <a:custGeom>
                  <a:avLst/>
                  <a:gdLst>
                    <a:gd name="connsiteX0" fmla="*/ 0 w 186163"/>
                    <a:gd name="connsiteY0" fmla="*/ 0 h 9308"/>
                    <a:gd name="connsiteX1" fmla="*/ 186164 w 186163"/>
                    <a:gd name="connsiteY1" fmla="*/ 0 h 9308"/>
                  </a:gdLst>
                  <a:ahLst/>
                  <a:cxnLst>
                    <a:cxn ang="0">
                      <a:pos x="connsiteX0" y="connsiteY0"/>
                    </a:cxn>
                    <a:cxn ang="0">
                      <a:pos x="connsiteX1" y="connsiteY1"/>
                    </a:cxn>
                  </a:cxnLst>
                  <a:rect l="l" t="t" r="r" b="b"/>
                  <a:pathLst>
                    <a:path w="186163" h="9308">
                      <a:moveTo>
                        <a:pt x="0" y="0"/>
                      </a:moveTo>
                      <a:lnTo>
                        <a:pt x="186164" y="0"/>
                      </a:lnTo>
                    </a:path>
                  </a:pathLst>
                </a:custGeom>
                <a:grpFill/>
                <a:ln w="13950" cap="sq">
                  <a:solidFill>
                    <a:srgbClr val="008000"/>
                  </a:solidFill>
                  <a:prstDash val="solid"/>
                  <a:round/>
                </a:ln>
              </p:spPr>
              <p:txBody>
                <a:bodyPr rtlCol="0" anchor="ctr"/>
                <a:lstStyle/>
                <a:p>
                  <a:endParaRPr lang="ja-JP" altLang="en-US"/>
                </a:p>
              </p:txBody>
            </p:sp>
            <p:grpSp>
              <p:nvGrpSpPr>
                <p:cNvPr id="187" name="コンテンツ プレースホルダー 4">
                  <a:extLst>
                    <a:ext uri="{FF2B5EF4-FFF2-40B4-BE49-F238E27FC236}">
                      <a16:creationId xmlns:a16="http://schemas.microsoft.com/office/drawing/2014/main" id="{D4233EEC-4EDC-0FA8-BBBE-F8CE3BB242CA}"/>
                    </a:ext>
                  </a:extLst>
                </p:cNvPr>
                <p:cNvGrpSpPr/>
                <p:nvPr/>
              </p:nvGrpSpPr>
              <p:grpSpPr>
                <a:xfrm>
                  <a:off x="7400266" y="1243220"/>
                  <a:ext cx="330380" cy="82901"/>
                  <a:chOff x="7400266" y="1243220"/>
                  <a:chExt cx="330380" cy="82901"/>
                </a:xfrm>
                <a:grpFill/>
              </p:grpSpPr>
              <p:sp>
                <p:nvSpPr>
                  <p:cNvPr id="188" name="フリーフォーム: 図形 187">
                    <a:extLst>
                      <a:ext uri="{FF2B5EF4-FFF2-40B4-BE49-F238E27FC236}">
                        <a16:creationId xmlns:a16="http://schemas.microsoft.com/office/drawing/2014/main" id="{3477F184-967D-F9BA-90DC-70DA325192FC}"/>
                      </a:ext>
                    </a:extLst>
                  </p:cNvPr>
                  <p:cNvSpPr/>
                  <p:nvPr/>
                </p:nvSpPr>
                <p:spPr>
                  <a:xfrm flipV="1">
                    <a:off x="7400266" y="1245983"/>
                    <a:ext cx="62088" cy="67862"/>
                  </a:xfrm>
                  <a:custGeom>
                    <a:avLst/>
                    <a:gdLst>
                      <a:gd name="connsiteX0" fmla="*/ -2095 w 62088"/>
                      <a:gd name="connsiteY0" fmla="*/ 65583 h 67862"/>
                      <a:gd name="connsiteX1" fmla="*/ 11591 w 62088"/>
                      <a:gd name="connsiteY1" fmla="*/ 65583 h 67862"/>
                      <a:gd name="connsiteX2" fmla="*/ 28898 w 62088"/>
                      <a:gd name="connsiteY2" fmla="*/ 19405 h 67862"/>
                      <a:gd name="connsiteX3" fmla="*/ 46307 w 62088"/>
                      <a:gd name="connsiteY3" fmla="*/ 65583 h 67862"/>
                      <a:gd name="connsiteX4" fmla="*/ 59993 w 62088"/>
                      <a:gd name="connsiteY4" fmla="*/ 65583 h 67862"/>
                      <a:gd name="connsiteX5" fmla="*/ 59993 w 62088"/>
                      <a:gd name="connsiteY5" fmla="*/ -2280 h 67862"/>
                      <a:gd name="connsiteX6" fmla="*/ 51034 w 62088"/>
                      <a:gd name="connsiteY6" fmla="*/ -2280 h 67862"/>
                      <a:gd name="connsiteX7" fmla="*/ 51034 w 62088"/>
                      <a:gd name="connsiteY7" fmla="*/ 57307 h 67862"/>
                      <a:gd name="connsiteX8" fmla="*/ 33538 w 62088"/>
                      <a:gd name="connsiteY8" fmla="*/ 10766 h 67862"/>
                      <a:gd name="connsiteX9" fmla="*/ 24317 w 62088"/>
                      <a:gd name="connsiteY9" fmla="*/ 10766 h 67862"/>
                      <a:gd name="connsiteX10" fmla="*/ 6820 w 62088"/>
                      <a:gd name="connsiteY10" fmla="*/ 57307 h 67862"/>
                      <a:gd name="connsiteX11" fmla="*/ 6820 w 62088"/>
                      <a:gd name="connsiteY11" fmla="*/ -2280 h 67862"/>
                      <a:gd name="connsiteX12" fmla="*/ -2095 w 62088"/>
                      <a:gd name="connsiteY12" fmla="*/ -2280 h 67862"/>
                      <a:gd name="connsiteX13" fmla="*/ -2095 w 62088"/>
                      <a:gd name="connsiteY13" fmla="*/ 65583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088" h="67862">
                        <a:moveTo>
                          <a:pt x="-2095" y="65583"/>
                        </a:moveTo>
                        <a:lnTo>
                          <a:pt x="11591" y="65583"/>
                        </a:lnTo>
                        <a:lnTo>
                          <a:pt x="28898" y="19405"/>
                        </a:lnTo>
                        <a:lnTo>
                          <a:pt x="46307" y="65583"/>
                        </a:lnTo>
                        <a:lnTo>
                          <a:pt x="59993" y="65583"/>
                        </a:lnTo>
                        <a:lnTo>
                          <a:pt x="59993" y="-2280"/>
                        </a:lnTo>
                        <a:lnTo>
                          <a:pt x="51034" y="-2280"/>
                        </a:lnTo>
                        <a:lnTo>
                          <a:pt x="51034" y="57307"/>
                        </a:lnTo>
                        <a:lnTo>
                          <a:pt x="33538" y="10766"/>
                        </a:lnTo>
                        <a:lnTo>
                          <a:pt x="24317" y="10766"/>
                        </a:lnTo>
                        <a:lnTo>
                          <a:pt x="6820" y="57307"/>
                        </a:lnTo>
                        <a:lnTo>
                          <a:pt x="6820" y="-2280"/>
                        </a:lnTo>
                        <a:lnTo>
                          <a:pt x="-2095" y="-2280"/>
                        </a:lnTo>
                        <a:lnTo>
                          <a:pt x="-2095" y="65583"/>
                        </a:lnTo>
                        <a:close/>
                      </a:path>
                    </a:pathLst>
                  </a:custGeom>
                  <a:grpFill/>
                  <a:ln w="15" cap="flat">
                    <a:noFill/>
                    <a:prstDash val="solid"/>
                    <a:round/>
                  </a:ln>
                </p:spPr>
                <p:txBody>
                  <a:bodyPr rtlCol="0" anchor="ctr"/>
                  <a:lstStyle/>
                  <a:p>
                    <a:endParaRPr lang="ja-JP" altLang="en-US"/>
                  </a:p>
                </p:txBody>
              </p:sp>
              <p:sp>
                <p:nvSpPr>
                  <p:cNvPr id="189" name="フリーフォーム: 図形 188">
                    <a:extLst>
                      <a:ext uri="{FF2B5EF4-FFF2-40B4-BE49-F238E27FC236}">
                        <a16:creationId xmlns:a16="http://schemas.microsoft.com/office/drawing/2014/main" id="{2F6AA725-1E54-F6CD-3932-235D1EC7057E}"/>
                      </a:ext>
                    </a:extLst>
                  </p:cNvPr>
                  <p:cNvSpPr/>
                  <p:nvPr/>
                </p:nvSpPr>
                <p:spPr>
                  <a:xfrm flipV="1">
                    <a:off x="7471443" y="1313845"/>
                    <a:ext cx="9308" cy="9308"/>
                  </a:xfrm>
                  <a:custGeom>
                    <a:avLst/>
                    <a:gdLst/>
                    <a:ahLst/>
                    <a:cxnLst/>
                    <a:rect l="l" t="t" r="r" b="b"/>
                    <a:pathLst>
                      <a:path w="9308" h="9308"/>
                    </a:pathLst>
                  </a:custGeom>
                  <a:grpFill/>
                  <a:ln w="15" cap="flat">
                    <a:noFill/>
                    <a:prstDash val="solid"/>
                    <a:round/>
                  </a:ln>
                </p:spPr>
                <p:txBody>
                  <a:bodyPr rtlCol="0" anchor="ctr"/>
                  <a:lstStyle/>
                  <a:p>
                    <a:endParaRPr lang="ja-JP" altLang="en-US"/>
                  </a:p>
                </p:txBody>
              </p:sp>
              <p:sp>
                <p:nvSpPr>
                  <p:cNvPr id="190" name="フリーフォーム: 図形 189">
                    <a:extLst>
                      <a:ext uri="{FF2B5EF4-FFF2-40B4-BE49-F238E27FC236}">
                        <a16:creationId xmlns:a16="http://schemas.microsoft.com/office/drawing/2014/main" id="{B3A643B7-F3A2-9295-4D5A-D07342F7E214}"/>
                      </a:ext>
                    </a:extLst>
                  </p:cNvPr>
                  <p:cNvSpPr/>
                  <p:nvPr/>
                </p:nvSpPr>
                <p:spPr>
                  <a:xfrm flipV="1">
                    <a:off x="7509030" y="1243220"/>
                    <a:ext cx="20856" cy="82901"/>
                  </a:xfrm>
                  <a:custGeom>
                    <a:avLst/>
                    <a:gdLst>
                      <a:gd name="connsiteX0" fmla="*/ 20266 w 20856"/>
                      <a:gd name="connsiteY0" fmla="*/ 80949 h 82901"/>
                      <a:gd name="connsiteX1" fmla="*/ 11219 w 20856"/>
                      <a:gd name="connsiteY1" fmla="*/ 60267 h 82901"/>
                      <a:gd name="connsiteX2" fmla="*/ 8267 w 20856"/>
                      <a:gd name="connsiteY2" fmla="*/ 39542 h 82901"/>
                      <a:gd name="connsiteX3" fmla="*/ 11249 w 20856"/>
                      <a:gd name="connsiteY3" fmla="*/ 18758 h 82901"/>
                      <a:gd name="connsiteX4" fmla="*/ 20266 w 20856"/>
                      <a:gd name="connsiteY4" fmla="*/ -1952 h 82901"/>
                      <a:gd name="connsiteX5" fmla="*/ 12994 w 20856"/>
                      <a:gd name="connsiteY5" fmla="*/ -1952 h 82901"/>
                      <a:gd name="connsiteX6" fmla="*/ 2798 w 20856"/>
                      <a:gd name="connsiteY6" fmla="*/ 19049 h 82901"/>
                      <a:gd name="connsiteX7" fmla="*/ -590 w 20856"/>
                      <a:gd name="connsiteY7" fmla="*/ 39542 h 82901"/>
                      <a:gd name="connsiteX8" fmla="*/ 2769 w 20856"/>
                      <a:gd name="connsiteY8" fmla="*/ 59947 h 82901"/>
                      <a:gd name="connsiteX9" fmla="*/ 12994 w 20856"/>
                      <a:gd name="connsiteY9" fmla="*/ 80949 h 82901"/>
                      <a:gd name="connsiteX10" fmla="*/ 20266 w 20856"/>
                      <a:gd name="connsiteY10" fmla="*/ 80949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20266" y="80949"/>
                        </a:moveTo>
                        <a:cubicBezTo>
                          <a:pt x="16213" y="73987"/>
                          <a:pt x="13197" y="67093"/>
                          <a:pt x="11219" y="60267"/>
                        </a:cubicBezTo>
                        <a:cubicBezTo>
                          <a:pt x="9251" y="53451"/>
                          <a:pt x="8267" y="46542"/>
                          <a:pt x="8267" y="39542"/>
                        </a:cubicBezTo>
                        <a:cubicBezTo>
                          <a:pt x="8267" y="32551"/>
                          <a:pt x="9261" y="25623"/>
                          <a:pt x="11249" y="18758"/>
                        </a:cubicBezTo>
                        <a:cubicBezTo>
                          <a:pt x="13236" y="11894"/>
                          <a:pt x="16242" y="4990"/>
                          <a:pt x="20266" y="-1952"/>
                        </a:cubicBezTo>
                        <a:lnTo>
                          <a:pt x="12994" y="-1952"/>
                        </a:lnTo>
                        <a:cubicBezTo>
                          <a:pt x="8456" y="5174"/>
                          <a:pt x="5058" y="12175"/>
                          <a:pt x="2798" y="19049"/>
                        </a:cubicBezTo>
                        <a:cubicBezTo>
                          <a:pt x="539" y="25924"/>
                          <a:pt x="-590" y="32754"/>
                          <a:pt x="-590" y="39542"/>
                        </a:cubicBezTo>
                        <a:cubicBezTo>
                          <a:pt x="-590" y="46300"/>
                          <a:pt x="530" y="53102"/>
                          <a:pt x="2769" y="59947"/>
                        </a:cubicBezTo>
                        <a:cubicBezTo>
                          <a:pt x="5019" y="66802"/>
                          <a:pt x="8427" y="73803"/>
                          <a:pt x="12994" y="80949"/>
                        </a:cubicBezTo>
                        <a:lnTo>
                          <a:pt x="20266" y="80949"/>
                        </a:lnTo>
                        <a:close/>
                      </a:path>
                    </a:pathLst>
                  </a:custGeom>
                  <a:grpFill/>
                  <a:ln w="15" cap="flat">
                    <a:noFill/>
                    <a:prstDash val="solid"/>
                    <a:round/>
                  </a:ln>
                </p:spPr>
                <p:txBody>
                  <a:bodyPr rtlCol="0" anchor="ctr"/>
                  <a:lstStyle/>
                  <a:p>
                    <a:endParaRPr lang="ja-JP" altLang="en-US"/>
                  </a:p>
                </p:txBody>
              </p:sp>
              <p:sp>
                <p:nvSpPr>
                  <p:cNvPr id="191" name="フリーフォーム: 図形 190">
                    <a:extLst>
                      <a:ext uri="{FF2B5EF4-FFF2-40B4-BE49-F238E27FC236}">
                        <a16:creationId xmlns:a16="http://schemas.microsoft.com/office/drawing/2014/main" id="{AD963AA6-B1CD-FD29-EC46-4C6A73D99901}"/>
                      </a:ext>
                    </a:extLst>
                  </p:cNvPr>
                  <p:cNvSpPr/>
                  <p:nvPr/>
                </p:nvSpPr>
                <p:spPr>
                  <a:xfrm flipV="1">
                    <a:off x="7547570" y="1245983"/>
                    <a:ext cx="40403" cy="67862"/>
                  </a:xfrm>
                  <a:custGeom>
                    <a:avLst/>
                    <a:gdLst>
                      <a:gd name="connsiteX0" fmla="*/ -87 w 40403"/>
                      <a:gd name="connsiteY0" fmla="*/ 5443 h 67862"/>
                      <a:gd name="connsiteX1" fmla="*/ 14908 w 40403"/>
                      <a:gd name="connsiteY1" fmla="*/ 5443 h 67862"/>
                      <a:gd name="connsiteX2" fmla="*/ 14908 w 40403"/>
                      <a:gd name="connsiteY2" fmla="*/ 57220 h 67862"/>
                      <a:gd name="connsiteX3" fmla="*/ -1410 w 40403"/>
                      <a:gd name="connsiteY3" fmla="*/ 53947 h 67862"/>
                      <a:gd name="connsiteX4" fmla="*/ -1410 w 40403"/>
                      <a:gd name="connsiteY4" fmla="*/ 62310 h 67862"/>
                      <a:gd name="connsiteX5" fmla="*/ 14821 w 40403"/>
                      <a:gd name="connsiteY5" fmla="*/ 65583 h 67862"/>
                      <a:gd name="connsiteX6" fmla="*/ 23998 w 40403"/>
                      <a:gd name="connsiteY6" fmla="*/ 65583 h 67862"/>
                      <a:gd name="connsiteX7" fmla="*/ 23998 w 40403"/>
                      <a:gd name="connsiteY7" fmla="*/ 5443 h 67862"/>
                      <a:gd name="connsiteX8" fmla="*/ 38993 w 40403"/>
                      <a:gd name="connsiteY8" fmla="*/ 5443 h 67862"/>
                      <a:gd name="connsiteX9" fmla="*/ 38993 w 40403"/>
                      <a:gd name="connsiteY9" fmla="*/ -2280 h 67862"/>
                      <a:gd name="connsiteX10" fmla="*/ -87 w 40403"/>
                      <a:gd name="connsiteY10" fmla="*/ -2280 h 67862"/>
                      <a:gd name="connsiteX11" fmla="*/ -87 w 40403"/>
                      <a:gd name="connsiteY11" fmla="*/ 5443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03" h="67862">
                        <a:moveTo>
                          <a:pt x="-87" y="5443"/>
                        </a:moveTo>
                        <a:lnTo>
                          <a:pt x="14908" y="5443"/>
                        </a:lnTo>
                        <a:lnTo>
                          <a:pt x="14908" y="57220"/>
                        </a:lnTo>
                        <a:lnTo>
                          <a:pt x="-1410" y="53947"/>
                        </a:lnTo>
                        <a:lnTo>
                          <a:pt x="-1410" y="62310"/>
                        </a:lnTo>
                        <a:lnTo>
                          <a:pt x="14821" y="65583"/>
                        </a:lnTo>
                        <a:lnTo>
                          <a:pt x="23998" y="65583"/>
                        </a:lnTo>
                        <a:lnTo>
                          <a:pt x="23998" y="5443"/>
                        </a:lnTo>
                        <a:lnTo>
                          <a:pt x="38993" y="5443"/>
                        </a:lnTo>
                        <a:lnTo>
                          <a:pt x="38993" y="-2280"/>
                        </a:lnTo>
                        <a:lnTo>
                          <a:pt x="-87" y="-2280"/>
                        </a:lnTo>
                        <a:lnTo>
                          <a:pt x="-87" y="5443"/>
                        </a:lnTo>
                        <a:close/>
                      </a:path>
                    </a:pathLst>
                  </a:custGeom>
                  <a:grpFill/>
                  <a:ln w="15" cap="flat">
                    <a:noFill/>
                    <a:prstDash val="solid"/>
                    <a:round/>
                  </a:ln>
                </p:spPr>
                <p:txBody>
                  <a:bodyPr rtlCol="0" anchor="ctr"/>
                  <a:lstStyle/>
                  <a:p>
                    <a:endParaRPr lang="ja-JP" altLang="en-US"/>
                  </a:p>
                </p:txBody>
              </p:sp>
              <p:sp>
                <p:nvSpPr>
                  <p:cNvPr id="192" name="フリーフォーム: 図形 191">
                    <a:extLst>
                      <a:ext uri="{FF2B5EF4-FFF2-40B4-BE49-F238E27FC236}">
                        <a16:creationId xmlns:a16="http://schemas.microsoft.com/office/drawing/2014/main" id="{354AE3B3-833C-2872-4C49-4678AB1C4FEC}"/>
                      </a:ext>
                    </a:extLst>
                  </p:cNvPr>
                  <p:cNvSpPr/>
                  <p:nvPr/>
                </p:nvSpPr>
                <p:spPr>
                  <a:xfrm flipV="1">
                    <a:off x="7602705" y="1244761"/>
                    <a:ext cx="46904" cy="70407"/>
                  </a:xfrm>
                  <a:custGeom>
                    <a:avLst/>
                    <a:gdLst>
                      <a:gd name="connsiteX0" fmla="*/ 22099 w 46904"/>
                      <a:gd name="connsiteY0" fmla="*/ 60859 h 70407"/>
                      <a:gd name="connsiteX1" fmla="*/ 11438 w 46904"/>
                      <a:gd name="connsiteY1" fmla="*/ 53878 h 70407"/>
                      <a:gd name="connsiteX2" fmla="*/ 7875 w 46904"/>
                      <a:gd name="connsiteY2" fmla="*/ 32906 h 70407"/>
                      <a:gd name="connsiteX3" fmla="*/ 11438 w 46904"/>
                      <a:gd name="connsiteY3" fmla="*/ 11977 h 70407"/>
                      <a:gd name="connsiteX4" fmla="*/ 22099 w 46904"/>
                      <a:gd name="connsiteY4" fmla="*/ 4996 h 70407"/>
                      <a:gd name="connsiteX5" fmla="*/ 32803 w 46904"/>
                      <a:gd name="connsiteY5" fmla="*/ 11977 h 70407"/>
                      <a:gd name="connsiteX6" fmla="*/ 36381 w 46904"/>
                      <a:gd name="connsiteY6" fmla="*/ 32906 h 70407"/>
                      <a:gd name="connsiteX7" fmla="*/ 32803 w 46904"/>
                      <a:gd name="connsiteY7" fmla="*/ 53878 h 70407"/>
                      <a:gd name="connsiteX8" fmla="*/ 22099 w 46904"/>
                      <a:gd name="connsiteY8" fmla="*/ 60859 h 70407"/>
                      <a:gd name="connsiteX9" fmla="*/ 22099 w 46904"/>
                      <a:gd name="connsiteY9" fmla="*/ 68131 h 70407"/>
                      <a:gd name="connsiteX10" fmla="*/ 39537 w 46904"/>
                      <a:gd name="connsiteY10" fmla="*/ 59099 h 70407"/>
                      <a:gd name="connsiteX11" fmla="*/ 45558 w 46904"/>
                      <a:gd name="connsiteY11" fmla="*/ 32906 h 70407"/>
                      <a:gd name="connsiteX12" fmla="*/ 39537 w 46904"/>
                      <a:gd name="connsiteY12" fmla="*/ 6741 h 70407"/>
                      <a:gd name="connsiteX13" fmla="*/ 22099 w 46904"/>
                      <a:gd name="connsiteY13" fmla="*/ -2276 h 70407"/>
                      <a:gd name="connsiteX14" fmla="*/ 4675 w 46904"/>
                      <a:gd name="connsiteY14" fmla="*/ 6741 h 70407"/>
                      <a:gd name="connsiteX15" fmla="*/ -1346 w 46904"/>
                      <a:gd name="connsiteY15" fmla="*/ 32906 h 70407"/>
                      <a:gd name="connsiteX16" fmla="*/ 4675 w 46904"/>
                      <a:gd name="connsiteY16" fmla="*/ 59099 h 70407"/>
                      <a:gd name="connsiteX17" fmla="*/ 22099 w 46904"/>
                      <a:gd name="connsiteY17" fmla="*/ 68131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2099" y="60859"/>
                        </a:moveTo>
                        <a:cubicBezTo>
                          <a:pt x="17377" y="60859"/>
                          <a:pt x="13823" y="58532"/>
                          <a:pt x="11438" y="53878"/>
                        </a:cubicBezTo>
                        <a:cubicBezTo>
                          <a:pt x="9062" y="49234"/>
                          <a:pt x="7875" y="42243"/>
                          <a:pt x="7875" y="32906"/>
                        </a:cubicBezTo>
                        <a:cubicBezTo>
                          <a:pt x="7875" y="23607"/>
                          <a:pt x="9062" y="16631"/>
                          <a:pt x="11438" y="11977"/>
                        </a:cubicBezTo>
                        <a:cubicBezTo>
                          <a:pt x="13823" y="7323"/>
                          <a:pt x="17377" y="4996"/>
                          <a:pt x="22099" y="4996"/>
                        </a:cubicBezTo>
                        <a:cubicBezTo>
                          <a:pt x="26859" y="4996"/>
                          <a:pt x="30428" y="7323"/>
                          <a:pt x="32803" y="11977"/>
                        </a:cubicBezTo>
                        <a:cubicBezTo>
                          <a:pt x="35188" y="16631"/>
                          <a:pt x="36381" y="23607"/>
                          <a:pt x="36381" y="32906"/>
                        </a:cubicBezTo>
                        <a:cubicBezTo>
                          <a:pt x="36381" y="42243"/>
                          <a:pt x="35188" y="49234"/>
                          <a:pt x="32803" y="53878"/>
                        </a:cubicBezTo>
                        <a:cubicBezTo>
                          <a:pt x="30428" y="58532"/>
                          <a:pt x="26859" y="60859"/>
                          <a:pt x="22099" y="60859"/>
                        </a:cubicBezTo>
                        <a:close/>
                        <a:moveTo>
                          <a:pt x="22099" y="68131"/>
                        </a:moveTo>
                        <a:cubicBezTo>
                          <a:pt x="29710" y="68131"/>
                          <a:pt x="35523" y="65121"/>
                          <a:pt x="39537" y="59099"/>
                        </a:cubicBezTo>
                        <a:cubicBezTo>
                          <a:pt x="43551" y="53088"/>
                          <a:pt x="45558" y="44357"/>
                          <a:pt x="45558" y="32906"/>
                        </a:cubicBezTo>
                        <a:cubicBezTo>
                          <a:pt x="45558" y="21484"/>
                          <a:pt x="43551" y="12762"/>
                          <a:pt x="39537" y="6741"/>
                        </a:cubicBezTo>
                        <a:cubicBezTo>
                          <a:pt x="35523" y="729"/>
                          <a:pt x="29710" y="-2276"/>
                          <a:pt x="22099" y="-2276"/>
                        </a:cubicBezTo>
                        <a:cubicBezTo>
                          <a:pt x="14497" y="-2276"/>
                          <a:pt x="8689" y="729"/>
                          <a:pt x="4675" y="6741"/>
                        </a:cubicBezTo>
                        <a:cubicBezTo>
                          <a:pt x="661" y="12762"/>
                          <a:pt x="-1346" y="21484"/>
                          <a:pt x="-1346" y="32906"/>
                        </a:cubicBezTo>
                        <a:cubicBezTo>
                          <a:pt x="-1346" y="44357"/>
                          <a:pt x="661" y="53088"/>
                          <a:pt x="4675" y="59099"/>
                        </a:cubicBezTo>
                        <a:cubicBezTo>
                          <a:pt x="8689" y="65121"/>
                          <a:pt x="14497" y="68131"/>
                          <a:pt x="22099" y="68131"/>
                        </a:cubicBezTo>
                        <a:close/>
                      </a:path>
                    </a:pathLst>
                  </a:custGeom>
                  <a:grpFill/>
                  <a:ln w="15" cap="flat">
                    <a:noFill/>
                    <a:prstDash val="solid"/>
                    <a:round/>
                  </a:ln>
                </p:spPr>
                <p:txBody>
                  <a:bodyPr rtlCol="0" anchor="ctr"/>
                  <a:lstStyle/>
                  <a:p>
                    <a:endParaRPr lang="ja-JP" altLang="en-US"/>
                  </a:p>
                </p:txBody>
              </p:sp>
              <p:sp>
                <p:nvSpPr>
                  <p:cNvPr id="193" name="フリーフォーム: 図形 192">
                    <a:extLst>
                      <a:ext uri="{FF2B5EF4-FFF2-40B4-BE49-F238E27FC236}">
                        <a16:creationId xmlns:a16="http://schemas.microsoft.com/office/drawing/2014/main" id="{AD1CB9C4-0F17-D647-774F-9BC61E920D95}"/>
                      </a:ext>
                    </a:extLst>
                  </p:cNvPr>
                  <p:cNvSpPr/>
                  <p:nvPr/>
                </p:nvSpPr>
                <p:spPr>
                  <a:xfrm flipV="1">
                    <a:off x="7664646" y="1244761"/>
                    <a:ext cx="28826" cy="28855"/>
                  </a:xfrm>
                  <a:custGeom>
                    <a:avLst/>
                    <a:gdLst>
                      <a:gd name="connsiteX0" fmla="*/ 13507 w 28826"/>
                      <a:gd name="connsiteY0" fmla="*/ 19287 h 28855"/>
                      <a:gd name="connsiteX1" fmla="*/ 7369 w 28826"/>
                      <a:gd name="connsiteY1" fmla="*/ 16756 h 28855"/>
                      <a:gd name="connsiteX2" fmla="*/ 4868 w 28826"/>
                      <a:gd name="connsiteY2" fmla="*/ 10604 h 28855"/>
                      <a:gd name="connsiteX3" fmla="*/ 7369 w 28826"/>
                      <a:gd name="connsiteY3" fmla="*/ 4539 h 28855"/>
                      <a:gd name="connsiteX4" fmla="*/ 13507 w 28826"/>
                      <a:gd name="connsiteY4" fmla="*/ 2067 h 28855"/>
                      <a:gd name="connsiteX5" fmla="*/ 19645 w 28826"/>
                      <a:gd name="connsiteY5" fmla="*/ 4539 h 28855"/>
                      <a:gd name="connsiteX6" fmla="*/ 22146 w 28826"/>
                      <a:gd name="connsiteY6" fmla="*/ 10604 h 28855"/>
                      <a:gd name="connsiteX7" fmla="*/ 19615 w 28826"/>
                      <a:gd name="connsiteY7" fmla="*/ 16742 h 28855"/>
                      <a:gd name="connsiteX8" fmla="*/ 13507 w 28826"/>
                      <a:gd name="connsiteY8" fmla="*/ 19287 h 28855"/>
                      <a:gd name="connsiteX9" fmla="*/ 13507 w 28826"/>
                      <a:gd name="connsiteY9" fmla="*/ 25148 h 28855"/>
                      <a:gd name="connsiteX10" fmla="*/ 19092 w 28826"/>
                      <a:gd name="connsiteY10" fmla="*/ 24028 h 28855"/>
                      <a:gd name="connsiteX11" fmla="*/ 23731 w 28826"/>
                      <a:gd name="connsiteY11" fmla="*/ 20829 h 28855"/>
                      <a:gd name="connsiteX12" fmla="*/ 26873 w 28826"/>
                      <a:gd name="connsiteY12" fmla="*/ 16189 h 28855"/>
                      <a:gd name="connsiteX13" fmla="*/ 27920 w 28826"/>
                      <a:gd name="connsiteY13" fmla="*/ 10604 h 28855"/>
                      <a:gd name="connsiteX14" fmla="*/ 23717 w 28826"/>
                      <a:gd name="connsiteY14" fmla="*/ 452 h 28855"/>
                      <a:gd name="connsiteX15" fmla="*/ 13420 w 28826"/>
                      <a:gd name="connsiteY15" fmla="*/ -3707 h 28855"/>
                      <a:gd name="connsiteX16" fmla="*/ 3181 w 28826"/>
                      <a:gd name="connsiteY16" fmla="*/ 380 h 28855"/>
                      <a:gd name="connsiteX17" fmla="*/ -906 w 28826"/>
                      <a:gd name="connsiteY17" fmla="*/ 10604 h 28855"/>
                      <a:gd name="connsiteX18" fmla="*/ 3268 w 28826"/>
                      <a:gd name="connsiteY18" fmla="*/ 20916 h 28855"/>
                      <a:gd name="connsiteX19" fmla="*/ 13507 w 28826"/>
                      <a:gd name="connsiteY19" fmla="*/ 25148 h 2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26" h="28855">
                        <a:moveTo>
                          <a:pt x="13507" y="19287"/>
                        </a:moveTo>
                        <a:cubicBezTo>
                          <a:pt x="11083" y="19287"/>
                          <a:pt x="9037" y="18443"/>
                          <a:pt x="7369" y="16756"/>
                        </a:cubicBezTo>
                        <a:cubicBezTo>
                          <a:pt x="5702" y="15079"/>
                          <a:pt x="4868" y="13028"/>
                          <a:pt x="4868" y="10604"/>
                        </a:cubicBezTo>
                        <a:cubicBezTo>
                          <a:pt x="4868" y="8209"/>
                          <a:pt x="5702" y="6188"/>
                          <a:pt x="7369" y="4539"/>
                        </a:cubicBezTo>
                        <a:cubicBezTo>
                          <a:pt x="9037" y="2891"/>
                          <a:pt x="11083" y="2067"/>
                          <a:pt x="13507" y="2067"/>
                        </a:cubicBezTo>
                        <a:cubicBezTo>
                          <a:pt x="15931" y="2067"/>
                          <a:pt x="17977" y="2891"/>
                          <a:pt x="19645" y="4539"/>
                        </a:cubicBezTo>
                        <a:cubicBezTo>
                          <a:pt x="21312" y="6188"/>
                          <a:pt x="22146" y="8209"/>
                          <a:pt x="22146" y="10604"/>
                        </a:cubicBezTo>
                        <a:cubicBezTo>
                          <a:pt x="22146" y="12999"/>
                          <a:pt x="21303" y="15045"/>
                          <a:pt x="19615" y="16742"/>
                        </a:cubicBezTo>
                        <a:cubicBezTo>
                          <a:pt x="17938" y="18439"/>
                          <a:pt x="15902" y="19287"/>
                          <a:pt x="13507" y="19287"/>
                        </a:cubicBezTo>
                        <a:close/>
                        <a:moveTo>
                          <a:pt x="13507" y="25148"/>
                        </a:moveTo>
                        <a:cubicBezTo>
                          <a:pt x="15446" y="25148"/>
                          <a:pt x="17308" y="24775"/>
                          <a:pt x="19092" y="24028"/>
                        </a:cubicBezTo>
                        <a:cubicBezTo>
                          <a:pt x="20886" y="23291"/>
                          <a:pt x="22432" y="22225"/>
                          <a:pt x="23731" y="20829"/>
                        </a:cubicBezTo>
                        <a:cubicBezTo>
                          <a:pt x="25128" y="19471"/>
                          <a:pt x="26175" y="17925"/>
                          <a:pt x="26873" y="16189"/>
                        </a:cubicBezTo>
                        <a:cubicBezTo>
                          <a:pt x="27571" y="14463"/>
                          <a:pt x="27920" y="12602"/>
                          <a:pt x="27920" y="10604"/>
                        </a:cubicBezTo>
                        <a:cubicBezTo>
                          <a:pt x="27920" y="6609"/>
                          <a:pt x="26519" y="3226"/>
                          <a:pt x="23717" y="452"/>
                        </a:cubicBezTo>
                        <a:cubicBezTo>
                          <a:pt x="20915" y="-2321"/>
                          <a:pt x="17482" y="-3707"/>
                          <a:pt x="13420" y="-3707"/>
                        </a:cubicBezTo>
                        <a:cubicBezTo>
                          <a:pt x="9328" y="-3707"/>
                          <a:pt x="5915" y="-2345"/>
                          <a:pt x="3181" y="380"/>
                        </a:cubicBezTo>
                        <a:cubicBezTo>
                          <a:pt x="456" y="3104"/>
                          <a:pt x="-906" y="6513"/>
                          <a:pt x="-906" y="10604"/>
                        </a:cubicBezTo>
                        <a:cubicBezTo>
                          <a:pt x="-906" y="14667"/>
                          <a:pt x="485" y="18104"/>
                          <a:pt x="3268" y="20916"/>
                        </a:cubicBezTo>
                        <a:cubicBezTo>
                          <a:pt x="6060" y="23737"/>
                          <a:pt x="9473" y="25148"/>
                          <a:pt x="13507" y="25148"/>
                        </a:cubicBezTo>
                        <a:close/>
                      </a:path>
                    </a:pathLst>
                  </a:custGeom>
                  <a:grpFill/>
                  <a:ln w="15" cap="flat">
                    <a:noFill/>
                    <a:prstDash val="solid"/>
                    <a:round/>
                  </a:ln>
                </p:spPr>
                <p:txBody>
                  <a:bodyPr rtlCol="0" anchor="ctr"/>
                  <a:lstStyle/>
                  <a:p>
                    <a:endParaRPr lang="ja-JP" altLang="en-US"/>
                  </a:p>
                </p:txBody>
              </p:sp>
              <p:sp>
                <p:nvSpPr>
                  <p:cNvPr id="194" name="フリーフォーム: 図形 193">
                    <a:extLst>
                      <a:ext uri="{FF2B5EF4-FFF2-40B4-BE49-F238E27FC236}">
                        <a16:creationId xmlns:a16="http://schemas.microsoft.com/office/drawing/2014/main" id="{79E1876B-FDD6-3603-FFD7-B01676EE6A05}"/>
                      </a:ext>
                    </a:extLst>
                  </p:cNvPr>
                  <p:cNvSpPr/>
                  <p:nvPr/>
                </p:nvSpPr>
                <p:spPr>
                  <a:xfrm flipV="1">
                    <a:off x="7709791" y="1243220"/>
                    <a:ext cx="20856" cy="82901"/>
                  </a:xfrm>
                  <a:custGeom>
                    <a:avLst/>
                    <a:gdLst>
                      <a:gd name="connsiteX0" fmla="*/ -532 w 20856"/>
                      <a:gd name="connsiteY0" fmla="*/ 80949 h 82901"/>
                      <a:gd name="connsiteX1" fmla="*/ 6740 w 20856"/>
                      <a:gd name="connsiteY1" fmla="*/ 80949 h 82901"/>
                      <a:gd name="connsiteX2" fmla="*/ 16936 w 20856"/>
                      <a:gd name="connsiteY2" fmla="*/ 59947 h 82901"/>
                      <a:gd name="connsiteX3" fmla="*/ 20324 w 20856"/>
                      <a:gd name="connsiteY3" fmla="*/ 39542 h 82901"/>
                      <a:gd name="connsiteX4" fmla="*/ 16936 w 20856"/>
                      <a:gd name="connsiteY4" fmla="*/ 19049 h 82901"/>
                      <a:gd name="connsiteX5" fmla="*/ 6740 w 20856"/>
                      <a:gd name="connsiteY5" fmla="*/ -1952 h 82901"/>
                      <a:gd name="connsiteX6" fmla="*/ -532 w 20856"/>
                      <a:gd name="connsiteY6" fmla="*/ -1952 h 82901"/>
                      <a:gd name="connsiteX7" fmla="*/ 8486 w 20856"/>
                      <a:gd name="connsiteY7" fmla="*/ 18758 h 82901"/>
                      <a:gd name="connsiteX8" fmla="*/ 11467 w 20856"/>
                      <a:gd name="connsiteY8" fmla="*/ 39542 h 82901"/>
                      <a:gd name="connsiteX9" fmla="*/ 8486 w 20856"/>
                      <a:gd name="connsiteY9" fmla="*/ 60267 h 82901"/>
                      <a:gd name="connsiteX10" fmla="*/ -532 w 20856"/>
                      <a:gd name="connsiteY10" fmla="*/ 80949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532" y="80949"/>
                        </a:moveTo>
                        <a:lnTo>
                          <a:pt x="6740" y="80949"/>
                        </a:lnTo>
                        <a:cubicBezTo>
                          <a:pt x="11278" y="73803"/>
                          <a:pt x="14676" y="66802"/>
                          <a:pt x="16936" y="59947"/>
                        </a:cubicBezTo>
                        <a:cubicBezTo>
                          <a:pt x="19195" y="53102"/>
                          <a:pt x="20324" y="46300"/>
                          <a:pt x="20324" y="39542"/>
                        </a:cubicBezTo>
                        <a:cubicBezTo>
                          <a:pt x="20324" y="32754"/>
                          <a:pt x="19195" y="25924"/>
                          <a:pt x="16936" y="19049"/>
                        </a:cubicBezTo>
                        <a:cubicBezTo>
                          <a:pt x="14676" y="12175"/>
                          <a:pt x="11278" y="5174"/>
                          <a:pt x="6740" y="-1952"/>
                        </a:cubicBezTo>
                        <a:lnTo>
                          <a:pt x="-532" y="-1952"/>
                        </a:lnTo>
                        <a:cubicBezTo>
                          <a:pt x="3492" y="4990"/>
                          <a:pt x="6498" y="11894"/>
                          <a:pt x="8486" y="18758"/>
                        </a:cubicBezTo>
                        <a:cubicBezTo>
                          <a:pt x="10473" y="25623"/>
                          <a:pt x="11467" y="32551"/>
                          <a:pt x="11467" y="39542"/>
                        </a:cubicBezTo>
                        <a:cubicBezTo>
                          <a:pt x="11467" y="46542"/>
                          <a:pt x="10473" y="53451"/>
                          <a:pt x="8486" y="60267"/>
                        </a:cubicBezTo>
                        <a:cubicBezTo>
                          <a:pt x="6498" y="67093"/>
                          <a:pt x="3492" y="73987"/>
                          <a:pt x="-532" y="80949"/>
                        </a:cubicBezTo>
                        <a:close/>
                      </a:path>
                    </a:pathLst>
                  </a:custGeom>
                  <a:grpFill/>
                  <a:ln w="15" cap="flat">
                    <a:noFill/>
                    <a:prstDash val="solid"/>
                    <a:round/>
                  </a:ln>
                </p:spPr>
                <p:txBody>
                  <a:bodyPr rtlCol="0" anchor="ctr"/>
                  <a:lstStyle/>
                  <a:p>
                    <a:endParaRPr lang="ja-JP" altLang="en-US"/>
                  </a:p>
                </p:txBody>
              </p:sp>
            </p:grpSp>
            <p:sp>
              <p:nvSpPr>
                <p:cNvPr id="195" name="フリーフォーム: 図形 194">
                  <a:extLst>
                    <a:ext uri="{FF2B5EF4-FFF2-40B4-BE49-F238E27FC236}">
                      <a16:creationId xmlns:a16="http://schemas.microsoft.com/office/drawing/2014/main" id="{7E78CD65-147C-A3B9-2D12-AB1C7848A2D4}"/>
                    </a:ext>
                  </a:extLst>
                </p:cNvPr>
                <p:cNvSpPr/>
                <p:nvPr/>
              </p:nvSpPr>
              <p:spPr>
                <a:xfrm>
                  <a:off x="7130504" y="1417893"/>
                  <a:ext cx="186163" cy="9308"/>
                </a:xfrm>
                <a:custGeom>
                  <a:avLst/>
                  <a:gdLst>
                    <a:gd name="connsiteX0" fmla="*/ 0 w 186163"/>
                    <a:gd name="connsiteY0" fmla="*/ 0 h 9308"/>
                    <a:gd name="connsiteX1" fmla="*/ 186164 w 186163"/>
                    <a:gd name="connsiteY1" fmla="*/ 0 h 9308"/>
                  </a:gdLst>
                  <a:ahLst/>
                  <a:cxnLst>
                    <a:cxn ang="0">
                      <a:pos x="connsiteX0" y="connsiteY0"/>
                    </a:cxn>
                    <a:cxn ang="0">
                      <a:pos x="connsiteX1" y="connsiteY1"/>
                    </a:cxn>
                  </a:cxnLst>
                  <a:rect l="l" t="t" r="r" b="b"/>
                  <a:pathLst>
                    <a:path w="186163" h="9308">
                      <a:moveTo>
                        <a:pt x="0" y="0"/>
                      </a:moveTo>
                      <a:lnTo>
                        <a:pt x="186164" y="0"/>
                      </a:lnTo>
                    </a:path>
                  </a:pathLst>
                </a:custGeom>
                <a:grpFill/>
                <a:ln w="13950" cap="sq">
                  <a:solidFill>
                    <a:srgbClr val="0000FF"/>
                  </a:solidFill>
                  <a:prstDash val="solid"/>
                  <a:round/>
                </a:ln>
              </p:spPr>
              <p:txBody>
                <a:bodyPr rtlCol="0" anchor="ctr"/>
                <a:lstStyle/>
                <a:p>
                  <a:endParaRPr lang="ja-JP" altLang="en-US"/>
                </a:p>
              </p:txBody>
            </p:sp>
            <p:grpSp>
              <p:nvGrpSpPr>
                <p:cNvPr id="196" name="コンテンツ プレースホルダー 4">
                  <a:extLst>
                    <a:ext uri="{FF2B5EF4-FFF2-40B4-BE49-F238E27FC236}">
                      <a16:creationId xmlns:a16="http://schemas.microsoft.com/office/drawing/2014/main" id="{D988142D-8B73-9D07-8117-6A37D01F66E4}"/>
                    </a:ext>
                  </a:extLst>
                </p:cNvPr>
                <p:cNvGrpSpPr/>
                <p:nvPr/>
              </p:nvGrpSpPr>
              <p:grpSpPr>
                <a:xfrm>
                  <a:off x="7397270" y="1379846"/>
                  <a:ext cx="312151" cy="82901"/>
                  <a:chOff x="7397270" y="1379846"/>
                  <a:chExt cx="312151" cy="82901"/>
                </a:xfrm>
                <a:grpFill/>
              </p:grpSpPr>
              <p:sp>
                <p:nvSpPr>
                  <p:cNvPr id="197" name="フリーフォーム: 図形 196">
                    <a:extLst>
                      <a:ext uri="{FF2B5EF4-FFF2-40B4-BE49-F238E27FC236}">
                        <a16:creationId xmlns:a16="http://schemas.microsoft.com/office/drawing/2014/main" id="{7A0B2E6E-24E9-79BE-928F-6CF394B9E709}"/>
                      </a:ext>
                    </a:extLst>
                  </p:cNvPr>
                  <p:cNvSpPr/>
                  <p:nvPr/>
                </p:nvSpPr>
                <p:spPr>
                  <a:xfrm flipV="1">
                    <a:off x="7397270" y="1381388"/>
                    <a:ext cx="47762" cy="70407"/>
                  </a:xfrm>
                  <a:custGeom>
                    <a:avLst/>
                    <a:gdLst>
                      <a:gd name="connsiteX0" fmla="*/ 42278 w 47762"/>
                      <a:gd name="connsiteY0" fmla="*/ 64699 h 70407"/>
                      <a:gd name="connsiteX1" fmla="*/ 42278 w 47762"/>
                      <a:gd name="connsiteY1" fmla="*/ 55740 h 70407"/>
                      <a:gd name="connsiteX2" fmla="*/ 32417 w 47762"/>
                      <a:gd name="connsiteY2" fmla="*/ 59463 h 70407"/>
                      <a:gd name="connsiteX3" fmla="*/ 23458 w 47762"/>
                      <a:gd name="connsiteY3" fmla="*/ 60699 h 70407"/>
                      <a:gd name="connsiteX4" fmla="*/ 11895 w 47762"/>
                      <a:gd name="connsiteY4" fmla="*/ 57791 h 70407"/>
                      <a:gd name="connsiteX5" fmla="*/ 7823 w 47762"/>
                      <a:gd name="connsiteY5" fmla="*/ 49515 h 70407"/>
                      <a:gd name="connsiteX6" fmla="*/ 10528 w 47762"/>
                      <a:gd name="connsiteY6" fmla="*/ 42708 h 70407"/>
                      <a:gd name="connsiteX7" fmla="*/ 20782 w 47762"/>
                      <a:gd name="connsiteY7" fmla="*/ 39014 h 70407"/>
                      <a:gd name="connsiteX8" fmla="*/ 26323 w 47762"/>
                      <a:gd name="connsiteY8" fmla="*/ 37880 h 70407"/>
                      <a:gd name="connsiteX9" fmla="*/ 41478 w 47762"/>
                      <a:gd name="connsiteY9" fmla="*/ 30986 h 70407"/>
                      <a:gd name="connsiteX10" fmla="*/ 46365 w 47762"/>
                      <a:gd name="connsiteY10" fmla="*/ 17795 h 70407"/>
                      <a:gd name="connsiteX11" fmla="*/ 39747 w 47762"/>
                      <a:gd name="connsiteY11" fmla="*/ 2829 h 70407"/>
                      <a:gd name="connsiteX12" fmla="*/ 20375 w 47762"/>
                      <a:gd name="connsiteY12" fmla="*/ -2262 h 70407"/>
                      <a:gd name="connsiteX13" fmla="*/ 10121 w 47762"/>
                      <a:gd name="connsiteY13" fmla="*/ -1171 h 70407"/>
                      <a:gd name="connsiteX14" fmla="*/ -1122 w 47762"/>
                      <a:gd name="connsiteY14" fmla="*/ 2058 h 70407"/>
                      <a:gd name="connsiteX15" fmla="*/ -1122 w 47762"/>
                      <a:gd name="connsiteY15" fmla="*/ 11511 h 70407"/>
                      <a:gd name="connsiteX16" fmla="*/ 9830 w 47762"/>
                      <a:gd name="connsiteY16" fmla="*/ 6785 h 70407"/>
                      <a:gd name="connsiteX17" fmla="*/ 20375 w 47762"/>
                      <a:gd name="connsiteY17" fmla="*/ 5199 h 70407"/>
                      <a:gd name="connsiteX18" fmla="*/ 32504 w 47762"/>
                      <a:gd name="connsiteY18" fmla="*/ 8283 h 70407"/>
                      <a:gd name="connsiteX19" fmla="*/ 36780 w 47762"/>
                      <a:gd name="connsiteY19" fmla="*/ 17111 h 70407"/>
                      <a:gd name="connsiteX20" fmla="*/ 33711 w 47762"/>
                      <a:gd name="connsiteY20" fmla="*/ 24921 h 70407"/>
                      <a:gd name="connsiteX21" fmla="*/ 23647 w 47762"/>
                      <a:gd name="connsiteY21" fmla="*/ 29153 h 70407"/>
                      <a:gd name="connsiteX22" fmla="*/ 18047 w 47762"/>
                      <a:gd name="connsiteY22" fmla="*/ 30244 h 70407"/>
                      <a:gd name="connsiteX23" fmla="*/ 3183 w 47762"/>
                      <a:gd name="connsiteY23" fmla="*/ 36644 h 70407"/>
                      <a:gd name="connsiteX24" fmla="*/ -1398 w 47762"/>
                      <a:gd name="connsiteY24" fmla="*/ 48788 h 70407"/>
                      <a:gd name="connsiteX25" fmla="*/ 4943 w 47762"/>
                      <a:gd name="connsiteY25" fmla="*/ 62968 h 70407"/>
                      <a:gd name="connsiteX26" fmla="*/ 22411 w 47762"/>
                      <a:gd name="connsiteY26" fmla="*/ 68146 h 70407"/>
                      <a:gd name="connsiteX27" fmla="*/ 32141 w 47762"/>
                      <a:gd name="connsiteY27" fmla="*/ 67273 h 70407"/>
                      <a:gd name="connsiteX28" fmla="*/ 42278 w 47762"/>
                      <a:gd name="connsiteY28" fmla="*/ 64699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62" h="70407">
                        <a:moveTo>
                          <a:pt x="42278" y="64699"/>
                        </a:moveTo>
                        <a:lnTo>
                          <a:pt x="42278" y="55740"/>
                        </a:lnTo>
                        <a:cubicBezTo>
                          <a:pt x="38797" y="57408"/>
                          <a:pt x="35510" y="58649"/>
                          <a:pt x="32417" y="59463"/>
                        </a:cubicBezTo>
                        <a:cubicBezTo>
                          <a:pt x="29324" y="60287"/>
                          <a:pt x="26338" y="60699"/>
                          <a:pt x="23458" y="60699"/>
                        </a:cubicBezTo>
                        <a:cubicBezTo>
                          <a:pt x="18464" y="60699"/>
                          <a:pt x="14610" y="59730"/>
                          <a:pt x="11895" y="57791"/>
                        </a:cubicBezTo>
                        <a:cubicBezTo>
                          <a:pt x="9180" y="55851"/>
                          <a:pt x="7823" y="53093"/>
                          <a:pt x="7823" y="49515"/>
                        </a:cubicBezTo>
                        <a:cubicBezTo>
                          <a:pt x="7823" y="46509"/>
                          <a:pt x="8725" y="44240"/>
                          <a:pt x="10528" y="42708"/>
                        </a:cubicBezTo>
                        <a:cubicBezTo>
                          <a:pt x="12332" y="41186"/>
                          <a:pt x="15750" y="39955"/>
                          <a:pt x="20782" y="39014"/>
                        </a:cubicBezTo>
                        <a:lnTo>
                          <a:pt x="26323" y="37880"/>
                        </a:lnTo>
                        <a:cubicBezTo>
                          <a:pt x="33168" y="36571"/>
                          <a:pt x="38220" y="34273"/>
                          <a:pt x="41478" y="30986"/>
                        </a:cubicBezTo>
                        <a:cubicBezTo>
                          <a:pt x="44736" y="27699"/>
                          <a:pt x="46365" y="23302"/>
                          <a:pt x="46365" y="17795"/>
                        </a:cubicBezTo>
                        <a:cubicBezTo>
                          <a:pt x="46365" y="11211"/>
                          <a:pt x="44159" y="6222"/>
                          <a:pt x="39747" y="2829"/>
                        </a:cubicBezTo>
                        <a:cubicBezTo>
                          <a:pt x="35345" y="-565"/>
                          <a:pt x="28888" y="-2262"/>
                          <a:pt x="20375" y="-2262"/>
                        </a:cubicBezTo>
                        <a:cubicBezTo>
                          <a:pt x="17165" y="-2262"/>
                          <a:pt x="13747" y="-1898"/>
                          <a:pt x="10121" y="-1171"/>
                        </a:cubicBezTo>
                        <a:cubicBezTo>
                          <a:pt x="6504" y="-444"/>
                          <a:pt x="2757" y="633"/>
                          <a:pt x="-1122" y="2058"/>
                        </a:cubicBezTo>
                        <a:lnTo>
                          <a:pt x="-1122" y="11511"/>
                        </a:lnTo>
                        <a:cubicBezTo>
                          <a:pt x="2602" y="9427"/>
                          <a:pt x="6252" y="7851"/>
                          <a:pt x="9830" y="6785"/>
                        </a:cubicBezTo>
                        <a:cubicBezTo>
                          <a:pt x="13408" y="5728"/>
                          <a:pt x="16923" y="5199"/>
                          <a:pt x="20375" y="5199"/>
                        </a:cubicBezTo>
                        <a:cubicBezTo>
                          <a:pt x="25610" y="5199"/>
                          <a:pt x="29654" y="6227"/>
                          <a:pt x="32504" y="8283"/>
                        </a:cubicBezTo>
                        <a:cubicBezTo>
                          <a:pt x="35355" y="10348"/>
                          <a:pt x="36780" y="13291"/>
                          <a:pt x="36780" y="17111"/>
                        </a:cubicBezTo>
                        <a:cubicBezTo>
                          <a:pt x="36780" y="20437"/>
                          <a:pt x="35757" y="23040"/>
                          <a:pt x="33711" y="24921"/>
                        </a:cubicBezTo>
                        <a:cubicBezTo>
                          <a:pt x="31666" y="26802"/>
                          <a:pt x="28311" y="28213"/>
                          <a:pt x="23647" y="29153"/>
                        </a:cubicBezTo>
                        <a:lnTo>
                          <a:pt x="18047" y="30244"/>
                        </a:lnTo>
                        <a:cubicBezTo>
                          <a:pt x="11202" y="31602"/>
                          <a:pt x="6247" y="33735"/>
                          <a:pt x="3183" y="36644"/>
                        </a:cubicBezTo>
                        <a:cubicBezTo>
                          <a:pt x="129" y="39552"/>
                          <a:pt x="-1398" y="43600"/>
                          <a:pt x="-1398" y="48788"/>
                        </a:cubicBezTo>
                        <a:cubicBezTo>
                          <a:pt x="-1398" y="54790"/>
                          <a:pt x="716" y="59517"/>
                          <a:pt x="4943" y="62968"/>
                        </a:cubicBezTo>
                        <a:cubicBezTo>
                          <a:pt x="9171" y="66420"/>
                          <a:pt x="14993" y="68146"/>
                          <a:pt x="22411" y="68146"/>
                        </a:cubicBezTo>
                        <a:cubicBezTo>
                          <a:pt x="25601" y="68146"/>
                          <a:pt x="28844" y="67855"/>
                          <a:pt x="32141" y="67273"/>
                        </a:cubicBezTo>
                        <a:cubicBezTo>
                          <a:pt x="35447" y="66701"/>
                          <a:pt x="38826" y="65843"/>
                          <a:pt x="42278" y="64699"/>
                        </a:cubicBezTo>
                        <a:close/>
                      </a:path>
                    </a:pathLst>
                  </a:custGeom>
                  <a:grpFill/>
                  <a:ln w="15" cap="flat">
                    <a:noFill/>
                    <a:prstDash val="solid"/>
                    <a:round/>
                  </a:ln>
                </p:spPr>
                <p:txBody>
                  <a:bodyPr rtlCol="0" anchor="ctr"/>
                  <a:lstStyle/>
                  <a:p>
                    <a:endParaRPr lang="ja-JP" altLang="en-US"/>
                  </a:p>
                </p:txBody>
              </p:sp>
              <p:sp>
                <p:nvSpPr>
                  <p:cNvPr id="198" name="フリーフォーム: 図形 197">
                    <a:extLst>
                      <a:ext uri="{FF2B5EF4-FFF2-40B4-BE49-F238E27FC236}">
                        <a16:creationId xmlns:a16="http://schemas.microsoft.com/office/drawing/2014/main" id="{B834D859-4FB5-0D11-44FB-197CBCDFF55B}"/>
                      </a:ext>
                    </a:extLst>
                  </p:cNvPr>
                  <p:cNvSpPr/>
                  <p:nvPr/>
                </p:nvSpPr>
                <p:spPr>
                  <a:xfrm flipV="1">
                    <a:off x="7450218" y="1450472"/>
                    <a:ext cx="9308" cy="9308"/>
                  </a:xfrm>
                  <a:custGeom>
                    <a:avLst/>
                    <a:gdLst/>
                    <a:ahLst/>
                    <a:cxnLst/>
                    <a:rect l="l" t="t" r="r" b="b"/>
                    <a:pathLst>
                      <a:path w="9308" h="9308"/>
                    </a:pathLst>
                  </a:custGeom>
                  <a:grpFill/>
                  <a:ln w="15" cap="flat">
                    <a:noFill/>
                    <a:prstDash val="solid"/>
                    <a:round/>
                  </a:ln>
                </p:spPr>
                <p:txBody>
                  <a:bodyPr rtlCol="0" anchor="ctr"/>
                  <a:lstStyle/>
                  <a:p>
                    <a:endParaRPr lang="ja-JP" altLang="en-US"/>
                  </a:p>
                </p:txBody>
              </p:sp>
              <p:sp>
                <p:nvSpPr>
                  <p:cNvPr id="199" name="フリーフォーム: 図形 198">
                    <a:extLst>
                      <a:ext uri="{FF2B5EF4-FFF2-40B4-BE49-F238E27FC236}">
                        <a16:creationId xmlns:a16="http://schemas.microsoft.com/office/drawing/2014/main" id="{56166DDB-7055-C614-A5BF-B23CFB76F515}"/>
                      </a:ext>
                    </a:extLst>
                  </p:cNvPr>
                  <p:cNvSpPr/>
                  <p:nvPr/>
                </p:nvSpPr>
                <p:spPr>
                  <a:xfrm flipV="1">
                    <a:off x="7487805" y="1379846"/>
                    <a:ext cx="20856" cy="82901"/>
                  </a:xfrm>
                  <a:custGeom>
                    <a:avLst/>
                    <a:gdLst>
                      <a:gd name="connsiteX0" fmla="*/ 20264 w 20856"/>
                      <a:gd name="connsiteY0" fmla="*/ 80963 h 82901"/>
                      <a:gd name="connsiteX1" fmla="*/ 11217 w 20856"/>
                      <a:gd name="connsiteY1" fmla="*/ 60282 h 82901"/>
                      <a:gd name="connsiteX2" fmla="*/ 8265 w 20856"/>
                      <a:gd name="connsiteY2" fmla="*/ 39556 h 82901"/>
                      <a:gd name="connsiteX3" fmla="*/ 11246 w 20856"/>
                      <a:gd name="connsiteY3" fmla="*/ 18773 h 82901"/>
                      <a:gd name="connsiteX4" fmla="*/ 20264 w 20856"/>
                      <a:gd name="connsiteY4" fmla="*/ -1938 h 82901"/>
                      <a:gd name="connsiteX5" fmla="*/ 12992 w 20856"/>
                      <a:gd name="connsiteY5" fmla="*/ -1938 h 82901"/>
                      <a:gd name="connsiteX6" fmla="*/ 2796 w 20856"/>
                      <a:gd name="connsiteY6" fmla="*/ 19064 h 82901"/>
                      <a:gd name="connsiteX7" fmla="*/ -593 w 20856"/>
                      <a:gd name="connsiteY7" fmla="*/ 39556 h 82901"/>
                      <a:gd name="connsiteX8" fmla="*/ 2767 w 20856"/>
                      <a:gd name="connsiteY8" fmla="*/ 59962 h 82901"/>
                      <a:gd name="connsiteX9" fmla="*/ 12992 w 20856"/>
                      <a:gd name="connsiteY9" fmla="*/ 80963 h 82901"/>
                      <a:gd name="connsiteX10" fmla="*/ 20264 w 20856"/>
                      <a:gd name="connsiteY10" fmla="*/ 80963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20264" y="80963"/>
                        </a:moveTo>
                        <a:cubicBezTo>
                          <a:pt x="16211" y="74002"/>
                          <a:pt x="13195" y="67108"/>
                          <a:pt x="11217" y="60282"/>
                        </a:cubicBezTo>
                        <a:cubicBezTo>
                          <a:pt x="9249" y="53465"/>
                          <a:pt x="8265" y="46557"/>
                          <a:pt x="8265" y="39556"/>
                        </a:cubicBezTo>
                        <a:cubicBezTo>
                          <a:pt x="8265" y="32566"/>
                          <a:pt x="9258" y="25638"/>
                          <a:pt x="11246" y="18773"/>
                        </a:cubicBezTo>
                        <a:cubicBezTo>
                          <a:pt x="13234" y="11908"/>
                          <a:pt x="16240" y="5005"/>
                          <a:pt x="20264" y="-1938"/>
                        </a:cubicBezTo>
                        <a:lnTo>
                          <a:pt x="12992" y="-1938"/>
                        </a:lnTo>
                        <a:cubicBezTo>
                          <a:pt x="8454" y="5189"/>
                          <a:pt x="5055" y="12189"/>
                          <a:pt x="2796" y="19064"/>
                        </a:cubicBezTo>
                        <a:cubicBezTo>
                          <a:pt x="537" y="25938"/>
                          <a:pt x="-593" y="32769"/>
                          <a:pt x="-593" y="39556"/>
                        </a:cubicBezTo>
                        <a:cubicBezTo>
                          <a:pt x="-593" y="46315"/>
                          <a:pt x="527" y="53116"/>
                          <a:pt x="2767" y="59962"/>
                        </a:cubicBezTo>
                        <a:cubicBezTo>
                          <a:pt x="5017" y="66817"/>
                          <a:pt x="8425" y="73817"/>
                          <a:pt x="12992" y="80963"/>
                        </a:cubicBezTo>
                        <a:lnTo>
                          <a:pt x="20264" y="80963"/>
                        </a:lnTo>
                        <a:close/>
                      </a:path>
                    </a:pathLst>
                  </a:custGeom>
                  <a:grpFill/>
                  <a:ln w="15" cap="flat">
                    <a:noFill/>
                    <a:prstDash val="solid"/>
                    <a:round/>
                  </a:ln>
                </p:spPr>
                <p:txBody>
                  <a:bodyPr rtlCol="0" anchor="ctr"/>
                  <a:lstStyle/>
                  <a:p>
                    <a:endParaRPr lang="ja-JP" altLang="en-US"/>
                  </a:p>
                </p:txBody>
              </p:sp>
              <p:sp>
                <p:nvSpPr>
                  <p:cNvPr id="200" name="フリーフォーム: 図形 199">
                    <a:extLst>
                      <a:ext uri="{FF2B5EF4-FFF2-40B4-BE49-F238E27FC236}">
                        <a16:creationId xmlns:a16="http://schemas.microsoft.com/office/drawing/2014/main" id="{95A7954A-AB08-BDAF-E092-582EF79C64F6}"/>
                      </a:ext>
                    </a:extLst>
                  </p:cNvPr>
                  <p:cNvSpPr/>
                  <p:nvPr/>
                </p:nvSpPr>
                <p:spPr>
                  <a:xfrm flipV="1">
                    <a:off x="7526345" y="1382610"/>
                    <a:ext cx="40403" cy="67862"/>
                  </a:xfrm>
                  <a:custGeom>
                    <a:avLst/>
                    <a:gdLst>
                      <a:gd name="connsiteX0" fmla="*/ -89 w 40403"/>
                      <a:gd name="connsiteY0" fmla="*/ 5458 h 67862"/>
                      <a:gd name="connsiteX1" fmla="*/ 14906 w 40403"/>
                      <a:gd name="connsiteY1" fmla="*/ 5458 h 67862"/>
                      <a:gd name="connsiteX2" fmla="*/ 14906 w 40403"/>
                      <a:gd name="connsiteY2" fmla="*/ 57234 h 67862"/>
                      <a:gd name="connsiteX3" fmla="*/ -1412 w 40403"/>
                      <a:gd name="connsiteY3" fmla="*/ 53962 h 67862"/>
                      <a:gd name="connsiteX4" fmla="*/ -1412 w 40403"/>
                      <a:gd name="connsiteY4" fmla="*/ 62325 h 67862"/>
                      <a:gd name="connsiteX5" fmla="*/ 14819 w 40403"/>
                      <a:gd name="connsiteY5" fmla="*/ 65597 h 67862"/>
                      <a:gd name="connsiteX6" fmla="*/ 23996 w 40403"/>
                      <a:gd name="connsiteY6" fmla="*/ 65597 h 67862"/>
                      <a:gd name="connsiteX7" fmla="*/ 23996 w 40403"/>
                      <a:gd name="connsiteY7" fmla="*/ 5458 h 67862"/>
                      <a:gd name="connsiteX8" fmla="*/ 38991 w 40403"/>
                      <a:gd name="connsiteY8" fmla="*/ 5458 h 67862"/>
                      <a:gd name="connsiteX9" fmla="*/ 38991 w 40403"/>
                      <a:gd name="connsiteY9" fmla="*/ -2265 h 67862"/>
                      <a:gd name="connsiteX10" fmla="*/ -89 w 40403"/>
                      <a:gd name="connsiteY10" fmla="*/ -2265 h 67862"/>
                      <a:gd name="connsiteX11" fmla="*/ -89 w 40403"/>
                      <a:gd name="connsiteY11" fmla="*/ 5458 h 6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03" h="67862">
                        <a:moveTo>
                          <a:pt x="-89" y="5458"/>
                        </a:moveTo>
                        <a:lnTo>
                          <a:pt x="14906" y="5458"/>
                        </a:lnTo>
                        <a:lnTo>
                          <a:pt x="14906" y="57234"/>
                        </a:lnTo>
                        <a:lnTo>
                          <a:pt x="-1412" y="53962"/>
                        </a:lnTo>
                        <a:lnTo>
                          <a:pt x="-1412" y="62325"/>
                        </a:lnTo>
                        <a:lnTo>
                          <a:pt x="14819" y="65597"/>
                        </a:lnTo>
                        <a:lnTo>
                          <a:pt x="23996" y="65597"/>
                        </a:lnTo>
                        <a:lnTo>
                          <a:pt x="23996" y="5458"/>
                        </a:lnTo>
                        <a:lnTo>
                          <a:pt x="38991" y="5458"/>
                        </a:lnTo>
                        <a:lnTo>
                          <a:pt x="38991" y="-2265"/>
                        </a:lnTo>
                        <a:lnTo>
                          <a:pt x="-89" y="-2265"/>
                        </a:lnTo>
                        <a:lnTo>
                          <a:pt x="-89" y="5458"/>
                        </a:lnTo>
                        <a:close/>
                      </a:path>
                    </a:pathLst>
                  </a:custGeom>
                  <a:grpFill/>
                  <a:ln w="15" cap="flat">
                    <a:noFill/>
                    <a:prstDash val="solid"/>
                    <a:round/>
                  </a:ln>
                </p:spPr>
                <p:txBody>
                  <a:bodyPr rtlCol="0" anchor="ctr"/>
                  <a:lstStyle/>
                  <a:p>
                    <a:endParaRPr lang="ja-JP" altLang="en-US"/>
                  </a:p>
                </p:txBody>
              </p:sp>
              <p:sp>
                <p:nvSpPr>
                  <p:cNvPr id="201" name="フリーフォーム: 図形 200">
                    <a:extLst>
                      <a:ext uri="{FF2B5EF4-FFF2-40B4-BE49-F238E27FC236}">
                        <a16:creationId xmlns:a16="http://schemas.microsoft.com/office/drawing/2014/main" id="{BD048934-B103-F462-64B4-B8E43782D73C}"/>
                      </a:ext>
                    </a:extLst>
                  </p:cNvPr>
                  <p:cNvSpPr/>
                  <p:nvPr/>
                </p:nvSpPr>
                <p:spPr>
                  <a:xfrm flipV="1">
                    <a:off x="7581479" y="1381388"/>
                    <a:ext cx="46904" cy="70407"/>
                  </a:xfrm>
                  <a:custGeom>
                    <a:avLst/>
                    <a:gdLst>
                      <a:gd name="connsiteX0" fmla="*/ 22096 w 46904"/>
                      <a:gd name="connsiteY0" fmla="*/ 60874 h 70407"/>
                      <a:gd name="connsiteX1" fmla="*/ 11436 w 46904"/>
                      <a:gd name="connsiteY1" fmla="*/ 53893 h 70407"/>
                      <a:gd name="connsiteX2" fmla="*/ 7872 w 46904"/>
                      <a:gd name="connsiteY2" fmla="*/ 32920 h 70407"/>
                      <a:gd name="connsiteX3" fmla="*/ 11436 w 46904"/>
                      <a:gd name="connsiteY3" fmla="*/ 11991 h 70407"/>
                      <a:gd name="connsiteX4" fmla="*/ 22096 w 46904"/>
                      <a:gd name="connsiteY4" fmla="*/ 5010 h 70407"/>
                      <a:gd name="connsiteX5" fmla="*/ 32801 w 46904"/>
                      <a:gd name="connsiteY5" fmla="*/ 11991 h 70407"/>
                      <a:gd name="connsiteX6" fmla="*/ 36379 w 46904"/>
                      <a:gd name="connsiteY6" fmla="*/ 32920 h 70407"/>
                      <a:gd name="connsiteX7" fmla="*/ 32801 w 46904"/>
                      <a:gd name="connsiteY7" fmla="*/ 53893 h 70407"/>
                      <a:gd name="connsiteX8" fmla="*/ 22096 w 46904"/>
                      <a:gd name="connsiteY8" fmla="*/ 60874 h 70407"/>
                      <a:gd name="connsiteX9" fmla="*/ 22096 w 46904"/>
                      <a:gd name="connsiteY9" fmla="*/ 68146 h 70407"/>
                      <a:gd name="connsiteX10" fmla="*/ 39535 w 46904"/>
                      <a:gd name="connsiteY10" fmla="*/ 59114 h 70407"/>
                      <a:gd name="connsiteX11" fmla="*/ 45556 w 46904"/>
                      <a:gd name="connsiteY11" fmla="*/ 32920 h 70407"/>
                      <a:gd name="connsiteX12" fmla="*/ 39535 w 46904"/>
                      <a:gd name="connsiteY12" fmla="*/ 6756 h 70407"/>
                      <a:gd name="connsiteX13" fmla="*/ 22096 w 46904"/>
                      <a:gd name="connsiteY13" fmla="*/ -2262 h 70407"/>
                      <a:gd name="connsiteX14" fmla="*/ 4673 w 46904"/>
                      <a:gd name="connsiteY14" fmla="*/ 6756 h 70407"/>
                      <a:gd name="connsiteX15" fmla="*/ -1349 w 46904"/>
                      <a:gd name="connsiteY15" fmla="*/ 32920 h 70407"/>
                      <a:gd name="connsiteX16" fmla="*/ 4673 w 46904"/>
                      <a:gd name="connsiteY16" fmla="*/ 59114 h 70407"/>
                      <a:gd name="connsiteX17" fmla="*/ 22096 w 46904"/>
                      <a:gd name="connsiteY17" fmla="*/ 68146 h 7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904" h="70407">
                        <a:moveTo>
                          <a:pt x="22096" y="60874"/>
                        </a:moveTo>
                        <a:cubicBezTo>
                          <a:pt x="17374" y="60874"/>
                          <a:pt x="13821" y="58547"/>
                          <a:pt x="11436" y="53893"/>
                        </a:cubicBezTo>
                        <a:cubicBezTo>
                          <a:pt x="9060" y="49248"/>
                          <a:pt x="7872" y="42258"/>
                          <a:pt x="7872" y="32920"/>
                        </a:cubicBezTo>
                        <a:cubicBezTo>
                          <a:pt x="7872" y="23622"/>
                          <a:pt x="9060" y="16646"/>
                          <a:pt x="11436" y="11991"/>
                        </a:cubicBezTo>
                        <a:cubicBezTo>
                          <a:pt x="13821" y="7337"/>
                          <a:pt x="17374" y="5010"/>
                          <a:pt x="22096" y="5010"/>
                        </a:cubicBezTo>
                        <a:cubicBezTo>
                          <a:pt x="26857" y="5010"/>
                          <a:pt x="30425" y="7337"/>
                          <a:pt x="32801" y="11991"/>
                        </a:cubicBezTo>
                        <a:cubicBezTo>
                          <a:pt x="35186" y="16646"/>
                          <a:pt x="36379" y="23622"/>
                          <a:pt x="36379" y="32920"/>
                        </a:cubicBezTo>
                        <a:cubicBezTo>
                          <a:pt x="36379" y="42258"/>
                          <a:pt x="35186" y="49248"/>
                          <a:pt x="32801" y="53893"/>
                        </a:cubicBezTo>
                        <a:cubicBezTo>
                          <a:pt x="30425" y="58547"/>
                          <a:pt x="26857" y="60874"/>
                          <a:pt x="22096" y="60874"/>
                        </a:cubicBezTo>
                        <a:close/>
                        <a:moveTo>
                          <a:pt x="22096" y="68146"/>
                        </a:moveTo>
                        <a:cubicBezTo>
                          <a:pt x="29708" y="68146"/>
                          <a:pt x="35520" y="65135"/>
                          <a:pt x="39535" y="59114"/>
                        </a:cubicBezTo>
                        <a:cubicBezTo>
                          <a:pt x="43549" y="53103"/>
                          <a:pt x="45556" y="44371"/>
                          <a:pt x="45556" y="32920"/>
                        </a:cubicBezTo>
                        <a:cubicBezTo>
                          <a:pt x="45556" y="21498"/>
                          <a:pt x="43549" y="12777"/>
                          <a:pt x="39535" y="6756"/>
                        </a:cubicBezTo>
                        <a:cubicBezTo>
                          <a:pt x="35520" y="744"/>
                          <a:pt x="29708" y="-2262"/>
                          <a:pt x="22096" y="-2262"/>
                        </a:cubicBezTo>
                        <a:cubicBezTo>
                          <a:pt x="14495" y="-2262"/>
                          <a:pt x="8687" y="744"/>
                          <a:pt x="4673" y="6756"/>
                        </a:cubicBezTo>
                        <a:cubicBezTo>
                          <a:pt x="658" y="12777"/>
                          <a:pt x="-1349" y="21498"/>
                          <a:pt x="-1349" y="32920"/>
                        </a:cubicBezTo>
                        <a:cubicBezTo>
                          <a:pt x="-1349" y="44371"/>
                          <a:pt x="658" y="53103"/>
                          <a:pt x="4673" y="59114"/>
                        </a:cubicBezTo>
                        <a:cubicBezTo>
                          <a:pt x="8687" y="65135"/>
                          <a:pt x="14495" y="68146"/>
                          <a:pt x="22096" y="68146"/>
                        </a:cubicBezTo>
                        <a:close/>
                      </a:path>
                    </a:pathLst>
                  </a:custGeom>
                  <a:grpFill/>
                  <a:ln w="15" cap="flat">
                    <a:noFill/>
                    <a:prstDash val="solid"/>
                    <a:round/>
                  </a:ln>
                </p:spPr>
                <p:txBody>
                  <a:bodyPr rtlCol="0" anchor="ctr"/>
                  <a:lstStyle/>
                  <a:p>
                    <a:endParaRPr lang="ja-JP" altLang="en-US"/>
                  </a:p>
                </p:txBody>
              </p:sp>
              <p:sp>
                <p:nvSpPr>
                  <p:cNvPr id="202" name="フリーフォーム: 図形 201">
                    <a:extLst>
                      <a:ext uri="{FF2B5EF4-FFF2-40B4-BE49-F238E27FC236}">
                        <a16:creationId xmlns:a16="http://schemas.microsoft.com/office/drawing/2014/main" id="{894491FB-6D9E-0274-B948-2BD86711574C}"/>
                      </a:ext>
                    </a:extLst>
                  </p:cNvPr>
                  <p:cNvSpPr/>
                  <p:nvPr/>
                </p:nvSpPr>
                <p:spPr>
                  <a:xfrm flipV="1">
                    <a:off x="7643420" y="1381388"/>
                    <a:ext cx="28826" cy="28855"/>
                  </a:xfrm>
                  <a:custGeom>
                    <a:avLst/>
                    <a:gdLst>
                      <a:gd name="connsiteX0" fmla="*/ 13505 w 28826"/>
                      <a:gd name="connsiteY0" fmla="*/ 19302 h 28855"/>
                      <a:gd name="connsiteX1" fmla="*/ 7367 w 28826"/>
                      <a:gd name="connsiteY1" fmla="*/ 16771 h 28855"/>
                      <a:gd name="connsiteX2" fmla="*/ 4866 w 28826"/>
                      <a:gd name="connsiteY2" fmla="*/ 10619 h 28855"/>
                      <a:gd name="connsiteX3" fmla="*/ 7367 w 28826"/>
                      <a:gd name="connsiteY3" fmla="*/ 4554 h 28855"/>
                      <a:gd name="connsiteX4" fmla="*/ 13505 w 28826"/>
                      <a:gd name="connsiteY4" fmla="*/ 2082 h 28855"/>
                      <a:gd name="connsiteX5" fmla="*/ 19642 w 28826"/>
                      <a:gd name="connsiteY5" fmla="*/ 4554 h 28855"/>
                      <a:gd name="connsiteX6" fmla="*/ 22144 w 28826"/>
                      <a:gd name="connsiteY6" fmla="*/ 10619 h 28855"/>
                      <a:gd name="connsiteX7" fmla="*/ 19613 w 28826"/>
                      <a:gd name="connsiteY7" fmla="*/ 16756 h 28855"/>
                      <a:gd name="connsiteX8" fmla="*/ 13505 w 28826"/>
                      <a:gd name="connsiteY8" fmla="*/ 19302 h 28855"/>
                      <a:gd name="connsiteX9" fmla="*/ 13505 w 28826"/>
                      <a:gd name="connsiteY9" fmla="*/ 25163 h 28855"/>
                      <a:gd name="connsiteX10" fmla="*/ 19090 w 28826"/>
                      <a:gd name="connsiteY10" fmla="*/ 24043 h 28855"/>
                      <a:gd name="connsiteX11" fmla="*/ 23729 w 28826"/>
                      <a:gd name="connsiteY11" fmla="*/ 20843 h 28855"/>
                      <a:gd name="connsiteX12" fmla="*/ 26871 w 28826"/>
                      <a:gd name="connsiteY12" fmla="*/ 16204 h 28855"/>
                      <a:gd name="connsiteX13" fmla="*/ 27918 w 28826"/>
                      <a:gd name="connsiteY13" fmla="*/ 10619 h 28855"/>
                      <a:gd name="connsiteX14" fmla="*/ 23715 w 28826"/>
                      <a:gd name="connsiteY14" fmla="*/ 467 h 28855"/>
                      <a:gd name="connsiteX15" fmla="*/ 13417 w 28826"/>
                      <a:gd name="connsiteY15" fmla="*/ -3692 h 28855"/>
                      <a:gd name="connsiteX16" fmla="*/ 3178 w 28826"/>
                      <a:gd name="connsiteY16" fmla="*/ 394 h 28855"/>
                      <a:gd name="connsiteX17" fmla="*/ -908 w 28826"/>
                      <a:gd name="connsiteY17" fmla="*/ 10619 h 28855"/>
                      <a:gd name="connsiteX18" fmla="*/ 3266 w 28826"/>
                      <a:gd name="connsiteY18" fmla="*/ 20931 h 28855"/>
                      <a:gd name="connsiteX19" fmla="*/ 13505 w 28826"/>
                      <a:gd name="connsiteY19" fmla="*/ 25163 h 2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26" h="28855">
                        <a:moveTo>
                          <a:pt x="13505" y="19302"/>
                        </a:moveTo>
                        <a:cubicBezTo>
                          <a:pt x="11081" y="19302"/>
                          <a:pt x="9035" y="18458"/>
                          <a:pt x="7367" y="16771"/>
                        </a:cubicBezTo>
                        <a:cubicBezTo>
                          <a:pt x="5699" y="15094"/>
                          <a:pt x="4866" y="13043"/>
                          <a:pt x="4866" y="10619"/>
                        </a:cubicBezTo>
                        <a:cubicBezTo>
                          <a:pt x="4866" y="8224"/>
                          <a:pt x="5699" y="6202"/>
                          <a:pt x="7367" y="4554"/>
                        </a:cubicBezTo>
                        <a:cubicBezTo>
                          <a:pt x="9035" y="2906"/>
                          <a:pt x="11081" y="2082"/>
                          <a:pt x="13505" y="2082"/>
                        </a:cubicBezTo>
                        <a:cubicBezTo>
                          <a:pt x="15929" y="2082"/>
                          <a:pt x="17974" y="2906"/>
                          <a:pt x="19642" y="4554"/>
                        </a:cubicBezTo>
                        <a:cubicBezTo>
                          <a:pt x="21310" y="6202"/>
                          <a:pt x="22144" y="8224"/>
                          <a:pt x="22144" y="10619"/>
                        </a:cubicBezTo>
                        <a:cubicBezTo>
                          <a:pt x="22144" y="13014"/>
                          <a:pt x="21300" y="15060"/>
                          <a:pt x="19613" y="16756"/>
                        </a:cubicBezTo>
                        <a:cubicBezTo>
                          <a:pt x="17936" y="18453"/>
                          <a:pt x="15900" y="19302"/>
                          <a:pt x="13505" y="19302"/>
                        </a:cubicBezTo>
                        <a:close/>
                        <a:moveTo>
                          <a:pt x="13505" y="25163"/>
                        </a:moveTo>
                        <a:cubicBezTo>
                          <a:pt x="15444" y="25163"/>
                          <a:pt x="17305" y="24790"/>
                          <a:pt x="19090" y="24043"/>
                        </a:cubicBezTo>
                        <a:cubicBezTo>
                          <a:pt x="20883" y="23306"/>
                          <a:pt x="22430" y="22240"/>
                          <a:pt x="23729" y="20843"/>
                        </a:cubicBezTo>
                        <a:cubicBezTo>
                          <a:pt x="25125" y="19486"/>
                          <a:pt x="26173" y="17939"/>
                          <a:pt x="26871" y="16204"/>
                        </a:cubicBezTo>
                        <a:cubicBezTo>
                          <a:pt x="27569" y="14478"/>
                          <a:pt x="27918" y="12616"/>
                          <a:pt x="27918" y="10619"/>
                        </a:cubicBezTo>
                        <a:cubicBezTo>
                          <a:pt x="27918" y="6624"/>
                          <a:pt x="26517" y="3240"/>
                          <a:pt x="23715" y="467"/>
                        </a:cubicBezTo>
                        <a:cubicBezTo>
                          <a:pt x="20912" y="-2306"/>
                          <a:pt x="17480" y="-3692"/>
                          <a:pt x="13417" y="-3692"/>
                        </a:cubicBezTo>
                        <a:cubicBezTo>
                          <a:pt x="9326" y="-3692"/>
                          <a:pt x="5913" y="-2330"/>
                          <a:pt x="3178" y="394"/>
                        </a:cubicBezTo>
                        <a:cubicBezTo>
                          <a:pt x="454" y="3119"/>
                          <a:pt x="-908" y="6527"/>
                          <a:pt x="-908" y="10619"/>
                        </a:cubicBezTo>
                        <a:cubicBezTo>
                          <a:pt x="-908" y="14681"/>
                          <a:pt x="483" y="18119"/>
                          <a:pt x="3266" y="20931"/>
                        </a:cubicBezTo>
                        <a:cubicBezTo>
                          <a:pt x="6058" y="23752"/>
                          <a:pt x="9471" y="25163"/>
                          <a:pt x="13505" y="25163"/>
                        </a:cubicBezTo>
                        <a:close/>
                      </a:path>
                    </a:pathLst>
                  </a:custGeom>
                  <a:grpFill/>
                  <a:ln w="15" cap="flat">
                    <a:noFill/>
                    <a:prstDash val="solid"/>
                    <a:round/>
                  </a:ln>
                </p:spPr>
                <p:txBody>
                  <a:bodyPr rtlCol="0" anchor="ctr"/>
                  <a:lstStyle/>
                  <a:p>
                    <a:endParaRPr lang="ja-JP" altLang="en-US"/>
                  </a:p>
                </p:txBody>
              </p:sp>
              <p:sp>
                <p:nvSpPr>
                  <p:cNvPr id="203" name="フリーフォーム: 図形 202">
                    <a:extLst>
                      <a:ext uri="{FF2B5EF4-FFF2-40B4-BE49-F238E27FC236}">
                        <a16:creationId xmlns:a16="http://schemas.microsoft.com/office/drawing/2014/main" id="{073EF0EB-C83F-BF88-2987-45A39DFDBEE5}"/>
                      </a:ext>
                    </a:extLst>
                  </p:cNvPr>
                  <p:cNvSpPr/>
                  <p:nvPr/>
                </p:nvSpPr>
                <p:spPr>
                  <a:xfrm flipV="1">
                    <a:off x="7688565" y="1379846"/>
                    <a:ext cx="20856" cy="82901"/>
                  </a:xfrm>
                  <a:custGeom>
                    <a:avLst/>
                    <a:gdLst>
                      <a:gd name="connsiteX0" fmla="*/ -534 w 20856"/>
                      <a:gd name="connsiteY0" fmla="*/ 80963 h 82901"/>
                      <a:gd name="connsiteX1" fmla="*/ 6738 w 20856"/>
                      <a:gd name="connsiteY1" fmla="*/ 80963 h 82901"/>
                      <a:gd name="connsiteX2" fmla="*/ 16933 w 20856"/>
                      <a:gd name="connsiteY2" fmla="*/ 59962 h 82901"/>
                      <a:gd name="connsiteX3" fmla="*/ 20322 w 20856"/>
                      <a:gd name="connsiteY3" fmla="*/ 39556 h 82901"/>
                      <a:gd name="connsiteX4" fmla="*/ 16933 w 20856"/>
                      <a:gd name="connsiteY4" fmla="*/ 19064 h 82901"/>
                      <a:gd name="connsiteX5" fmla="*/ 6738 w 20856"/>
                      <a:gd name="connsiteY5" fmla="*/ -1938 h 82901"/>
                      <a:gd name="connsiteX6" fmla="*/ -534 w 20856"/>
                      <a:gd name="connsiteY6" fmla="*/ -1938 h 82901"/>
                      <a:gd name="connsiteX7" fmla="*/ 8483 w 20856"/>
                      <a:gd name="connsiteY7" fmla="*/ 18773 h 82901"/>
                      <a:gd name="connsiteX8" fmla="*/ 11465 w 20856"/>
                      <a:gd name="connsiteY8" fmla="*/ 39556 h 82901"/>
                      <a:gd name="connsiteX9" fmla="*/ 8483 w 20856"/>
                      <a:gd name="connsiteY9" fmla="*/ 60282 h 82901"/>
                      <a:gd name="connsiteX10" fmla="*/ -534 w 20856"/>
                      <a:gd name="connsiteY10" fmla="*/ 80963 h 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56" h="82901">
                        <a:moveTo>
                          <a:pt x="-534" y="80963"/>
                        </a:moveTo>
                        <a:lnTo>
                          <a:pt x="6738" y="80963"/>
                        </a:lnTo>
                        <a:cubicBezTo>
                          <a:pt x="11276" y="73817"/>
                          <a:pt x="14674" y="66817"/>
                          <a:pt x="16933" y="59962"/>
                        </a:cubicBezTo>
                        <a:cubicBezTo>
                          <a:pt x="19192" y="53116"/>
                          <a:pt x="20322" y="46315"/>
                          <a:pt x="20322" y="39556"/>
                        </a:cubicBezTo>
                        <a:cubicBezTo>
                          <a:pt x="20322" y="32769"/>
                          <a:pt x="19192" y="25938"/>
                          <a:pt x="16933" y="19064"/>
                        </a:cubicBezTo>
                        <a:cubicBezTo>
                          <a:pt x="14674" y="12189"/>
                          <a:pt x="11276" y="5189"/>
                          <a:pt x="6738" y="-1938"/>
                        </a:cubicBezTo>
                        <a:lnTo>
                          <a:pt x="-534" y="-1938"/>
                        </a:lnTo>
                        <a:cubicBezTo>
                          <a:pt x="3490" y="5005"/>
                          <a:pt x="6496" y="11908"/>
                          <a:pt x="8483" y="18773"/>
                        </a:cubicBezTo>
                        <a:cubicBezTo>
                          <a:pt x="10471" y="25638"/>
                          <a:pt x="11465" y="32566"/>
                          <a:pt x="11465" y="39556"/>
                        </a:cubicBezTo>
                        <a:cubicBezTo>
                          <a:pt x="11465" y="46557"/>
                          <a:pt x="10471" y="53465"/>
                          <a:pt x="8483" y="60282"/>
                        </a:cubicBezTo>
                        <a:cubicBezTo>
                          <a:pt x="6496" y="67108"/>
                          <a:pt x="3490" y="74002"/>
                          <a:pt x="-534" y="80963"/>
                        </a:cubicBezTo>
                        <a:close/>
                      </a:path>
                    </a:pathLst>
                  </a:custGeom>
                  <a:grpFill/>
                  <a:ln w="15" cap="flat">
                    <a:noFill/>
                    <a:prstDash val="solid"/>
                    <a:round/>
                  </a:ln>
                </p:spPr>
                <p:txBody>
                  <a:bodyPr rtlCol="0" anchor="ctr"/>
                  <a:lstStyle/>
                  <a:p>
                    <a:endParaRPr lang="ja-JP" altLang="en-US"/>
                  </a:p>
                </p:txBody>
              </p:sp>
            </p:grpSp>
          </p:grpSp>
        </p:grpSp>
      </p:grpSp>
      <p:pic>
        <p:nvPicPr>
          <p:cNvPr id="16" name="コンテンツ プレースホルダー 15">
            <a:extLst>
              <a:ext uri="{FF2B5EF4-FFF2-40B4-BE49-F238E27FC236}">
                <a16:creationId xmlns:a16="http://schemas.microsoft.com/office/drawing/2014/main" id="{237A8B33-87B0-53EA-02EE-841D9F7878C3}"/>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305733" y="844405"/>
            <a:ext cx="3492288" cy="3492288"/>
          </a:xfrm>
        </p:spPr>
      </p:pic>
    </p:spTree>
    <p:extLst>
      <p:ext uri="{BB962C8B-B14F-4D97-AF65-F5344CB8AC3E}">
        <p14:creationId xmlns:p14="http://schemas.microsoft.com/office/powerpoint/2010/main" val="1001651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009005-F545-3FE5-2D51-C3ACD95F63C7}"/>
              </a:ext>
            </a:extLst>
          </p:cNvPr>
          <p:cNvSpPr>
            <a:spLocks noGrp="1"/>
          </p:cNvSpPr>
          <p:nvPr>
            <p:ph type="title"/>
          </p:nvPr>
        </p:nvSpPr>
        <p:spPr/>
        <p:txBody>
          <a:bodyPr/>
          <a:lstStyle/>
          <a:p>
            <a:r>
              <a:rPr lang="ja-JP" altLang="en-US"/>
              <a:t>明所視と暗所視</a:t>
            </a:r>
            <a:r>
              <a:rPr kumimoji="1" lang="ja-JP" altLang="en-US"/>
              <a:t>で色の感度は変わる</a:t>
            </a:r>
          </a:p>
        </p:txBody>
      </p:sp>
      <p:sp>
        <p:nvSpPr>
          <p:cNvPr id="4" name="正方形/長方形 3">
            <a:extLst>
              <a:ext uri="{FF2B5EF4-FFF2-40B4-BE49-F238E27FC236}">
                <a16:creationId xmlns:a16="http://schemas.microsoft.com/office/drawing/2014/main" id="{88C11FD2-CABB-5207-B86D-857E1CA1D295}"/>
              </a:ext>
            </a:extLst>
          </p:cNvPr>
          <p:cNvSpPr/>
          <p:nvPr/>
        </p:nvSpPr>
        <p:spPr>
          <a:xfrm>
            <a:off x="457200" y="785374"/>
            <a:ext cx="4114800" cy="3572752"/>
          </a:xfrm>
          <a:prstGeom prst="rect">
            <a:avLst/>
          </a:prstGeom>
          <a:solidFill>
            <a:srgbClr val="BAE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313793E-C9E8-3493-E50D-CFC2C56930F8}"/>
              </a:ext>
            </a:extLst>
          </p:cNvPr>
          <p:cNvSpPr/>
          <p:nvPr/>
        </p:nvSpPr>
        <p:spPr>
          <a:xfrm>
            <a:off x="4572000" y="785374"/>
            <a:ext cx="4114800" cy="3572752"/>
          </a:xfrm>
          <a:prstGeom prst="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フリーフォーム: 図形 28">
            <a:extLst>
              <a:ext uri="{FF2B5EF4-FFF2-40B4-BE49-F238E27FC236}">
                <a16:creationId xmlns:a16="http://schemas.microsoft.com/office/drawing/2014/main" id="{9261AA64-6318-3028-F054-AF47A6EA8255}"/>
              </a:ext>
            </a:extLst>
          </p:cNvPr>
          <p:cNvSpPr/>
          <p:nvPr/>
        </p:nvSpPr>
        <p:spPr>
          <a:xfrm rot="21446219">
            <a:off x="2671892" y="2405993"/>
            <a:ext cx="740097" cy="716585"/>
          </a:xfrm>
          <a:custGeom>
            <a:avLst/>
            <a:gdLst>
              <a:gd name="connsiteX0" fmla="*/ 434193 w 740097"/>
              <a:gd name="connsiteY0" fmla="*/ 0 h 716585"/>
              <a:gd name="connsiteX1" fmla="*/ 443282 w 740097"/>
              <a:gd name="connsiteY1" fmla="*/ 80929 h 716585"/>
              <a:gd name="connsiteX2" fmla="*/ 434193 w 740097"/>
              <a:gd name="connsiteY2" fmla="*/ 0 h 716585"/>
              <a:gd name="connsiteX3" fmla="*/ 132881 w 740097"/>
              <a:gd name="connsiteY3" fmla="*/ 92950 h 716585"/>
              <a:gd name="connsiteX4" fmla="*/ 153674 w 740097"/>
              <a:gd name="connsiteY4" fmla="*/ 139882 h 716585"/>
              <a:gd name="connsiteX5" fmla="*/ 132881 w 740097"/>
              <a:gd name="connsiteY5" fmla="*/ 92950 h 716585"/>
              <a:gd name="connsiteX6" fmla="*/ 683508 w 740097"/>
              <a:gd name="connsiteY6" fmla="*/ 320088 h 716585"/>
              <a:gd name="connsiteX7" fmla="*/ 702529 w 740097"/>
              <a:gd name="connsiteY7" fmla="*/ 430684 h 716585"/>
              <a:gd name="connsiteX8" fmla="*/ 693328 w 740097"/>
              <a:gd name="connsiteY8" fmla="*/ 329719 h 716585"/>
              <a:gd name="connsiteX9" fmla="*/ 683508 w 740097"/>
              <a:gd name="connsiteY9" fmla="*/ 320088 h 716585"/>
              <a:gd name="connsiteX10" fmla="*/ 361584 w 740097"/>
              <a:gd name="connsiteY10" fmla="*/ 353973 h 716585"/>
              <a:gd name="connsiteX11" fmla="*/ 377158 w 740097"/>
              <a:gd name="connsiteY11" fmla="*/ 387520 h 716585"/>
              <a:gd name="connsiteX12" fmla="*/ 361584 w 740097"/>
              <a:gd name="connsiteY12" fmla="*/ 353973 h 716585"/>
              <a:gd name="connsiteX13" fmla="*/ 0 w 740097"/>
              <a:gd name="connsiteY13" fmla="*/ 391456 h 716585"/>
              <a:gd name="connsiteX14" fmla="*/ 0 w 740097"/>
              <a:gd name="connsiteY14" fmla="*/ 391456 h 716585"/>
              <a:gd name="connsiteX15" fmla="*/ 13717 w 740097"/>
              <a:gd name="connsiteY15" fmla="*/ 396237 h 716585"/>
              <a:gd name="connsiteX16" fmla="*/ 13717 w 740097"/>
              <a:gd name="connsiteY16" fmla="*/ 396237 h 716585"/>
              <a:gd name="connsiteX17" fmla="*/ 15110 w 740097"/>
              <a:gd name="connsiteY17" fmla="*/ 399021 h 716585"/>
              <a:gd name="connsiteX18" fmla="*/ 50704 w 740097"/>
              <a:gd name="connsiteY18" fmla="*/ 413094 h 716585"/>
              <a:gd name="connsiteX19" fmla="*/ 15110 w 740097"/>
              <a:gd name="connsiteY19" fmla="*/ 399021 h 716585"/>
              <a:gd name="connsiteX20" fmla="*/ 14153 w 740097"/>
              <a:gd name="connsiteY20" fmla="*/ 399653 h 716585"/>
              <a:gd name="connsiteX21" fmla="*/ 14153 w 740097"/>
              <a:gd name="connsiteY21" fmla="*/ 399653 h 716585"/>
              <a:gd name="connsiteX22" fmla="*/ 329887 w 740097"/>
              <a:gd name="connsiteY22" fmla="*/ 599093 h 716585"/>
              <a:gd name="connsiteX23" fmla="*/ 369069 w 740097"/>
              <a:gd name="connsiteY23" fmla="*/ 647853 h 716585"/>
              <a:gd name="connsiteX24" fmla="*/ 329887 w 740097"/>
              <a:gd name="connsiteY24" fmla="*/ 599093 h 716585"/>
              <a:gd name="connsiteX25" fmla="*/ 645817 w 740097"/>
              <a:gd name="connsiteY25" fmla="*/ 655291 h 716585"/>
              <a:gd name="connsiteX26" fmla="*/ 672787 w 740097"/>
              <a:gd name="connsiteY26" fmla="*/ 694996 h 716585"/>
              <a:gd name="connsiteX27" fmla="*/ 645817 w 740097"/>
              <a:gd name="connsiteY27" fmla="*/ 655291 h 716585"/>
              <a:gd name="connsiteX28" fmla="*/ 32654 w 740097"/>
              <a:gd name="connsiteY28" fmla="*/ 669168 h 716585"/>
              <a:gd name="connsiteX29" fmla="*/ 32654 w 740097"/>
              <a:gd name="connsiteY29" fmla="*/ 669168 h 716585"/>
              <a:gd name="connsiteX30" fmla="*/ 32527 w 740097"/>
              <a:gd name="connsiteY30" fmla="*/ 672219 h 716585"/>
              <a:gd name="connsiteX31" fmla="*/ 32105 w 740097"/>
              <a:gd name="connsiteY31" fmla="*/ 673442 h 716585"/>
              <a:gd name="connsiteX32" fmla="*/ 32105 w 740097"/>
              <a:gd name="connsiteY32" fmla="*/ 673442 h 716585"/>
              <a:gd name="connsiteX33" fmla="*/ 45625 w 740097"/>
              <a:gd name="connsiteY33" fmla="*/ 691017 h 716585"/>
              <a:gd name="connsiteX34" fmla="*/ 32105 w 740097"/>
              <a:gd name="connsiteY34" fmla="*/ 673442 h 71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0097" h="716585">
                <a:moveTo>
                  <a:pt x="434193" y="0"/>
                </a:moveTo>
                <a:cubicBezTo>
                  <a:pt x="385571" y="2601"/>
                  <a:pt x="388019" y="102961"/>
                  <a:pt x="443282" y="80929"/>
                </a:cubicBezTo>
                <a:cubicBezTo>
                  <a:pt x="487571" y="67164"/>
                  <a:pt x="476991" y="4724"/>
                  <a:pt x="434193" y="0"/>
                </a:cubicBezTo>
                <a:close/>
                <a:moveTo>
                  <a:pt x="132881" y="92950"/>
                </a:moveTo>
                <a:cubicBezTo>
                  <a:pt x="75198" y="103340"/>
                  <a:pt x="125860" y="207201"/>
                  <a:pt x="153674" y="139882"/>
                </a:cubicBezTo>
                <a:cubicBezTo>
                  <a:pt x="158809" y="123123"/>
                  <a:pt x="153533" y="95551"/>
                  <a:pt x="132881" y="92950"/>
                </a:cubicBezTo>
                <a:close/>
                <a:moveTo>
                  <a:pt x="683508" y="320088"/>
                </a:moveTo>
                <a:cubicBezTo>
                  <a:pt x="647294" y="347378"/>
                  <a:pt x="660871" y="417945"/>
                  <a:pt x="702529" y="430684"/>
                </a:cubicBezTo>
                <a:cubicBezTo>
                  <a:pt x="759072" y="424272"/>
                  <a:pt x="748351" y="331772"/>
                  <a:pt x="693328" y="329719"/>
                </a:cubicBezTo>
                <a:cubicBezTo>
                  <a:pt x="691245" y="327709"/>
                  <a:pt x="679878" y="325754"/>
                  <a:pt x="683508" y="320088"/>
                </a:cubicBezTo>
                <a:close/>
                <a:moveTo>
                  <a:pt x="361584" y="353973"/>
                </a:moveTo>
                <a:cubicBezTo>
                  <a:pt x="300736" y="347828"/>
                  <a:pt x="348162" y="448708"/>
                  <a:pt x="377158" y="387520"/>
                </a:cubicBezTo>
                <a:cubicBezTo>
                  <a:pt x="380352" y="375611"/>
                  <a:pt x="377496" y="354465"/>
                  <a:pt x="361584" y="353973"/>
                </a:cubicBezTo>
                <a:close/>
                <a:moveTo>
                  <a:pt x="0" y="391456"/>
                </a:moveTo>
                <a:cubicBezTo>
                  <a:pt x="17684" y="397305"/>
                  <a:pt x="11959" y="393453"/>
                  <a:pt x="0" y="391456"/>
                </a:cubicBezTo>
                <a:close/>
                <a:moveTo>
                  <a:pt x="13717" y="396237"/>
                </a:moveTo>
                <a:cubicBezTo>
                  <a:pt x="11649" y="402226"/>
                  <a:pt x="17699" y="398374"/>
                  <a:pt x="13717" y="396237"/>
                </a:cubicBezTo>
                <a:close/>
                <a:moveTo>
                  <a:pt x="15110" y="399021"/>
                </a:moveTo>
                <a:cubicBezTo>
                  <a:pt x="-18894" y="444279"/>
                  <a:pt x="71976" y="485081"/>
                  <a:pt x="50704" y="413094"/>
                </a:cubicBezTo>
                <a:cubicBezTo>
                  <a:pt x="48946" y="392314"/>
                  <a:pt x="32541" y="384370"/>
                  <a:pt x="15110" y="399021"/>
                </a:cubicBezTo>
                <a:close/>
                <a:moveTo>
                  <a:pt x="14153" y="399653"/>
                </a:moveTo>
                <a:cubicBezTo>
                  <a:pt x="11705" y="401439"/>
                  <a:pt x="17291" y="402507"/>
                  <a:pt x="14153" y="399653"/>
                </a:cubicBezTo>
                <a:close/>
                <a:moveTo>
                  <a:pt x="329887" y="599093"/>
                </a:moveTo>
                <a:cubicBezTo>
                  <a:pt x="278268" y="617765"/>
                  <a:pt x="315902" y="679291"/>
                  <a:pt x="369069" y="647853"/>
                </a:cubicBezTo>
                <a:cubicBezTo>
                  <a:pt x="404888" y="633174"/>
                  <a:pt x="358714" y="594552"/>
                  <a:pt x="329887" y="599093"/>
                </a:cubicBezTo>
                <a:close/>
                <a:moveTo>
                  <a:pt x="645817" y="655291"/>
                </a:moveTo>
                <a:cubicBezTo>
                  <a:pt x="582479" y="666117"/>
                  <a:pt x="649883" y="757267"/>
                  <a:pt x="672787" y="694996"/>
                </a:cubicBezTo>
                <a:cubicBezTo>
                  <a:pt x="676698" y="677590"/>
                  <a:pt x="665429" y="655642"/>
                  <a:pt x="645817" y="655291"/>
                </a:cubicBezTo>
                <a:close/>
                <a:moveTo>
                  <a:pt x="32654" y="669168"/>
                </a:moveTo>
                <a:cubicBezTo>
                  <a:pt x="29981" y="672964"/>
                  <a:pt x="35257" y="672837"/>
                  <a:pt x="32654" y="669168"/>
                </a:cubicBezTo>
                <a:close/>
                <a:moveTo>
                  <a:pt x="32527" y="672219"/>
                </a:moveTo>
                <a:lnTo>
                  <a:pt x="32105" y="673442"/>
                </a:lnTo>
                <a:close/>
                <a:moveTo>
                  <a:pt x="32105" y="673442"/>
                </a:moveTo>
                <a:cubicBezTo>
                  <a:pt x="-11550" y="659790"/>
                  <a:pt x="27125" y="751179"/>
                  <a:pt x="45625" y="691017"/>
                </a:cubicBezTo>
                <a:cubicBezTo>
                  <a:pt x="60018" y="676071"/>
                  <a:pt x="48327" y="667902"/>
                  <a:pt x="32105" y="673442"/>
                </a:cubicBezTo>
                <a:close/>
              </a:path>
            </a:pathLst>
          </a:custGeom>
          <a:solidFill>
            <a:srgbClr val="DABD6F"/>
          </a:solidFill>
          <a:ln w="4833"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C9CC75E2-B173-18E2-B075-13572EF01526}"/>
              </a:ext>
            </a:extLst>
          </p:cNvPr>
          <p:cNvSpPr/>
          <p:nvPr/>
        </p:nvSpPr>
        <p:spPr>
          <a:xfrm rot="21446219">
            <a:off x="1082489" y="3008508"/>
            <a:ext cx="548472" cy="768289"/>
          </a:xfrm>
          <a:custGeom>
            <a:avLst/>
            <a:gdLst>
              <a:gd name="connsiteX0" fmla="*/ 531191 w 548472"/>
              <a:gd name="connsiteY0" fmla="*/ 611976 h 768289"/>
              <a:gd name="connsiteX1" fmla="*/ 515125 w 548472"/>
              <a:gd name="connsiteY1" fmla="*/ 528614 h 768289"/>
              <a:gd name="connsiteX2" fmla="*/ 464069 w 548472"/>
              <a:gd name="connsiteY2" fmla="*/ 399432 h 768289"/>
              <a:gd name="connsiteX3" fmla="*/ 358763 w 548472"/>
              <a:gd name="connsiteY3" fmla="*/ 222656 h 768289"/>
              <a:gd name="connsiteX4" fmla="*/ 272268 w 548472"/>
              <a:gd name="connsiteY4" fmla="*/ 108658 h 768289"/>
              <a:gd name="connsiteX5" fmla="*/ 183156 w 548472"/>
              <a:gd name="connsiteY5" fmla="*/ 37164 h 768289"/>
              <a:gd name="connsiteX6" fmla="*/ 73939 w 548472"/>
              <a:gd name="connsiteY6" fmla="*/ 4207 h 768289"/>
              <a:gd name="connsiteX7" fmla="*/ 3018 w 548472"/>
              <a:gd name="connsiteY7" fmla="*/ 25536 h 768289"/>
              <a:gd name="connsiteX8" fmla="*/ 2174 w 548472"/>
              <a:gd name="connsiteY8" fmla="*/ 78598 h 768289"/>
              <a:gd name="connsiteX9" fmla="*/ 16186 w 548472"/>
              <a:gd name="connsiteY9" fmla="*/ 201496 h 768289"/>
              <a:gd name="connsiteX10" fmla="*/ 32394 w 548472"/>
              <a:gd name="connsiteY10" fmla="*/ 314496 h 768289"/>
              <a:gd name="connsiteX11" fmla="*/ 54805 w 548472"/>
              <a:gd name="connsiteY11" fmla="*/ 444536 h 768289"/>
              <a:gd name="connsiteX12" fmla="*/ 160097 w 548472"/>
              <a:gd name="connsiteY12" fmla="*/ 627062 h 768289"/>
              <a:gd name="connsiteX13" fmla="*/ 230300 w 548472"/>
              <a:gd name="connsiteY13" fmla="*/ 685523 h 768289"/>
              <a:gd name="connsiteX14" fmla="*/ 340868 w 548472"/>
              <a:gd name="connsiteY14" fmla="*/ 737221 h 768289"/>
              <a:gd name="connsiteX15" fmla="*/ 478166 w 548472"/>
              <a:gd name="connsiteY15" fmla="*/ 767928 h 768289"/>
              <a:gd name="connsiteX16" fmla="*/ 530136 w 548472"/>
              <a:gd name="connsiteY16" fmla="*/ 720096 h 768289"/>
              <a:gd name="connsiteX17" fmla="*/ 544050 w 548472"/>
              <a:gd name="connsiteY17" fmla="*/ 661438 h 768289"/>
              <a:gd name="connsiteX18" fmla="*/ 531191 w 548472"/>
              <a:gd name="connsiteY18" fmla="*/ 611976 h 76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472" h="768289">
                <a:moveTo>
                  <a:pt x="531191" y="611976"/>
                </a:moveTo>
                <a:cubicBezTo>
                  <a:pt x="539309" y="583349"/>
                  <a:pt x="525099" y="554766"/>
                  <a:pt x="515125" y="528614"/>
                </a:cubicBezTo>
                <a:cubicBezTo>
                  <a:pt x="498636" y="485422"/>
                  <a:pt x="492024" y="437098"/>
                  <a:pt x="464069" y="399432"/>
                </a:cubicBezTo>
                <a:cubicBezTo>
                  <a:pt x="422988" y="344064"/>
                  <a:pt x="404614" y="275465"/>
                  <a:pt x="358763" y="222656"/>
                </a:cubicBezTo>
                <a:cubicBezTo>
                  <a:pt x="327446" y="186578"/>
                  <a:pt x="302333" y="145664"/>
                  <a:pt x="272268" y="108658"/>
                </a:cubicBezTo>
                <a:cubicBezTo>
                  <a:pt x="248140" y="78978"/>
                  <a:pt x="219468" y="52334"/>
                  <a:pt x="183156" y="37164"/>
                </a:cubicBezTo>
                <a:cubicBezTo>
                  <a:pt x="148096" y="22499"/>
                  <a:pt x="110504" y="16425"/>
                  <a:pt x="73939" y="4207"/>
                </a:cubicBezTo>
                <a:cubicBezTo>
                  <a:pt x="49628" y="-3919"/>
                  <a:pt x="12163" y="-2007"/>
                  <a:pt x="3018" y="25536"/>
                </a:cubicBezTo>
                <a:cubicBezTo>
                  <a:pt x="-2680" y="42661"/>
                  <a:pt x="1273" y="60953"/>
                  <a:pt x="2174" y="78598"/>
                </a:cubicBezTo>
                <a:cubicBezTo>
                  <a:pt x="4270" y="119822"/>
                  <a:pt x="16580" y="160343"/>
                  <a:pt x="16186" y="201496"/>
                </a:cubicBezTo>
                <a:cubicBezTo>
                  <a:pt x="15806" y="239781"/>
                  <a:pt x="28595" y="276661"/>
                  <a:pt x="32394" y="314496"/>
                </a:cubicBezTo>
                <a:cubicBezTo>
                  <a:pt x="36769" y="358264"/>
                  <a:pt x="39105" y="402750"/>
                  <a:pt x="54805" y="444536"/>
                </a:cubicBezTo>
                <a:cubicBezTo>
                  <a:pt x="79637" y="510589"/>
                  <a:pt x="116934" y="571455"/>
                  <a:pt x="160097" y="627062"/>
                </a:cubicBezTo>
                <a:cubicBezTo>
                  <a:pt x="178963" y="651343"/>
                  <a:pt x="205356" y="667512"/>
                  <a:pt x="230300" y="685523"/>
                </a:cubicBezTo>
                <a:cubicBezTo>
                  <a:pt x="263503" y="709495"/>
                  <a:pt x="302094" y="723878"/>
                  <a:pt x="340868" y="737221"/>
                </a:cubicBezTo>
                <a:cubicBezTo>
                  <a:pt x="385382" y="752547"/>
                  <a:pt x="431767" y="761615"/>
                  <a:pt x="478166" y="767928"/>
                </a:cubicBezTo>
                <a:cubicBezTo>
                  <a:pt x="506135" y="771738"/>
                  <a:pt x="526999" y="744757"/>
                  <a:pt x="530136" y="720096"/>
                </a:cubicBezTo>
                <a:cubicBezTo>
                  <a:pt x="532683" y="699991"/>
                  <a:pt x="536565" y="680574"/>
                  <a:pt x="544050" y="661438"/>
                </a:cubicBezTo>
                <a:cubicBezTo>
                  <a:pt x="550859" y="644032"/>
                  <a:pt x="552027" y="620271"/>
                  <a:pt x="531191" y="611976"/>
                </a:cubicBezTo>
                <a:close/>
              </a:path>
            </a:pathLst>
          </a:custGeom>
          <a:solidFill>
            <a:srgbClr val="4F9D1F"/>
          </a:solidFill>
          <a:ln w="4833" cap="flat">
            <a:solidFill>
              <a:srgbClr val="000000"/>
            </a:solid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938C4D50-5E0B-70C2-400B-2F560149EF16}"/>
              </a:ext>
            </a:extLst>
          </p:cNvPr>
          <p:cNvSpPr/>
          <p:nvPr/>
        </p:nvSpPr>
        <p:spPr>
          <a:xfrm rot="21446219">
            <a:off x="1214274" y="2422692"/>
            <a:ext cx="984705" cy="694361"/>
          </a:xfrm>
          <a:custGeom>
            <a:avLst/>
            <a:gdLst>
              <a:gd name="connsiteX0" fmla="*/ 343853 w 984705"/>
              <a:gd name="connsiteY0" fmla="*/ 1869 h 694361"/>
              <a:gd name="connsiteX1" fmla="*/ 256233 w 984705"/>
              <a:gd name="connsiteY1" fmla="*/ 114346 h 694361"/>
              <a:gd name="connsiteX2" fmla="*/ 249550 w 984705"/>
              <a:gd name="connsiteY2" fmla="*/ 178684 h 694361"/>
              <a:gd name="connsiteX3" fmla="*/ 98169 w 984705"/>
              <a:gd name="connsiteY3" fmla="*/ 135534 h 694361"/>
              <a:gd name="connsiteX4" fmla="*/ 3753 w 984705"/>
              <a:gd name="connsiteY4" fmla="*/ 237581 h 694361"/>
              <a:gd name="connsiteX5" fmla="*/ 153530 w 984705"/>
              <a:gd name="connsiteY5" fmla="*/ 318791 h 694361"/>
              <a:gd name="connsiteX6" fmla="*/ 33354 w 984705"/>
              <a:gd name="connsiteY6" fmla="*/ 452810 h 694361"/>
              <a:gd name="connsiteX7" fmla="*/ 201378 w 984705"/>
              <a:gd name="connsiteY7" fmla="*/ 502512 h 694361"/>
              <a:gd name="connsiteX8" fmla="*/ 357979 w 984705"/>
              <a:gd name="connsiteY8" fmla="*/ 423565 h 694361"/>
              <a:gd name="connsiteX9" fmla="*/ 293585 w 984705"/>
              <a:gd name="connsiteY9" fmla="*/ 316541 h 694361"/>
              <a:gd name="connsiteX10" fmla="*/ 249381 w 984705"/>
              <a:gd name="connsiteY10" fmla="*/ 309793 h 694361"/>
              <a:gd name="connsiteX11" fmla="*/ 333935 w 984705"/>
              <a:gd name="connsiteY11" fmla="*/ 230284 h 694361"/>
              <a:gd name="connsiteX12" fmla="*/ 481292 w 984705"/>
              <a:gd name="connsiteY12" fmla="*/ 187809 h 694361"/>
              <a:gd name="connsiteX13" fmla="*/ 565522 w 984705"/>
              <a:gd name="connsiteY13" fmla="*/ 262804 h 694361"/>
              <a:gd name="connsiteX14" fmla="*/ 704762 w 984705"/>
              <a:gd name="connsiteY14" fmla="*/ 199450 h 694361"/>
              <a:gd name="connsiteX15" fmla="*/ 673037 w 984705"/>
              <a:gd name="connsiteY15" fmla="*/ 72883 h 694361"/>
              <a:gd name="connsiteX16" fmla="*/ 493813 w 984705"/>
              <a:gd name="connsiteY16" fmla="*/ 92201 h 694361"/>
              <a:gd name="connsiteX17" fmla="*/ 426396 w 984705"/>
              <a:gd name="connsiteY17" fmla="*/ 32916 h 694361"/>
              <a:gd name="connsiteX18" fmla="*/ 343853 w 984705"/>
              <a:gd name="connsiteY18" fmla="*/ 1869 h 694361"/>
              <a:gd name="connsiteX19" fmla="*/ 808801 w 984705"/>
              <a:gd name="connsiteY19" fmla="*/ 222944 h 694361"/>
              <a:gd name="connsiteX20" fmla="*/ 637077 w 984705"/>
              <a:gd name="connsiteY20" fmla="*/ 292400 h 694361"/>
              <a:gd name="connsiteX21" fmla="*/ 688526 w 984705"/>
              <a:gd name="connsiteY21" fmla="*/ 394714 h 694361"/>
              <a:gd name="connsiteX22" fmla="*/ 545784 w 984705"/>
              <a:gd name="connsiteY22" fmla="*/ 463453 h 694361"/>
              <a:gd name="connsiteX23" fmla="*/ 641691 w 984705"/>
              <a:gd name="connsiteY23" fmla="*/ 649185 h 694361"/>
              <a:gd name="connsiteX24" fmla="*/ 823180 w 984705"/>
              <a:gd name="connsiteY24" fmla="*/ 644855 h 694361"/>
              <a:gd name="connsiteX25" fmla="*/ 763500 w 984705"/>
              <a:gd name="connsiteY25" fmla="*/ 447200 h 694361"/>
              <a:gd name="connsiteX26" fmla="*/ 733983 w 984705"/>
              <a:gd name="connsiteY26" fmla="*/ 404683 h 694361"/>
              <a:gd name="connsiteX27" fmla="*/ 931369 w 984705"/>
              <a:gd name="connsiteY27" fmla="*/ 412135 h 694361"/>
              <a:gd name="connsiteX28" fmla="*/ 948702 w 984705"/>
              <a:gd name="connsiteY28" fmla="*/ 275697 h 694361"/>
              <a:gd name="connsiteX29" fmla="*/ 808801 w 984705"/>
              <a:gd name="connsiteY29" fmla="*/ 222944 h 694361"/>
              <a:gd name="connsiteX30" fmla="*/ 383401 w 984705"/>
              <a:gd name="connsiteY30" fmla="*/ 397541 h 694361"/>
              <a:gd name="connsiteX31" fmla="*/ 268472 w 984705"/>
              <a:gd name="connsiteY31" fmla="*/ 587082 h 694361"/>
              <a:gd name="connsiteX32" fmla="*/ 393277 w 984705"/>
              <a:gd name="connsiteY32" fmla="*/ 693811 h 694361"/>
              <a:gd name="connsiteX33" fmla="*/ 535331 w 984705"/>
              <a:gd name="connsiteY33" fmla="*/ 612236 h 694361"/>
              <a:gd name="connsiteX34" fmla="*/ 501017 w 984705"/>
              <a:gd name="connsiteY34" fmla="*/ 436037 h 694361"/>
              <a:gd name="connsiteX35" fmla="*/ 383401 w 984705"/>
              <a:gd name="connsiteY35" fmla="*/ 397541 h 69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84705" h="694361">
                <a:moveTo>
                  <a:pt x="343853" y="1869"/>
                </a:moveTo>
                <a:cubicBezTo>
                  <a:pt x="277181" y="-12642"/>
                  <a:pt x="250591" y="60426"/>
                  <a:pt x="256233" y="114346"/>
                </a:cubicBezTo>
                <a:cubicBezTo>
                  <a:pt x="241066" y="145306"/>
                  <a:pt x="310595" y="226234"/>
                  <a:pt x="249550" y="178684"/>
                </a:cubicBezTo>
                <a:cubicBezTo>
                  <a:pt x="203123" y="156610"/>
                  <a:pt x="152165" y="118845"/>
                  <a:pt x="98169" y="135534"/>
                </a:cubicBezTo>
                <a:cubicBezTo>
                  <a:pt x="57158" y="156596"/>
                  <a:pt x="-17576" y="175239"/>
                  <a:pt x="3753" y="237581"/>
                </a:cubicBezTo>
                <a:cubicBezTo>
                  <a:pt x="25602" y="304281"/>
                  <a:pt x="102812" y="303916"/>
                  <a:pt x="153530" y="318791"/>
                </a:cubicBezTo>
                <a:cubicBezTo>
                  <a:pt x="109311" y="353688"/>
                  <a:pt x="18103" y="380556"/>
                  <a:pt x="33354" y="452810"/>
                </a:cubicBezTo>
                <a:cubicBezTo>
                  <a:pt x="63841" y="511145"/>
                  <a:pt x="144061" y="509500"/>
                  <a:pt x="201378" y="502512"/>
                </a:cubicBezTo>
                <a:cubicBezTo>
                  <a:pt x="261438" y="498097"/>
                  <a:pt x="317320" y="466434"/>
                  <a:pt x="357979" y="423565"/>
                </a:cubicBezTo>
                <a:cubicBezTo>
                  <a:pt x="388016" y="379530"/>
                  <a:pt x="351451" y="303761"/>
                  <a:pt x="293585" y="316541"/>
                </a:cubicBezTo>
                <a:cubicBezTo>
                  <a:pt x="265631" y="319466"/>
                  <a:pt x="173873" y="315037"/>
                  <a:pt x="249381" y="309793"/>
                </a:cubicBezTo>
                <a:cubicBezTo>
                  <a:pt x="294964" y="317694"/>
                  <a:pt x="358204" y="281602"/>
                  <a:pt x="333935" y="230284"/>
                </a:cubicBezTo>
                <a:cubicBezTo>
                  <a:pt x="375973" y="218909"/>
                  <a:pt x="432909" y="200125"/>
                  <a:pt x="481292" y="187809"/>
                </a:cubicBezTo>
                <a:cubicBezTo>
                  <a:pt x="497387" y="169559"/>
                  <a:pt x="524470" y="261764"/>
                  <a:pt x="565522" y="262804"/>
                </a:cubicBezTo>
                <a:cubicBezTo>
                  <a:pt x="625934" y="310608"/>
                  <a:pt x="669857" y="240632"/>
                  <a:pt x="704762" y="199450"/>
                </a:cubicBezTo>
                <a:cubicBezTo>
                  <a:pt x="741735" y="157032"/>
                  <a:pt x="718606" y="97446"/>
                  <a:pt x="673037" y="72883"/>
                </a:cubicBezTo>
                <a:cubicBezTo>
                  <a:pt x="617816" y="36341"/>
                  <a:pt x="543941" y="59189"/>
                  <a:pt x="493813" y="92201"/>
                </a:cubicBezTo>
                <a:cubicBezTo>
                  <a:pt x="475876" y="151337"/>
                  <a:pt x="460963" y="38127"/>
                  <a:pt x="426396" y="32916"/>
                </a:cubicBezTo>
                <a:cubicBezTo>
                  <a:pt x="403674" y="13252"/>
                  <a:pt x="374538" y="-479"/>
                  <a:pt x="343853" y="1869"/>
                </a:cubicBezTo>
                <a:close/>
                <a:moveTo>
                  <a:pt x="808801" y="222944"/>
                </a:moveTo>
                <a:cubicBezTo>
                  <a:pt x="746082" y="219317"/>
                  <a:pt x="672755" y="236245"/>
                  <a:pt x="637077" y="292400"/>
                </a:cubicBezTo>
                <a:cubicBezTo>
                  <a:pt x="614468" y="335761"/>
                  <a:pt x="683813" y="399818"/>
                  <a:pt x="688526" y="394714"/>
                </a:cubicBezTo>
                <a:cubicBezTo>
                  <a:pt x="634741" y="380402"/>
                  <a:pt x="563201" y="409098"/>
                  <a:pt x="545784" y="463453"/>
                </a:cubicBezTo>
                <a:cubicBezTo>
                  <a:pt x="548991" y="536382"/>
                  <a:pt x="603410" y="591539"/>
                  <a:pt x="641691" y="649185"/>
                </a:cubicBezTo>
                <a:cubicBezTo>
                  <a:pt x="686458" y="704820"/>
                  <a:pt x="782563" y="704666"/>
                  <a:pt x="823180" y="644855"/>
                </a:cubicBezTo>
                <a:cubicBezTo>
                  <a:pt x="860884" y="574597"/>
                  <a:pt x="815118" y="496143"/>
                  <a:pt x="763500" y="447200"/>
                </a:cubicBezTo>
                <a:cubicBezTo>
                  <a:pt x="754242" y="424915"/>
                  <a:pt x="668886" y="383621"/>
                  <a:pt x="733983" y="404683"/>
                </a:cubicBezTo>
                <a:cubicBezTo>
                  <a:pt x="799727" y="402743"/>
                  <a:pt x="865752" y="414623"/>
                  <a:pt x="931369" y="412135"/>
                </a:cubicBezTo>
                <a:cubicBezTo>
                  <a:pt x="999955" y="401168"/>
                  <a:pt x="998689" y="309540"/>
                  <a:pt x="948702" y="275697"/>
                </a:cubicBezTo>
                <a:cubicBezTo>
                  <a:pt x="910069" y="243416"/>
                  <a:pt x="860195" y="219570"/>
                  <a:pt x="808801" y="222944"/>
                </a:cubicBezTo>
                <a:close/>
                <a:moveTo>
                  <a:pt x="383401" y="397541"/>
                </a:moveTo>
                <a:cubicBezTo>
                  <a:pt x="354813" y="459193"/>
                  <a:pt x="258202" y="503257"/>
                  <a:pt x="268472" y="587082"/>
                </a:cubicBezTo>
                <a:cubicBezTo>
                  <a:pt x="273791" y="650830"/>
                  <a:pt x="340547" y="677235"/>
                  <a:pt x="393277" y="693811"/>
                </a:cubicBezTo>
                <a:cubicBezTo>
                  <a:pt x="448695" y="699196"/>
                  <a:pt x="513102" y="664524"/>
                  <a:pt x="535331" y="612236"/>
                </a:cubicBezTo>
                <a:cubicBezTo>
                  <a:pt x="560359" y="554759"/>
                  <a:pt x="565213" y="469837"/>
                  <a:pt x="501017" y="436037"/>
                </a:cubicBezTo>
                <a:cubicBezTo>
                  <a:pt x="462890" y="420458"/>
                  <a:pt x="424032" y="405189"/>
                  <a:pt x="383401" y="397541"/>
                </a:cubicBezTo>
                <a:close/>
              </a:path>
            </a:pathLst>
          </a:custGeom>
          <a:solidFill>
            <a:srgbClr val="F155A3"/>
          </a:solidFill>
          <a:ln w="4833" cap="flat">
            <a:solidFill>
              <a:srgbClr val="000000"/>
            </a:solid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02D0B683-05B8-F41D-9B95-E7F0CFF4132C}"/>
              </a:ext>
            </a:extLst>
          </p:cNvPr>
          <p:cNvSpPr/>
          <p:nvPr/>
        </p:nvSpPr>
        <p:spPr>
          <a:xfrm rot="21446219">
            <a:off x="1334893" y="2560004"/>
            <a:ext cx="18613" cy="18601"/>
          </a:xfrm>
          <a:custGeom>
            <a:avLst/>
            <a:gdLst>
              <a:gd name="connsiteX0" fmla="*/ 18613 w 18613"/>
              <a:gd name="connsiteY0" fmla="*/ 18601 h 18601"/>
              <a:gd name="connsiteX1" fmla="*/ 9750 w 18613"/>
              <a:gd name="connsiteY1" fmla="*/ 13315 h 18601"/>
              <a:gd name="connsiteX2" fmla="*/ 4192 w 18613"/>
              <a:gd name="connsiteY2" fmla="*/ 8914 h 18601"/>
              <a:gd name="connsiteX3" fmla="*/ 0 w 18613"/>
              <a:gd name="connsiteY3" fmla="*/ 0 h 18601"/>
            </a:gdLst>
            <a:ahLst/>
            <a:cxnLst>
              <a:cxn ang="0">
                <a:pos x="connsiteX0" y="connsiteY0"/>
              </a:cxn>
              <a:cxn ang="0">
                <a:pos x="connsiteX1" y="connsiteY1"/>
              </a:cxn>
              <a:cxn ang="0">
                <a:pos x="connsiteX2" y="connsiteY2"/>
              </a:cxn>
              <a:cxn ang="0">
                <a:pos x="connsiteX3" y="connsiteY3"/>
              </a:cxn>
            </a:cxnLst>
            <a:rect l="l" t="t" r="r" b="b"/>
            <a:pathLst>
              <a:path w="18613" h="18601">
                <a:moveTo>
                  <a:pt x="18613" y="18601"/>
                </a:moveTo>
                <a:cubicBezTo>
                  <a:pt x="15799" y="16619"/>
                  <a:pt x="12774" y="14974"/>
                  <a:pt x="9750" y="13315"/>
                </a:cubicBezTo>
                <a:cubicBezTo>
                  <a:pt x="7668" y="12176"/>
                  <a:pt x="5656" y="10812"/>
                  <a:pt x="4192" y="8914"/>
                </a:cubicBezTo>
                <a:cubicBezTo>
                  <a:pt x="2181" y="6285"/>
                  <a:pt x="1041" y="3107"/>
                  <a:pt x="0" y="0"/>
                </a:cubicBezTo>
              </a:path>
            </a:pathLst>
          </a:custGeom>
          <a:solidFill>
            <a:srgbClr val="468C94"/>
          </a:solidFill>
          <a:ln w="4833" cap="flat">
            <a:solidFill>
              <a:srgbClr val="000000"/>
            </a:solid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A2C30DF0-C281-6D57-B21A-0262FA66A162}"/>
              </a:ext>
            </a:extLst>
          </p:cNvPr>
          <p:cNvSpPr/>
          <p:nvPr/>
        </p:nvSpPr>
        <p:spPr>
          <a:xfrm rot="21446219">
            <a:off x="1546779" y="2620443"/>
            <a:ext cx="310654" cy="242496"/>
          </a:xfrm>
          <a:custGeom>
            <a:avLst/>
            <a:gdLst>
              <a:gd name="connsiteX0" fmla="*/ 38137 w 310654"/>
              <a:gd name="connsiteY0" fmla="*/ 35336 h 242496"/>
              <a:gd name="connsiteX1" fmla="*/ 15866 w 310654"/>
              <a:gd name="connsiteY1" fmla="*/ 54499 h 242496"/>
              <a:gd name="connsiteX2" fmla="*/ 4034 w 310654"/>
              <a:gd name="connsiteY2" fmla="*/ 77276 h 242496"/>
              <a:gd name="connsiteX3" fmla="*/ 10 w 310654"/>
              <a:gd name="connsiteY3" fmla="*/ 107772 h 242496"/>
              <a:gd name="connsiteX4" fmla="*/ 70551 w 310654"/>
              <a:gd name="connsiteY4" fmla="*/ 203549 h 242496"/>
              <a:gd name="connsiteX5" fmla="*/ 107215 w 310654"/>
              <a:gd name="connsiteY5" fmla="*/ 218002 h 242496"/>
              <a:gd name="connsiteX6" fmla="*/ 143512 w 310654"/>
              <a:gd name="connsiteY6" fmla="*/ 228899 h 242496"/>
              <a:gd name="connsiteX7" fmla="*/ 210382 w 310654"/>
              <a:gd name="connsiteY7" fmla="*/ 239683 h 242496"/>
              <a:gd name="connsiteX8" fmla="*/ 283624 w 310654"/>
              <a:gd name="connsiteY8" fmla="*/ 198417 h 242496"/>
              <a:gd name="connsiteX9" fmla="*/ 310566 w 310654"/>
              <a:gd name="connsiteY9" fmla="*/ 154676 h 242496"/>
              <a:gd name="connsiteX10" fmla="*/ 293093 w 310654"/>
              <a:gd name="connsiteY10" fmla="*/ 106732 h 242496"/>
              <a:gd name="connsiteX11" fmla="*/ 225970 w 310654"/>
              <a:gd name="connsiteY11" fmla="*/ 50155 h 242496"/>
              <a:gd name="connsiteX12" fmla="*/ 196566 w 310654"/>
              <a:gd name="connsiteY12" fmla="*/ 35659 h 242496"/>
              <a:gd name="connsiteX13" fmla="*/ 163800 w 310654"/>
              <a:gd name="connsiteY13" fmla="*/ 16917 h 242496"/>
              <a:gd name="connsiteX14" fmla="*/ 118793 w 310654"/>
              <a:gd name="connsiteY14" fmla="*/ 102 h 242496"/>
              <a:gd name="connsiteX15" fmla="*/ 43244 w 310654"/>
              <a:gd name="connsiteY15" fmla="*/ 28531 h 242496"/>
              <a:gd name="connsiteX16" fmla="*/ 38137 w 310654"/>
              <a:gd name="connsiteY16" fmla="*/ 35336 h 24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0654" h="242496">
                <a:moveTo>
                  <a:pt x="38137" y="35336"/>
                </a:moveTo>
                <a:cubicBezTo>
                  <a:pt x="26994" y="35589"/>
                  <a:pt x="22970" y="47948"/>
                  <a:pt x="15866" y="54499"/>
                </a:cubicBezTo>
                <a:cubicBezTo>
                  <a:pt x="9380" y="60475"/>
                  <a:pt x="5595" y="68630"/>
                  <a:pt x="4034" y="77276"/>
                </a:cubicBezTo>
                <a:cubicBezTo>
                  <a:pt x="2205" y="87357"/>
                  <a:pt x="-173" y="97551"/>
                  <a:pt x="10" y="107772"/>
                </a:cubicBezTo>
                <a:cubicBezTo>
                  <a:pt x="756" y="150135"/>
                  <a:pt x="31665" y="186620"/>
                  <a:pt x="70551" y="203549"/>
                </a:cubicBezTo>
                <a:cubicBezTo>
                  <a:pt x="82580" y="208779"/>
                  <a:pt x="94088" y="214600"/>
                  <a:pt x="107215" y="218002"/>
                </a:cubicBezTo>
                <a:cubicBezTo>
                  <a:pt x="119455" y="221180"/>
                  <a:pt x="131498" y="224835"/>
                  <a:pt x="143512" y="228899"/>
                </a:cubicBezTo>
                <a:cubicBezTo>
                  <a:pt x="164869" y="236111"/>
                  <a:pt x="188533" y="247936"/>
                  <a:pt x="210382" y="239683"/>
                </a:cubicBezTo>
                <a:cubicBezTo>
                  <a:pt x="236578" y="229798"/>
                  <a:pt x="262043" y="217524"/>
                  <a:pt x="283624" y="198417"/>
                </a:cubicBezTo>
                <a:cubicBezTo>
                  <a:pt x="296497" y="187014"/>
                  <a:pt x="309567" y="172814"/>
                  <a:pt x="310566" y="154676"/>
                </a:cubicBezTo>
                <a:cubicBezTo>
                  <a:pt x="311551" y="137073"/>
                  <a:pt x="304207" y="120075"/>
                  <a:pt x="293093" y="106732"/>
                </a:cubicBezTo>
                <a:cubicBezTo>
                  <a:pt x="274268" y="84096"/>
                  <a:pt x="250970" y="65424"/>
                  <a:pt x="225970" y="50155"/>
                </a:cubicBezTo>
                <a:cubicBezTo>
                  <a:pt x="216628" y="44447"/>
                  <a:pt x="207174" y="38921"/>
                  <a:pt x="196566" y="35659"/>
                </a:cubicBezTo>
                <a:cubicBezTo>
                  <a:pt x="184425" y="31919"/>
                  <a:pt x="173409" y="25424"/>
                  <a:pt x="163800" y="16917"/>
                </a:cubicBezTo>
                <a:cubicBezTo>
                  <a:pt x="151560" y="6105"/>
                  <a:pt x="135704" y="-939"/>
                  <a:pt x="118793" y="102"/>
                </a:cubicBezTo>
                <a:cubicBezTo>
                  <a:pt x="91655" y="1789"/>
                  <a:pt x="62448" y="8748"/>
                  <a:pt x="43244" y="28531"/>
                </a:cubicBezTo>
                <a:cubicBezTo>
                  <a:pt x="41260" y="30569"/>
                  <a:pt x="39487" y="32819"/>
                  <a:pt x="38137" y="35336"/>
                </a:cubicBezTo>
                <a:close/>
              </a:path>
            </a:pathLst>
          </a:custGeom>
          <a:solidFill>
            <a:srgbClr val="E0C256"/>
          </a:solidFill>
          <a:ln w="4833" cap="flat">
            <a:solidFill>
              <a:srgbClr val="000000"/>
            </a:solid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F27EFB42-E089-3D74-4077-D556BCA6EB30}"/>
              </a:ext>
            </a:extLst>
          </p:cNvPr>
          <p:cNvSpPr/>
          <p:nvPr/>
        </p:nvSpPr>
        <p:spPr>
          <a:xfrm rot="21446219">
            <a:off x="1609043" y="3083511"/>
            <a:ext cx="160304" cy="667377"/>
          </a:xfrm>
          <a:custGeom>
            <a:avLst/>
            <a:gdLst>
              <a:gd name="connsiteX0" fmla="*/ 117747 w 160304"/>
              <a:gd name="connsiteY0" fmla="*/ 19923 h 667377"/>
              <a:gd name="connsiteX1" fmla="*/ 101061 w 160304"/>
              <a:gd name="connsiteY1" fmla="*/ 76725 h 667377"/>
              <a:gd name="connsiteX2" fmla="*/ 96418 w 160304"/>
              <a:gd name="connsiteY2" fmla="*/ 123432 h 667377"/>
              <a:gd name="connsiteX3" fmla="*/ 80647 w 160304"/>
              <a:gd name="connsiteY3" fmla="*/ 254372 h 667377"/>
              <a:gd name="connsiteX4" fmla="*/ 51581 w 160304"/>
              <a:gd name="connsiteY4" fmla="*/ 364827 h 667377"/>
              <a:gd name="connsiteX5" fmla="*/ 39060 w 160304"/>
              <a:gd name="connsiteY5" fmla="*/ 421348 h 667377"/>
              <a:gd name="connsiteX6" fmla="*/ 26271 w 160304"/>
              <a:gd name="connsiteY6" fmla="*/ 520414 h 667377"/>
              <a:gd name="connsiteX7" fmla="*/ 10303 w 160304"/>
              <a:gd name="connsiteY7" fmla="*/ 613533 h 667377"/>
              <a:gd name="connsiteX8" fmla="*/ 2860 w 160304"/>
              <a:gd name="connsiteY8" fmla="*/ 660423 h 667377"/>
              <a:gd name="connsiteX9" fmla="*/ 37301 w 160304"/>
              <a:gd name="connsiteY9" fmla="*/ 656922 h 667377"/>
              <a:gd name="connsiteX10" fmla="*/ 53157 w 160304"/>
              <a:gd name="connsiteY10" fmla="*/ 598728 h 667377"/>
              <a:gd name="connsiteX11" fmla="*/ 79325 w 160304"/>
              <a:gd name="connsiteY11" fmla="*/ 505665 h 667377"/>
              <a:gd name="connsiteX12" fmla="*/ 89989 w 160304"/>
              <a:gd name="connsiteY12" fmla="*/ 454867 h 667377"/>
              <a:gd name="connsiteX13" fmla="*/ 118703 w 160304"/>
              <a:gd name="connsiteY13" fmla="*/ 337593 h 667377"/>
              <a:gd name="connsiteX14" fmla="*/ 128495 w 160304"/>
              <a:gd name="connsiteY14" fmla="*/ 225788 h 667377"/>
              <a:gd name="connsiteX15" fmla="*/ 141959 w 160304"/>
              <a:gd name="connsiteY15" fmla="*/ 121337 h 667377"/>
              <a:gd name="connsiteX16" fmla="*/ 159812 w 160304"/>
              <a:gd name="connsiteY16" fmla="*/ 28570 h 667377"/>
              <a:gd name="connsiteX17" fmla="*/ 143760 w 160304"/>
              <a:gd name="connsiteY17" fmla="*/ 1800 h 667377"/>
              <a:gd name="connsiteX18" fmla="*/ 117747 w 160304"/>
              <a:gd name="connsiteY18" fmla="*/ 19923 h 6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0304" h="667377">
                <a:moveTo>
                  <a:pt x="117747" y="19923"/>
                </a:moveTo>
                <a:cubicBezTo>
                  <a:pt x="125864" y="40675"/>
                  <a:pt x="111247" y="60092"/>
                  <a:pt x="101061" y="76725"/>
                </a:cubicBezTo>
                <a:cubicBezTo>
                  <a:pt x="92254" y="91108"/>
                  <a:pt x="97122" y="107727"/>
                  <a:pt x="96418" y="123432"/>
                </a:cubicBezTo>
                <a:cubicBezTo>
                  <a:pt x="94434" y="167468"/>
                  <a:pt x="82349" y="210069"/>
                  <a:pt x="80647" y="254372"/>
                </a:cubicBezTo>
                <a:cubicBezTo>
                  <a:pt x="79170" y="292995"/>
                  <a:pt x="61992" y="328201"/>
                  <a:pt x="51581" y="364827"/>
                </a:cubicBezTo>
                <a:cubicBezTo>
                  <a:pt x="46305" y="383400"/>
                  <a:pt x="46136" y="403379"/>
                  <a:pt x="39060" y="421348"/>
                </a:cubicBezTo>
                <a:cubicBezTo>
                  <a:pt x="26595" y="452983"/>
                  <a:pt x="31209" y="487275"/>
                  <a:pt x="26271" y="520414"/>
                </a:cubicBezTo>
                <a:cubicBezTo>
                  <a:pt x="21642" y="551557"/>
                  <a:pt x="23935" y="584612"/>
                  <a:pt x="10303" y="613533"/>
                </a:cubicBezTo>
                <a:cubicBezTo>
                  <a:pt x="3564" y="627818"/>
                  <a:pt x="-4357" y="645786"/>
                  <a:pt x="2860" y="660423"/>
                </a:cubicBezTo>
                <a:cubicBezTo>
                  <a:pt x="9965" y="674862"/>
                  <a:pt x="28508" y="663347"/>
                  <a:pt x="37301" y="656922"/>
                </a:cubicBezTo>
                <a:cubicBezTo>
                  <a:pt x="55182" y="643860"/>
                  <a:pt x="50033" y="619579"/>
                  <a:pt x="53157" y="598728"/>
                </a:cubicBezTo>
                <a:cubicBezTo>
                  <a:pt x="57926" y="566840"/>
                  <a:pt x="64988" y="534980"/>
                  <a:pt x="79325" y="505665"/>
                </a:cubicBezTo>
                <a:cubicBezTo>
                  <a:pt x="87020" y="489960"/>
                  <a:pt x="88877" y="472582"/>
                  <a:pt x="89989" y="454867"/>
                </a:cubicBezTo>
                <a:cubicBezTo>
                  <a:pt x="92521" y="414318"/>
                  <a:pt x="119407" y="377804"/>
                  <a:pt x="118703" y="337593"/>
                </a:cubicBezTo>
                <a:cubicBezTo>
                  <a:pt x="118070" y="300222"/>
                  <a:pt x="117578" y="262415"/>
                  <a:pt x="128495" y="225788"/>
                </a:cubicBezTo>
                <a:cubicBezTo>
                  <a:pt x="138583" y="191946"/>
                  <a:pt x="140060" y="156473"/>
                  <a:pt x="141959" y="121337"/>
                </a:cubicBezTo>
                <a:cubicBezTo>
                  <a:pt x="143662" y="89787"/>
                  <a:pt x="152764" y="59389"/>
                  <a:pt x="159812" y="28570"/>
                </a:cubicBezTo>
                <a:cubicBezTo>
                  <a:pt x="162218" y="18067"/>
                  <a:pt x="155634" y="-6875"/>
                  <a:pt x="143760" y="1800"/>
                </a:cubicBezTo>
                <a:cubicBezTo>
                  <a:pt x="135291" y="7986"/>
                  <a:pt x="127384" y="15185"/>
                  <a:pt x="117747" y="19923"/>
                </a:cubicBezTo>
                <a:close/>
              </a:path>
            </a:pathLst>
          </a:custGeom>
          <a:solidFill>
            <a:srgbClr val="4F9D1F"/>
          </a:solidFill>
          <a:ln w="4833" cap="flat">
            <a:solidFill>
              <a:srgbClr val="000000"/>
            </a:solid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5071318D-ADCE-786E-D7F7-FCD365F88BE2}"/>
              </a:ext>
            </a:extLst>
          </p:cNvPr>
          <p:cNvSpPr/>
          <p:nvPr/>
        </p:nvSpPr>
        <p:spPr>
          <a:xfrm rot="21446219">
            <a:off x="1651109" y="3280483"/>
            <a:ext cx="739985" cy="485182"/>
          </a:xfrm>
          <a:custGeom>
            <a:avLst/>
            <a:gdLst>
              <a:gd name="connsiteX0" fmla="*/ 471594 w 739985"/>
              <a:gd name="connsiteY0" fmla="*/ 12815 h 485182"/>
              <a:gd name="connsiteX1" fmla="*/ 353598 w 739985"/>
              <a:gd name="connsiteY1" fmla="*/ 60590 h 485182"/>
              <a:gd name="connsiteX2" fmla="*/ 199010 w 739985"/>
              <a:gd name="connsiteY2" fmla="*/ 142081 h 485182"/>
              <a:gd name="connsiteX3" fmla="*/ 111656 w 739985"/>
              <a:gd name="connsiteY3" fmla="*/ 234821 h 485182"/>
              <a:gd name="connsiteX4" fmla="*/ 73150 w 739985"/>
              <a:gd name="connsiteY4" fmla="*/ 278814 h 485182"/>
              <a:gd name="connsiteX5" fmla="*/ 23149 w 739985"/>
              <a:gd name="connsiteY5" fmla="*/ 377993 h 485182"/>
              <a:gd name="connsiteX6" fmla="*/ 456 w 739985"/>
              <a:gd name="connsiteY6" fmla="*/ 435301 h 485182"/>
              <a:gd name="connsiteX7" fmla="*/ 30310 w 739985"/>
              <a:gd name="connsiteY7" fmla="*/ 466120 h 485182"/>
              <a:gd name="connsiteX8" fmla="*/ 89427 w 739985"/>
              <a:gd name="connsiteY8" fmla="*/ 477776 h 485182"/>
              <a:gd name="connsiteX9" fmla="*/ 177034 w 739985"/>
              <a:gd name="connsiteY9" fmla="*/ 484680 h 485182"/>
              <a:gd name="connsiteX10" fmla="*/ 327557 w 739985"/>
              <a:gd name="connsiteY10" fmla="*/ 467316 h 485182"/>
              <a:gd name="connsiteX11" fmla="*/ 431483 w 739985"/>
              <a:gd name="connsiteY11" fmla="*/ 440517 h 485182"/>
              <a:gd name="connsiteX12" fmla="*/ 560031 w 739985"/>
              <a:gd name="connsiteY12" fmla="*/ 372566 h 485182"/>
              <a:gd name="connsiteX13" fmla="*/ 658471 w 739985"/>
              <a:gd name="connsiteY13" fmla="*/ 276565 h 485182"/>
              <a:gd name="connsiteX14" fmla="*/ 709372 w 739985"/>
              <a:gd name="connsiteY14" fmla="*/ 169330 h 485182"/>
              <a:gd name="connsiteX15" fmla="*/ 739985 w 739985"/>
              <a:gd name="connsiteY15" fmla="*/ 82777 h 485182"/>
              <a:gd name="connsiteX16" fmla="*/ 692194 w 739985"/>
              <a:gd name="connsiteY16" fmla="*/ 28913 h 485182"/>
              <a:gd name="connsiteX17" fmla="*/ 576576 w 739985"/>
              <a:gd name="connsiteY17" fmla="*/ 821 h 485182"/>
              <a:gd name="connsiteX18" fmla="*/ 519526 w 739985"/>
              <a:gd name="connsiteY18" fmla="*/ 5546 h 485182"/>
              <a:gd name="connsiteX19" fmla="*/ 471594 w 739985"/>
              <a:gd name="connsiteY19" fmla="*/ 12815 h 48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9985" h="485182">
                <a:moveTo>
                  <a:pt x="471594" y="12815"/>
                </a:moveTo>
                <a:cubicBezTo>
                  <a:pt x="429415" y="20561"/>
                  <a:pt x="392316" y="43114"/>
                  <a:pt x="353598" y="60590"/>
                </a:cubicBezTo>
                <a:cubicBezTo>
                  <a:pt x="300713" y="84464"/>
                  <a:pt x="233084" y="92309"/>
                  <a:pt x="199010" y="142081"/>
                </a:cubicBezTo>
                <a:cubicBezTo>
                  <a:pt x="174741" y="177526"/>
                  <a:pt x="128285" y="194834"/>
                  <a:pt x="111656" y="234821"/>
                </a:cubicBezTo>
                <a:cubicBezTo>
                  <a:pt x="104003" y="253225"/>
                  <a:pt x="86487" y="264361"/>
                  <a:pt x="73150" y="278814"/>
                </a:cubicBezTo>
                <a:cubicBezTo>
                  <a:pt x="47544" y="306526"/>
                  <a:pt x="30408" y="341297"/>
                  <a:pt x="23149" y="377993"/>
                </a:cubicBezTo>
                <a:cubicBezTo>
                  <a:pt x="19097" y="398492"/>
                  <a:pt x="4493" y="415350"/>
                  <a:pt x="456" y="435301"/>
                </a:cubicBezTo>
                <a:cubicBezTo>
                  <a:pt x="-3132" y="453002"/>
                  <a:pt x="15172" y="464714"/>
                  <a:pt x="30310" y="466120"/>
                </a:cubicBezTo>
                <a:cubicBezTo>
                  <a:pt x="50513" y="468004"/>
                  <a:pt x="69717" y="472124"/>
                  <a:pt x="89427" y="477776"/>
                </a:cubicBezTo>
                <a:cubicBezTo>
                  <a:pt x="117748" y="485903"/>
                  <a:pt x="147236" y="485706"/>
                  <a:pt x="177034" y="484680"/>
                </a:cubicBezTo>
                <a:cubicBezTo>
                  <a:pt x="227415" y="482964"/>
                  <a:pt x="278091" y="482894"/>
                  <a:pt x="327557" y="467316"/>
                </a:cubicBezTo>
                <a:cubicBezTo>
                  <a:pt x="361744" y="456560"/>
                  <a:pt x="397099" y="452285"/>
                  <a:pt x="431483" y="440517"/>
                </a:cubicBezTo>
                <a:cubicBezTo>
                  <a:pt x="477559" y="424742"/>
                  <a:pt x="519709" y="399940"/>
                  <a:pt x="560031" y="372566"/>
                </a:cubicBezTo>
                <a:cubicBezTo>
                  <a:pt x="597974" y="346822"/>
                  <a:pt x="637311" y="319124"/>
                  <a:pt x="658471" y="276565"/>
                </a:cubicBezTo>
                <a:cubicBezTo>
                  <a:pt x="676085" y="241134"/>
                  <a:pt x="693305" y="205506"/>
                  <a:pt x="709372" y="169330"/>
                </a:cubicBezTo>
                <a:cubicBezTo>
                  <a:pt x="721809" y="141308"/>
                  <a:pt x="739929" y="113371"/>
                  <a:pt x="739985" y="82777"/>
                </a:cubicBezTo>
                <a:cubicBezTo>
                  <a:pt x="740042" y="55599"/>
                  <a:pt x="715534" y="37616"/>
                  <a:pt x="692194" y="28913"/>
                </a:cubicBezTo>
                <a:cubicBezTo>
                  <a:pt x="654953" y="15022"/>
                  <a:pt x="615701" y="7458"/>
                  <a:pt x="576576" y="821"/>
                </a:cubicBezTo>
                <a:cubicBezTo>
                  <a:pt x="557245" y="-2455"/>
                  <a:pt x="538562" y="5096"/>
                  <a:pt x="519526" y="5546"/>
                </a:cubicBezTo>
                <a:cubicBezTo>
                  <a:pt x="503586" y="5925"/>
                  <a:pt x="483538" y="-1934"/>
                  <a:pt x="471594" y="12815"/>
                </a:cubicBezTo>
                <a:close/>
              </a:path>
            </a:pathLst>
          </a:custGeom>
          <a:solidFill>
            <a:srgbClr val="4F9D1F"/>
          </a:solidFill>
          <a:ln w="4833" cap="flat">
            <a:solidFill>
              <a:srgbClr val="000000"/>
            </a:solid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0BA6C0F9-2DBA-7CE5-4626-7701121588E5}"/>
              </a:ext>
            </a:extLst>
          </p:cNvPr>
          <p:cNvSpPr/>
          <p:nvPr/>
        </p:nvSpPr>
        <p:spPr>
          <a:xfrm rot="21446219">
            <a:off x="1049062" y="2406337"/>
            <a:ext cx="1326456" cy="1383303"/>
          </a:xfrm>
          <a:custGeom>
            <a:avLst/>
            <a:gdLst>
              <a:gd name="connsiteX0" fmla="*/ 737914 w 1326456"/>
              <a:gd name="connsiteY0" fmla="*/ 1383304 h 1383303"/>
              <a:gd name="connsiteX1" fmla="*/ 420169 w 1326456"/>
              <a:gd name="connsiteY1" fmla="*/ 1349855 h 1383303"/>
              <a:gd name="connsiteX2" fmla="*/ 195292 w 1326456"/>
              <a:gd name="connsiteY2" fmla="*/ 1246248 h 1383303"/>
              <a:gd name="connsiteX3" fmla="*/ 79365 w 1326456"/>
              <a:gd name="connsiteY3" fmla="*/ 1054484 h 1383303"/>
              <a:gd name="connsiteX4" fmla="*/ 19037 w 1326456"/>
              <a:gd name="connsiteY4" fmla="*/ 787599 h 1383303"/>
              <a:gd name="connsiteX5" fmla="*/ 66759 w 1326456"/>
              <a:gd name="connsiteY5" fmla="*/ 575182 h 1383303"/>
              <a:gd name="connsiteX6" fmla="*/ 373756 w 1326456"/>
              <a:gd name="connsiteY6" fmla="*/ 777631 h 1383303"/>
              <a:gd name="connsiteX7" fmla="*/ 562095 w 1326456"/>
              <a:gd name="connsiteY7" fmla="*/ 1119427 h 1383303"/>
              <a:gd name="connsiteX8" fmla="*/ 644975 w 1326456"/>
              <a:gd name="connsiteY8" fmla="*/ 709510 h 1383303"/>
              <a:gd name="connsiteX9" fmla="*/ 443650 w 1326456"/>
              <a:gd name="connsiteY9" fmla="*/ 535828 h 1383303"/>
              <a:gd name="connsiteX10" fmla="*/ 217957 w 1326456"/>
              <a:gd name="connsiteY10" fmla="*/ 492200 h 1383303"/>
              <a:gd name="connsiteX11" fmla="*/ 227510 w 1326456"/>
              <a:gd name="connsiteY11" fmla="*/ 315622 h 1383303"/>
              <a:gd name="connsiteX12" fmla="*/ 384617 w 1326456"/>
              <a:gd name="connsiteY12" fmla="*/ 162987 h 1383303"/>
              <a:gd name="connsiteX13" fmla="*/ 490626 w 1326456"/>
              <a:gd name="connsiteY13" fmla="*/ 14025 h 1383303"/>
              <a:gd name="connsiteX14" fmla="*/ 689798 w 1326456"/>
              <a:gd name="connsiteY14" fmla="*/ 77432 h 1383303"/>
              <a:gd name="connsiteX15" fmla="*/ 912044 w 1326456"/>
              <a:gd name="connsiteY15" fmla="*/ 209061 h 1383303"/>
              <a:gd name="connsiteX16" fmla="*/ 1100145 w 1326456"/>
              <a:gd name="connsiteY16" fmla="*/ 263965 h 1383303"/>
              <a:gd name="connsiteX17" fmla="*/ 1064987 w 1326456"/>
              <a:gd name="connsiteY17" fmla="*/ 433317 h 1383303"/>
              <a:gd name="connsiteX18" fmla="*/ 968826 w 1326456"/>
              <a:gd name="connsiteY18" fmla="*/ 480966 h 1383303"/>
              <a:gd name="connsiteX19" fmla="*/ 907289 w 1326456"/>
              <a:gd name="connsiteY19" fmla="*/ 718059 h 1383303"/>
              <a:gd name="connsiteX20" fmla="*/ 728797 w 1326456"/>
              <a:gd name="connsiteY20" fmla="*/ 585502 h 1383303"/>
              <a:gd name="connsiteX21" fmla="*/ 648549 w 1326456"/>
              <a:gd name="connsiteY21" fmla="*/ 1128299 h 1383303"/>
              <a:gd name="connsiteX22" fmla="*/ 754065 w 1326456"/>
              <a:gd name="connsiteY22" fmla="*/ 1038301 h 1383303"/>
              <a:gd name="connsiteX23" fmla="*/ 1052466 w 1326456"/>
              <a:gd name="connsiteY23" fmla="*/ 890813 h 1383303"/>
              <a:gd name="connsiteX24" fmla="*/ 1326457 w 1326456"/>
              <a:gd name="connsiteY24" fmla="*/ 966736 h 1383303"/>
              <a:gd name="connsiteX25" fmla="*/ 1198022 w 1326456"/>
              <a:gd name="connsiteY25" fmla="*/ 1223611 h 1383303"/>
              <a:gd name="connsiteX26" fmla="*/ 737914 w 1326456"/>
              <a:gd name="connsiteY26" fmla="*/ 1383304 h 1383303"/>
              <a:gd name="connsiteX27" fmla="*/ 801519 w 1326456"/>
              <a:gd name="connsiteY27" fmla="*/ 1357855 h 1383303"/>
              <a:gd name="connsiteX28" fmla="*/ 1199021 w 1326456"/>
              <a:gd name="connsiteY28" fmla="*/ 1181628 h 1383303"/>
              <a:gd name="connsiteX29" fmla="*/ 1305452 w 1326456"/>
              <a:gd name="connsiteY29" fmla="*/ 949429 h 1383303"/>
              <a:gd name="connsiteX30" fmla="*/ 981038 w 1326456"/>
              <a:gd name="connsiteY30" fmla="*/ 935805 h 1383303"/>
              <a:gd name="connsiteX31" fmla="*/ 704402 w 1326456"/>
              <a:gd name="connsiteY31" fmla="*/ 1127188 h 1383303"/>
              <a:gd name="connsiteX32" fmla="*/ 673830 w 1326456"/>
              <a:gd name="connsiteY32" fmla="*/ 1266185 h 1383303"/>
              <a:gd name="connsiteX33" fmla="*/ 1169561 w 1326456"/>
              <a:gd name="connsiteY33" fmla="*/ 988656 h 1383303"/>
              <a:gd name="connsiteX34" fmla="*/ 1228819 w 1326456"/>
              <a:gd name="connsiteY34" fmla="*/ 989007 h 1383303"/>
              <a:gd name="connsiteX35" fmla="*/ 794893 w 1326456"/>
              <a:gd name="connsiteY35" fmla="*/ 1225804 h 1383303"/>
              <a:gd name="connsiteX36" fmla="*/ 602909 w 1326456"/>
              <a:gd name="connsiteY36" fmla="*/ 1339915 h 1383303"/>
              <a:gd name="connsiteX37" fmla="*/ 801519 w 1326456"/>
              <a:gd name="connsiteY37" fmla="*/ 1357855 h 1383303"/>
              <a:gd name="connsiteX38" fmla="*/ 520958 w 1326456"/>
              <a:gd name="connsiteY38" fmla="*/ 1337876 h 1383303"/>
              <a:gd name="connsiteX39" fmla="*/ 476064 w 1326456"/>
              <a:gd name="connsiteY39" fmla="*/ 992522 h 1383303"/>
              <a:gd name="connsiteX40" fmla="*/ 336656 w 1326456"/>
              <a:gd name="connsiteY40" fmla="*/ 761054 h 1383303"/>
              <a:gd name="connsiteX41" fmla="*/ 91084 w 1326456"/>
              <a:gd name="connsiteY41" fmla="*/ 598465 h 1383303"/>
              <a:gd name="connsiteX42" fmla="*/ 327567 w 1326456"/>
              <a:gd name="connsiteY42" fmla="*/ 989078 h 1383303"/>
              <a:gd name="connsiteX43" fmla="*/ 524658 w 1326456"/>
              <a:gd name="connsiteY43" fmla="*/ 1269573 h 1383303"/>
              <a:gd name="connsiteX44" fmla="*/ 430819 w 1326456"/>
              <a:gd name="connsiteY44" fmla="*/ 1177143 h 1383303"/>
              <a:gd name="connsiteX45" fmla="*/ 92167 w 1326456"/>
              <a:gd name="connsiteY45" fmla="*/ 640996 h 1383303"/>
              <a:gd name="connsiteX46" fmla="*/ 42195 w 1326456"/>
              <a:gd name="connsiteY46" fmla="*/ 777996 h 1383303"/>
              <a:gd name="connsiteX47" fmla="*/ 145390 w 1326456"/>
              <a:gd name="connsiteY47" fmla="*/ 1138844 h 1383303"/>
              <a:gd name="connsiteX48" fmla="*/ 293619 w 1326456"/>
              <a:gd name="connsiteY48" fmla="*/ 1286178 h 1383303"/>
              <a:gd name="connsiteX49" fmla="*/ 520958 w 1326456"/>
              <a:gd name="connsiteY49" fmla="*/ 1337876 h 1383303"/>
              <a:gd name="connsiteX50" fmla="*/ 586392 w 1326456"/>
              <a:gd name="connsiteY50" fmla="*/ 1298284 h 1383303"/>
              <a:gd name="connsiteX51" fmla="*/ 637828 w 1326456"/>
              <a:gd name="connsiteY51" fmla="*/ 1050449 h 1383303"/>
              <a:gd name="connsiteX52" fmla="*/ 689292 w 1326456"/>
              <a:gd name="connsiteY52" fmla="*/ 686831 h 1383303"/>
              <a:gd name="connsiteX53" fmla="*/ 631089 w 1326456"/>
              <a:gd name="connsiteY53" fmla="*/ 967678 h 1383303"/>
              <a:gd name="connsiteX54" fmla="*/ 570649 w 1326456"/>
              <a:gd name="connsiteY54" fmla="*/ 1319809 h 1383303"/>
              <a:gd name="connsiteX55" fmla="*/ 586392 w 1326456"/>
              <a:gd name="connsiteY55" fmla="*/ 1298284 h 1383303"/>
              <a:gd name="connsiteX56" fmla="*/ 958162 w 1326456"/>
              <a:gd name="connsiteY56" fmla="*/ 686550 h 1383303"/>
              <a:gd name="connsiteX57" fmla="*/ 916180 w 1326456"/>
              <a:gd name="connsiteY57" fmla="*/ 455236 h 1383303"/>
              <a:gd name="connsiteX58" fmla="*/ 734453 w 1326456"/>
              <a:gd name="connsiteY58" fmla="*/ 508805 h 1383303"/>
              <a:gd name="connsiteX59" fmla="*/ 958162 w 1326456"/>
              <a:gd name="connsiteY59" fmla="*/ 686550 h 1383303"/>
              <a:gd name="connsiteX60" fmla="*/ 617189 w 1326456"/>
              <a:gd name="connsiteY60" fmla="*/ 692371 h 1383303"/>
              <a:gd name="connsiteX61" fmla="*/ 629007 w 1326456"/>
              <a:gd name="connsiteY61" fmla="*/ 448418 h 1383303"/>
              <a:gd name="connsiteX62" fmla="*/ 569045 w 1326456"/>
              <a:gd name="connsiteY62" fmla="*/ 457022 h 1383303"/>
              <a:gd name="connsiteX63" fmla="*/ 544355 w 1326456"/>
              <a:gd name="connsiteY63" fmla="*/ 690586 h 1383303"/>
              <a:gd name="connsiteX64" fmla="*/ 617189 w 1326456"/>
              <a:gd name="connsiteY64" fmla="*/ 692371 h 1383303"/>
              <a:gd name="connsiteX65" fmla="*/ 401049 w 1326456"/>
              <a:gd name="connsiteY65" fmla="*/ 509171 h 1383303"/>
              <a:gd name="connsiteX66" fmla="*/ 496647 w 1326456"/>
              <a:gd name="connsiteY66" fmla="*/ 347439 h 1383303"/>
              <a:gd name="connsiteX67" fmla="*/ 228663 w 1326456"/>
              <a:gd name="connsiteY67" fmla="*/ 476341 h 1383303"/>
              <a:gd name="connsiteX68" fmla="*/ 401049 w 1326456"/>
              <a:gd name="connsiteY68" fmla="*/ 509171 h 1383303"/>
              <a:gd name="connsiteX69" fmla="*/ 766572 w 1326456"/>
              <a:gd name="connsiteY69" fmla="*/ 433612 h 1383303"/>
              <a:gd name="connsiteX70" fmla="*/ 663476 w 1326456"/>
              <a:gd name="connsiteY70" fmla="*/ 230742 h 1383303"/>
              <a:gd name="connsiteX71" fmla="*/ 597872 w 1326456"/>
              <a:gd name="connsiteY71" fmla="*/ 416516 h 1383303"/>
              <a:gd name="connsiteX72" fmla="*/ 766572 w 1326456"/>
              <a:gd name="connsiteY72" fmla="*/ 433612 h 1383303"/>
              <a:gd name="connsiteX73" fmla="*/ 1108291 w 1326456"/>
              <a:gd name="connsiteY73" fmla="*/ 412888 h 1383303"/>
              <a:gd name="connsiteX74" fmla="*/ 1076397 w 1326456"/>
              <a:gd name="connsiteY74" fmla="*/ 272444 h 1383303"/>
              <a:gd name="connsiteX75" fmla="*/ 827659 w 1326456"/>
              <a:gd name="connsiteY75" fmla="*/ 361373 h 1383303"/>
              <a:gd name="connsiteX76" fmla="*/ 1108291 w 1326456"/>
              <a:gd name="connsiteY76" fmla="*/ 412888 h 1383303"/>
              <a:gd name="connsiteX77" fmla="*/ 391736 w 1326456"/>
              <a:gd name="connsiteY77" fmla="*/ 320458 h 1383303"/>
              <a:gd name="connsiteX78" fmla="*/ 448658 w 1326456"/>
              <a:gd name="connsiteY78" fmla="*/ 235030 h 1383303"/>
              <a:gd name="connsiteX79" fmla="*/ 194771 w 1326456"/>
              <a:gd name="connsiteY79" fmla="*/ 230953 h 1383303"/>
              <a:gd name="connsiteX80" fmla="*/ 391736 w 1326456"/>
              <a:gd name="connsiteY80" fmla="*/ 320458 h 1383303"/>
              <a:gd name="connsiteX81" fmla="*/ 494101 w 1326456"/>
              <a:gd name="connsiteY81" fmla="*/ 264219 h 1383303"/>
              <a:gd name="connsiteX82" fmla="*/ 494101 w 1326456"/>
              <a:gd name="connsiteY82" fmla="*/ 264219 h 1383303"/>
              <a:gd name="connsiteX83" fmla="*/ 490386 w 1326456"/>
              <a:gd name="connsiteY83" fmla="*/ 320022 h 1383303"/>
              <a:gd name="connsiteX84" fmla="*/ 490386 w 1326456"/>
              <a:gd name="connsiteY84" fmla="*/ 320022 h 1383303"/>
              <a:gd name="connsiteX85" fmla="*/ 810129 w 1326456"/>
              <a:gd name="connsiteY85" fmla="*/ 291832 h 1383303"/>
              <a:gd name="connsiteX86" fmla="*/ 828771 w 1326456"/>
              <a:gd name="connsiteY86" fmla="*/ 256654 h 1383303"/>
              <a:gd name="connsiteX87" fmla="*/ 764026 w 1326456"/>
              <a:gd name="connsiteY87" fmla="*/ 81172 h 1383303"/>
              <a:gd name="connsiteX88" fmla="*/ 713462 w 1326456"/>
              <a:gd name="connsiteY88" fmla="*/ 230742 h 1383303"/>
              <a:gd name="connsiteX89" fmla="*/ 810129 w 1326456"/>
              <a:gd name="connsiteY89" fmla="*/ 291832 h 1383303"/>
              <a:gd name="connsiteX90" fmla="*/ 687660 w 1326456"/>
              <a:gd name="connsiteY90" fmla="*/ 238179 h 1383303"/>
              <a:gd name="connsiteX91" fmla="*/ 687660 w 1326456"/>
              <a:gd name="connsiteY91" fmla="*/ 238179 h 1383303"/>
              <a:gd name="connsiteX92" fmla="*/ 877505 w 1326456"/>
              <a:gd name="connsiteY92" fmla="*/ 126586 h 1383303"/>
              <a:gd name="connsiteX93" fmla="*/ 877505 w 1326456"/>
              <a:gd name="connsiteY93" fmla="*/ 126586 h 1383303"/>
              <a:gd name="connsiteX94" fmla="*/ 558508 w 1326456"/>
              <a:gd name="connsiteY94" fmla="*/ 222995 h 1383303"/>
              <a:gd name="connsiteX95" fmla="*/ 644862 w 1326456"/>
              <a:gd name="connsiteY95" fmla="*/ 174938 h 1383303"/>
              <a:gd name="connsiteX96" fmla="*/ 448855 w 1326456"/>
              <a:gd name="connsiteY96" fmla="*/ 83520 h 1383303"/>
              <a:gd name="connsiteX97" fmla="*/ 523941 w 1326456"/>
              <a:gd name="connsiteY97" fmla="*/ 243199 h 1383303"/>
              <a:gd name="connsiteX98" fmla="*/ 558508 w 1326456"/>
              <a:gd name="connsiteY98" fmla="*/ 222995 h 1383303"/>
              <a:gd name="connsiteX99" fmla="*/ 577234 w 1326456"/>
              <a:gd name="connsiteY99" fmla="*/ 29239 h 1383303"/>
              <a:gd name="connsiteX100" fmla="*/ 577234 w 1326456"/>
              <a:gd name="connsiteY100" fmla="*/ 29239 h 138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326456" h="1383303">
                <a:moveTo>
                  <a:pt x="737914" y="1383304"/>
                </a:moveTo>
                <a:cubicBezTo>
                  <a:pt x="627431" y="1354945"/>
                  <a:pt x="527950" y="1366741"/>
                  <a:pt x="420169" y="1349855"/>
                </a:cubicBezTo>
                <a:cubicBezTo>
                  <a:pt x="341721" y="1329159"/>
                  <a:pt x="254044" y="1298157"/>
                  <a:pt x="195292" y="1246248"/>
                </a:cubicBezTo>
                <a:cubicBezTo>
                  <a:pt x="135485" y="1192426"/>
                  <a:pt x="118518" y="1131322"/>
                  <a:pt x="79365" y="1054484"/>
                </a:cubicBezTo>
                <a:cubicBezTo>
                  <a:pt x="45543" y="970786"/>
                  <a:pt x="25579" y="871087"/>
                  <a:pt x="19037" y="787599"/>
                </a:cubicBezTo>
                <a:cubicBezTo>
                  <a:pt x="30827" y="712941"/>
                  <a:pt x="-56358" y="569572"/>
                  <a:pt x="66759" y="575182"/>
                </a:cubicBezTo>
                <a:cubicBezTo>
                  <a:pt x="196938" y="585277"/>
                  <a:pt x="303552" y="672195"/>
                  <a:pt x="373756" y="777631"/>
                </a:cubicBezTo>
                <a:cubicBezTo>
                  <a:pt x="447406" y="885020"/>
                  <a:pt x="512897" y="998666"/>
                  <a:pt x="562095" y="1119427"/>
                </a:cubicBezTo>
                <a:cubicBezTo>
                  <a:pt x="615248" y="991960"/>
                  <a:pt x="616246" y="845287"/>
                  <a:pt x="644975" y="709510"/>
                </a:cubicBezTo>
                <a:cubicBezTo>
                  <a:pt x="535069" y="745546"/>
                  <a:pt x="392214" y="662536"/>
                  <a:pt x="443650" y="535828"/>
                </a:cubicBezTo>
                <a:cubicBezTo>
                  <a:pt x="418593" y="502829"/>
                  <a:pt x="267367" y="569249"/>
                  <a:pt x="217957" y="492200"/>
                </a:cubicBezTo>
                <a:cubicBezTo>
                  <a:pt x="100988" y="401668"/>
                  <a:pt x="415048" y="331580"/>
                  <a:pt x="227510" y="315622"/>
                </a:cubicBezTo>
                <a:cubicBezTo>
                  <a:pt x="72682" y="232668"/>
                  <a:pt x="281745" y="71837"/>
                  <a:pt x="384617" y="162987"/>
                </a:cubicBezTo>
                <a:cubicBezTo>
                  <a:pt x="477316" y="232499"/>
                  <a:pt x="374009" y="7340"/>
                  <a:pt x="490626" y="14025"/>
                </a:cubicBezTo>
                <a:cubicBezTo>
                  <a:pt x="572281" y="-36986"/>
                  <a:pt x="659719" y="66761"/>
                  <a:pt x="689798" y="77432"/>
                </a:cubicBezTo>
                <a:cubicBezTo>
                  <a:pt x="783849" y="37613"/>
                  <a:pt x="959203" y="80202"/>
                  <a:pt x="912044" y="209061"/>
                </a:cubicBezTo>
                <a:cubicBezTo>
                  <a:pt x="863718" y="270138"/>
                  <a:pt x="1054886" y="206025"/>
                  <a:pt x="1100145" y="263965"/>
                </a:cubicBezTo>
                <a:cubicBezTo>
                  <a:pt x="1206154" y="308592"/>
                  <a:pt x="1200287" y="466147"/>
                  <a:pt x="1064987" y="433317"/>
                </a:cubicBezTo>
                <a:cubicBezTo>
                  <a:pt x="1006995" y="445999"/>
                  <a:pt x="879672" y="402723"/>
                  <a:pt x="968826" y="480966"/>
                </a:cubicBezTo>
                <a:cubicBezTo>
                  <a:pt x="1046796" y="552855"/>
                  <a:pt x="1043054" y="728969"/>
                  <a:pt x="907289" y="718059"/>
                </a:cubicBezTo>
                <a:cubicBezTo>
                  <a:pt x="819359" y="735929"/>
                  <a:pt x="767416" y="569769"/>
                  <a:pt x="728797" y="585502"/>
                </a:cubicBezTo>
                <a:cubicBezTo>
                  <a:pt x="706428" y="766987"/>
                  <a:pt x="687646" y="949569"/>
                  <a:pt x="648549" y="1128299"/>
                </a:cubicBezTo>
                <a:cubicBezTo>
                  <a:pt x="610591" y="1222191"/>
                  <a:pt x="721031" y="1060221"/>
                  <a:pt x="754065" y="1038301"/>
                </a:cubicBezTo>
                <a:cubicBezTo>
                  <a:pt x="830121" y="953928"/>
                  <a:pt x="948947" y="926989"/>
                  <a:pt x="1052466" y="890813"/>
                </a:cubicBezTo>
                <a:cubicBezTo>
                  <a:pt x="1133770" y="885540"/>
                  <a:pt x="1308519" y="877681"/>
                  <a:pt x="1326457" y="966736"/>
                </a:cubicBezTo>
                <a:cubicBezTo>
                  <a:pt x="1296166" y="1063736"/>
                  <a:pt x="1269450" y="1148686"/>
                  <a:pt x="1198022" y="1223611"/>
                </a:cubicBezTo>
                <a:cubicBezTo>
                  <a:pt x="1086906" y="1361103"/>
                  <a:pt x="899579" y="1368049"/>
                  <a:pt x="737914" y="1383304"/>
                </a:cubicBezTo>
                <a:close/>
                <a:moveTo>
                  <a:pt x="801519" y="1357855"/>
                </a:moveTo>
                <a:cubicBezTo>
                  <a:pt x="948229" y="1343950"/>
                  <a:pt x="1108896" y="1310431"/>
                  <a:pt x="1199021" y="1181628"/>
                </a:cubicBezTo>
                <a:cubicBezTo>
                  <a:pt x="1253974" y="1114436"/>
                  <a:pt x="1280972" y="1031243"/>
                  <a:pt x="1305452" y="949429"/>
                </a:cubicBezTo>
                <a:cubicBezTo>
                  <a:pt x="1205253" y="906883"/>
                  <a:pt x="1083628" y="885217"/>
                  <a:pt x="981038" y="935805"/>
                </a:cubicBezTo>
                <a:cubicBezTo>
                  <a:pt x="873270" y="975018"/>
                  <a:pt x="773410" y="1033240"/>
                  <a:pt x="704402" y="1127188"/>
                </a:cubicBezTo>
                <a:cubicBezTo>
                  <a:pt x="655611" y="1169368"/>
                  <a:pt x="541259" y="1354734"/>
                  <a:pt x="673830" y="1266185"/>
                </a:cubicBezTo>
                <a:cubicBezTo>
                  <a:pt x="840462" y="1175864"/>
                  <a:pt x="995177" y="1064987"/>
                  <a:pt x="1169561" y="988656"/>
                </a:cubicBezTo>
                <a:cubicBezTo>
                  <a:pt x="1211387" y="957682"/>
                  <a:pt x="1324445" y="936494"/>
                  <a:pt x="1228819" y="989007"/>
                </a:cubicBezTo>
                <a:cubicBezTo>
                  <a:pt x="1075313" y="1048917"/>
                  <a:pt x="933443" y="1135723"/>
                  <a:pt x="794893" y="1225804"/>
                </a:cubicBezTo>
                <a:cubicBezTo>
                  <a:pt x="751814" y="1263373"/>
                  <a:pt x="580793" y="1317531"/>
                  <a:pt x="602909" y="1339915"/>
                </a:cubicBezTo>
                <a:cubicBezTo>
                  <a:pt x="667302" y="1359149"/>
                  <a:pt x="734622" y="1369919"/>
                  <a:pt x="801519" y="1357855"/>
                </a:cubicBezTo>
                <a:close/>
                <a:moveTo>
                  <a:pt x="520958" y="1337876"/>
                </a:moveTo>
                <a:cubicBezTo>
                  <a:pt x="593961" y="1239640"/>
                  <a:pt x="528555" y="1091364"/>
                  <a:pt x="476064" y="992522"/>
                </a:cubicBezTo>
                <a:cubicBezTo>
                  <a:pt x="434927" y="907882"/>
                  <a:pt x="384715" y="838749"/>
                  <a:pt x="336656" y="761054"/>
                </a:cubicBezTo>
                <a:cubicBezTo>
                  <a:pt x="271573" y="685060"/>
                  <a:pt x="198106" y="604019"/>
                  <a:pt x="91084" y="598465"/>
                </a:cubicBezTo>
                <a:cubicBezTo>
                  <a:pt x="169180" y="725131"/>
                  <a:pt x="248346" y="859656"/>
                  <a:pt x="327567" y="989078"/>
                </a:cubicBezTo>
                <a:cubicBezTo>
                  <a:pt x="386797" y="1087989"/>
                  <a:pt x="459871" y="1176567"/>
                  <a:pt x="524658" y="1269573"/>
                </a:cubicBezTo>
                <a:cubicBezTo>
                  <a:pt x="542272" y="1366221"/>
                  <a:pt x="457507" y="1191203"/>
                  <a:pt x="430819" y="1177143"/>
                </a:cubicBezTo>
                <a:cubicBezTo>
                  <a:pt x="306492" y="1004923"/>
                  <a:pt x="202017" y="822777"/>
                  <a:pt x="92167" y="640996"/>
                </a:cubicBezTo>
                <a:cubicBezTo>
                  <a:pt x="818" y="523090"/>
                  <a:pt x="33387" y="718410"/>
                  <a:pt x="42195" y="777996"/>
                </a:cubicBezTo>
                <a:cubicBezTo>
                  <a:pt x="54955" y="902553"/>
                  <a:pt x="75284" y="1032762"/>
                  <a:pt x="145390" y="1138844"/>
                </a:cubicBezTo>
                <a:cubicBezTo>
                  <a:pt x="169391" y="1191990"/>
                  <a:pt x="225864" y="1263359"/>
                  <a:pt x="293619" y="1286178"/>
                </a:cubicBezTo>
                <a:cubicBezTo>
                  <a:pt x="364456" y="1310825"/>
                  <a:pt x="448574" y="1356154"/>
                  <a:pt x="520958" y="1337876"/>
                </a:cubicBezTo>
                <a:close/>
                <a:moveTo>
                  <a:pt x="586392" y="1298284"/>
                </a:moveTo>
                <a:cubicBezTo>
                  <a:pt x="572830" y="1219000"/>
                  <a:pt x="632524" y="1135034"/>
                  <a:pt x="637828" y="1050449"/>
                </a:cubicBezTo>
                <a:cubicBezTo>
                  <a:pt x="656723" y="929590"/>
                  <a:pt x="679669" y="808731"/>
                  <a:pt x="689292" y="686831"/>
                </a:cubicBezTo>
                <a:cubicBezTo>
                  <a:pt x="627783" y="753855"/>
                  <a:pt x="653642" y="878890"/>
                  <a:pt x="631089" y="967678"/>
                </a:cubicBezTo>
                <a:cubicBezTo>
                  <a:pt x="601685" y="1084249"/>
                  <a:pt x="567090" y="1198247"/>
                  <a:pt x="570649" y="1319809"/>
                </a:cubicBezTo>
                <a:cubicBezTo>
                  <a:pt x="564586" y="1338298"/>
                  <a:pt x="604302" y="1303106"/>
                  <a:pt x="586392" y="1298284"/>
                </a:cubicBezTo>
                <a:close/>
                <a:moveTo>
                  <a:pt x="958162" y="686550"/>
                </a:moveTo>
                <a:cubicBezTo>
                  <a:pt x="1045488" y="639647"/>
                  <a:pt x="981207" y="505051"/>
                  <a:pt x="916180" y="455236"/>
                </a:cubicBezTo>
                <a:cubicBezTo>
                  <a:pt x="861833" y="390828"/>
                  <a:pt x="705134" y="436537"/>
                  <a:pt x="734453" y="508805"/>
                </a:cubicBezTo>
                <a:cubicBezTo>
                  <a:pt x="775239" y="585994"/>
                  <a:pt x="847102" y="743282"/>
                  <a:pt x="958162" y="686550"/>
                </a:cubicBezTo>
                <a:close/>
                <a:moveTo>
                  <a:pt x="617189" y="692371"/>
                </a:moveTo>
                <a:cubicBezTo>
                  <a:pt x="729909" y="674065"/>
                  <a:pt x="739729" y="466949"/>
                  <a:pt x="629007" y="448418"/>
                </a:cubicBezTo>
                <a:cubicBezTo>
                  <a:pt x="584760" y="424600"/>
                  <a:pt x="542610" y="416262"/>
                  <a:pt x="569045" y="457022"/>
                </a:cubicBezTo>
                <a:cubicBezTo>
                  <a:pt x="447828" y="478168"/>
                  <a:pt x="420239" y="661102"/>
                  <a:pt x="544355" y="690586"/>
                </a:cubicBezTo>
                <a:cubicBezTo>
                  <a:pt x="567625" y="698797"/>
                  <a:pt x="593539" y="699331"/>
                  <a:pt x="617189" y="692371"/>
                </a:cubicBezTo>
                <a:close/>
                <a:moveTo>
                  <a:pt x="401049" y="509171"/>
                </a:moveTo>
                <a:cubicBezTo>
                  <a:pt x="472463" y="494422"/>
                  <a:pt x="601207" y="414885"/>
                  <a:pt x="496647" y="347439"/>
                </a:cubicBezTo>
                <a:cubicBezTo>
                  <a:pt x="408013" y="331580"/>
                  <a:pt x="196657" y="353541"/>
                  <a:pt x="228663" y="476341"/>
                </a:cubicBezTo>
                <a:cubicBezTo>
                  <a:pt x="271348" y="520292"/>
                  <a:pt x="344900" y="524861"/>
                  <a:pt x="401049" y="509171"/>
                </a:cubicBezTo>
                <a:close/>
                <a:moveTo>
                  <a:pt x="766572" y="433612"/>
                </a:moveTo>
                <a:cubicBezTo>
                  <a:pt x="901718" y="338624"/>
                  <a:pt x="694793" y="288444"/>
                  <a:pt x="663476" y="230742"/>
                </a:cubicBezTo>
                <a:cubicBezTo>
                  <a:pt x="533662" y="187184"/>
                  <a:pt x="467735" y="373352"/>
                  <a:pt x="597872" y="416516"/>
                </a:cubicBezTo>
                <a:cubicBezTo>
                  <a:pt x="649294" y="440192"/>
                  <a:pt x="711760" y="453085"/>
                  <a:pt x="766572" y="433612"/>
                </a:cubicBezTo>
                <a:close/>
                <a:moveTo>
                  <a:pt x="1108291" y="412888"/>
                </a:moveTo>
                <a:cubicBezTo>
                  <a:pt x="1210346" y="411651"/>
                  <a:pt x="1131941" y="285632"/>
                  <a:pt x="1076397" y="272444"/>
                </a:cubicBezTo>
                <a:cubicBezTo>
                  <a:pt x="996035" y="231276"/>
                  <a:pt x="808230" y="239529"/>
                  <a:pt x="827659" y="361373"/>
                </a:cubicBezTo>
                <a:cubicBezTo>
                  <a:pt x="833287" y="442569"/>
                  <a:pt x="1043518" y="406927"/>
                  <a:pt x="1108291" y="412888"/>
                </a:cubicBezTo>
                <a:close/>
                <a:moveTo>
                  <a:pt x="391736" y="320458"/>
                </a:moveTo>
                <a:cubicBezTo>
                  <a:pt x="459407" y="322694"/>
                  <a:pt x="560942" y="240753"/>
                  <a:pt x="448658" y="235030"/>
                </a:cubicBezTo>
                <a:cubicBezTo>
                  <a:pt x="396392" y="172984"/>
                  <a:pt x="236387" y="104442"/>
                  <a:pt x="194771" y="230953"/>
                </a:cubicBezTo>
                <a:cubicBezTo>
                  <a:pt x="185458" y="318869"/>
                  <a:pt x="331000" y="326954"/>
                  <a:pt x="391736" y="320458"/>
                </a:cubicBezTo>
                <a:close/>
                <a:moveTo>
                  <a:pt x="494101" y="264219"/>
                </a:moveTo>
                <a:cubicBezTo>
                  <a:pt x="498856" y="257554"/>
                  <a:pt x="498856" y="270897"/>
                  <a:pt x="494101" y="264219"/>
                </a:cubicBezTo>
                <a:close/>
                <a:moveTo>
                  <a:pt x="490386" y="320022"/>
                </a:moveTo>
                <a:cubicBezTo>
                  <a:pt x="495142" y="313344"/>
                  <a:pt x="495142" y="326701"/>
                  <a:pt x="490386" y="320022"/>
                </a:cubicBezTo>
                <a:close/>
                <a:moveTo>
                  <a:pt x="810129" y="291832"/>
                </a:moveTo>
                <a:cubicBezTo>
                  <a:pt x="812676" y="264401"/>
                  <a:pt x="752503" y="244352"/>
                  <a:pt x="828771" y="256654"/>
                </a:cubicBezTo>
                <a:cubicBezTo>
                  <a:pt x="940365" y="217652"/>
                  <a:pt x="893277" y="55045"/>
                  <a:pt x="764026" y="81172"/>
                </a:cubicBezTo>
                <a:cubicBezTo>
                  <a:pt x="656694" y="77222"/>
                  <a:pt x="634128" y="178804"/>
                  <a:pt x="713462" y="230742"/>
                </a:cubicBezTo>
                <a:cubicBezTo>
                  <a:pt x="737914" y="258060"/>
                  <a:pt x="791530" y="317618"/>
                  <a:pt x="810129" y="291832"/>
                </a:cubicBezTo>
                <a:close/>
                <a:moveTo>
                  <a:pt x="687660" y="238179"/>
                </a:moveTo>
                <a:cubicBezTo>
                  <a:pt x="692415" y="231501"/>
                  <a:pt x="692415" y="244858"/>
                  <a:pt x="687660" y="238179"/>
                </a:cubicBezTo>
                <a:close/>
                <a:moveTo>
                  <a:pt x="877505" y="126586"/>
                </a:moveTo>
                <a:cubicBezTo>
                  <a:pt x="882261" y="119908"/>
                  <a:pt x="882261" y="133250"/>
                  <a:pt x="877505" y="126586"/>
                </a:cubicBezTo>
                <a:close/>
                <a:moveTo>
                  <a:pt x="558508" y="222995"/>
                </a:moveTo>
                <a:cubicBezTo>
                  <a:pt x="617006" y="213054"/>
                  <a:pt x="663476" y="203916"/>
                  <a:pt x="644862" y="174938"/>
                </a:cubicBezTo>
                <a:cubicBezTo>
                  <a:pt x="663476" y="74044"/>
                  <a:pt x="489528" y="-48083"/>
                  <a:pt x="448855" y="83520"/>
                </a:cubicBezTo>
                <a:cubicBezTo>
                  <a:pt x="428469" y="158305"/>
                  <a:pt x="481143" y="231360"/>
                  <a:pt x="523941" y="243199"/>
                </a:cubicBezTo>
                <a:cubicBezTo>
                  <a:pt x="535027" y="235761"/>
                  <a:pt x="546718" y="229266"/>
                  <a:pt x="558508" y="222995"/>
                </a:cubicBezTo>
                <a:close/>
                <a:moveTo>
                  <a:pt x="577234" y="29239"/>
                </a:moveTo>
                <a:cubicBezTo>
                  <a:pt x="588052" y="23594"/>
                  <a:pt x="578401" y="37222"/>
                  <a:pt x="577234" y="29239"/>
                </a:cubicBezTo>
                <a:close/>
              </a:path>
            </a:pathLst>
          </a:custGeom>
          <a:solidFill>
            <a:srgbClr val="4A3D06"/>
          </a:solidFill>
          <a:ln w="14051"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32329D9B-132B-708B-CABC-F0659F15FBF5}"/>
              </a:ext>
            </a:extLst>
          </p:cNvPr>
          <p:cNvSpPr/>
          <p:nvPr/>
        </p:nvSpPr>
        <p:spPr>
          <a:xfrm rot="21446219">
            <a:off x="2215100" y="2849044"/>
            <a:ext cx="1600788" cy="996093"/>
          </a:xfrm>
          <a:custGeom>
            <a:avLst/>
            <a:gdLst>
              <a:gd name="connsiteX0" fmla="*/ 239745 w 1600788"/>
              <a:gd name="connsiteY0" fmla="*/ 0 h 996093"/>
              <a:gd name="connsiteX1" fmla="*/ 188816 w 1600788"/>
              <a:gd name="connsiteY1" fmla="*/ 213865 h 996093"/>
              <a:gd name="connsiteX2" fmla="*/ 266743 w 1600788"/>
              <a:gd name="connsiteY2" fmla="*/ 262049 h 996093"/>
              <a:gd name="connsiteX3" fmla="*/ 247455 w 1600788"/>
              <a:gd name="connsiteY3" fmla="*/ 2700 h 996093"/>
              <a:gd name="connsiteX4" fmla="*/ 80823 w 1600788"/>
              <a:gd name="connsiteY4" fmla="*/ 183510 h 996093"/>
              <a:gd name="connsiteX5" fmla="*/ 35578 w 1600788"/>
              <a:gd name="connsiteY5" fmla="*/ 300123 h 996093"/>
              <a:gd name="connsiteX6" fmla="*/ 225578 w 1600788"/>
              <a:gd name="connsiteY6" fmla="*/ 355983 h 996093"/>
              <a:gd name="connsiteX7" fmla="*/ 149240 w 1600788"/>
              <a:gd name="connsiteY7" fmla="*/ 202547 h 996093"/>
              <a:gd name="connsiteX8" fmla="*/ 80823 w 1600788"/>
              <a:gd name="connsiteY8" fmla="*/ 183510 h 996093"/>
              <a:gd name="connsiteX9" fmla="*/ 1381701 w 1600788"/>
              <a:gd name="connsiteY9" fmla="*/ 263202 h 996093"/>
              <a:gd name="connsiteX10" fmla="*/ 1240604 w 1600788"/>
              <a:gd name="connsiteY10" fmla="*/ 434142 h 996093"/>
              <a:gd name="connsiteX11" fmla="*/ 1310259 w 1600788"/>
              <a:gd name="connsiteY11" fmla="*/ 568429 h 996093"/>
              <a:gd name="connsiteX12" fmla="*/ 1398668 w 1600788"/>
              <a:gd name="connsiteY12" fmla="*/ 307167 h 996093"/>
              <a:gd name="connsiteX13" fmla="*/ 1381701 w 1600788"/>
              <a:gd name="connsiteY13" fmla="*/ 263202 h 996093"/>
              <a:gd name="connsiteX14" fmla="*/ 807466 w 1600788"/>
              <a:gd name="connsiteY14" fmla="*/ 335357 h 996093"/>
              <a:gd name="connsiteX15" fmla="*/ 747294 w 1600788"/>
              <a:gd name="connsiteY15" fmla="*/ 543303 h 996093"/>
              <a:gd name="connsiteX16" fmla="*/ 756101 w 1600788"/>
              <a:gd name="connsiteY16" fmla="*/ 917311 h 996093"/>
              <a:gd name="connsiteX17" fmla="*/ 791329 w 1600788"/>
              <a:gd name="connsiteY17" fmla="*/ 975463 h 996093"/>
              <a:gd name="connsiteX18" fmla="*/ 801191 w 1600788"/>
              <a:gd name="connsiteY18" fmla="*/ 747313 h 996093"/>
              <a:gd name="connsiteX19" fmla="*/ 810449 w 1600788"/>
              <a:gd name="connsiteY19" fmla="*/ 499689 h 996093"/>
              <a:gd name="connsiteX20" fmla="*/ 807466 w 1600788"/>
              <a:gd name="connsiteY20" fmla="*/ 335357 h 996093"/>
              <a:gd name="connsiteX21" fmla="*/ 499274 w 1600788"/>
              <a:gd name="connsiteY21" fmla="*/ 377087 h 996093"/>
              <a:gd name="connsiteX22" fmla="*/ 427944 w 1600788"/>
              <a:gd name="connsiteY22" fmla="*/ 598629 h 996093"/>
              <a:gd name="connsiteX23" fmla="*/ 428156 w 1600788"/>
              <a:gd name="connsiteY23" fmla="*/ 624598 h 996093"/>
              <a:gd name="connsiteX24" fmla="*/ 211382 w 1600788"/>
              <a:gd name="connsiteY24" fmla="*/ 606025 h 996093"/>
              <a:gd name="connsiteX25" fmla="*/ 276099 w 1600788"/>
              <a:gd name="connsiteY25" fmla="*/ 778596 h 996093"/>
              <a:gd name="connsiteX26" fmla="*/ 485092 w 1600788"/>
              <a:gd name="connsiteY26" fmla="*/ 726518 h 996093"/>
              <a:gd name="connsiteX27" fmla="*/ 560473 w 1600788"/>
              <a:gd name="connsiteY27" fmla="*/ 658553 h 996093"/>
              <a:gd name="connsiteX28" fmla="*/ 584939 w 1600788"/>
              <a:gd name="connsiteY28" fmla="*/ 437109 h 996093"/>
              <a:gd name="connsiteX29" fmla="*/ 499274 w 1600788"/>
              <a:gd name="connsiteY29" fmla="*/ 377087 h 996093"/>
              <a:gd name="connsiteX30" fmla="*/ 1091700 w 1600788"/>
              <a:gd name="connsiteY30" fmla="*/ 469883 h 996093"/>
              <a:gd name="connsiteX31" fmla="*/ 978093 w 1600788"/>
              <a:gd name="connsiteY31" fmla="*/ 619986 h 996093"/>
              <a:gd name="connsiteX32" fmla="*/ 1031949 w 1600788"/>
              <a:gd name="connsiteY32" fmla="*/ 790224 h 996093"/>
              <a:gd name="connsiteX33" fmla="*/ 1015390 w 1600788"/>
              <a:gd name="connsiteY33" fmla="*/ 857725 h 996093"/>
              <a:gd name="connsiteX34" fmla="*/ 1211946 w 1600788"/>
              <a:gd name="connsiteY34" fmla="*/ 936672 h 996093"/>
              <a:gd name="connsiteX35" fmla="*/ 1261018 w 1600788"/>
              <a:gd name="connsiteY35" fmla="*/ 828382 h 996093"/>
              <a:gd name="connsiteX36" fmla="*/ 1078742 w 1600788"/>
              <a:gd name="connsiteY36" fmla="*/ 776417 h 996093"/>
              <a:gd name="connsiteX37" fmla="*/ 1114350 w 1600788"/>
              <a:gd name="connsiteY37" fmla="*/ 550348 h 996093"/>
              <a:gd name="connsiteX38" fmla="*/ 1091700 w 1600788"/>
              <a:gd name="connsiteY38" fmla="*/ 469883 h 996093"/>
              <a:gd name="connsiteX39" fmla="*/ 1421164 w 1600788"/>
              <a:gd name="connsiteY39" fmla="*/ 549391 h 996093"/>
              <a:gd name="connsiteX40" fmla="*/ 1274890 w 1600788"/>
              <a:gd name="connsiteY40" fmla="*/ 657892 h 996093"/>
              <a:gd name="connsiteX41" fmla="*/ 1479254 w 1600788"/>
              <a:gd name="connsiteY41" fmla="*/ 708831 h 996093"/>
              <a:gd name="connsiteX42" fmla="*/ 1570491 w 1600788"/>
              <a:gd name="connsiteY42" fmla="*/ 581082 h 996093"/>
              <a:gd name="connsiteX43" fmla="*/ 1421164 w 1600788"/>
              <a:gd name="connsiteY43" fmla="*/ 549391 h 996093"/>
              <a:gd name="connsiteX44" fmla="*/ 463145 w 1600788"/>
              <a:gd name="connsiteY44" fmla="*/ 664570 h 996093"/>
              <a:gd name="connsiteX45" fmla="*/ 463145 w 1600788"/>
              <a:gd name="connsiteY45" fmla="*/ 664570 h 99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00788" h="996093">
                <a:moveTo>
                  <a:pt x="239745" y="0"/>
                </a:moveTo>
                <a:cubicBezTo>
                  <a:pt x="187986" y="55537"/>
                  <a:pt x="186888" y="142975"/>
                  <a:pt x="188816" y="213865"/>
                </a:cubicBezTo>
                <a:cubicBezTo>
                  <a:pt x="186481" y="258562"/>
                  <a:pt x="254883" y="347688"/>
                  <a:pt x="266743" y="262049"/>
                </a:cubicBezTo>
                <a:cubicBezTo>
                  <a:pt x="291336" y="177661"/>
                  <a:pt x="299890" y="78440"/>
                  <a:pt x="247455" y="2700"/>
                </a:cubicBezTo>
                <a:close/>
                <a:moveTo>
                  <a:pt x="80823" y="183510"/>
                </a:moveTo>
                <a:cubicBezTo>
                  <a:pt x="3388" y="164079"/>
                  <a:pt x="-31474" y="261318"/>
                  <a:pt x="35578" y="300123"/>
                </a:cubicBezTo>
                <a:cubicBezTo>
                  <a:pt x="80612" y="355407"/>
                  <a:pt x="160706" y="358640"/>
                  <a:pt x="225578" y="355983"/>
                </a:cubicBezTo>
                <a:cubicBezTo>
                  <a:pt x="250986" y="306872"/>
                  <a:pt x="180741" y="243349"/>
                  <a:pt x="149240" y="202547"/>
                </a:cubicBezTo>
                <a:cubicBezTo>
                  <a:pt x="129952" y="187587"/>
                  <a:pt x="104937" y="181612"/>
                  <a:pt x="80823" y="183510"/>
                </a:cubicBezTo>
                <a:close/>
                <a:moveTo>
                  <a:pt x="1381701" y="263202"/>
                </a:moveTo>
                <a:cubicBezTo>
                  <a:pt x="1303042" y="286218"/>
                  <a:pt x="1244741" y="351639"/>
                  <a:pt x="1240604" y="434142"/>
                </a:cubicBezTo>
                <a:cubicBezTo>
                  <a:pt x="1239493" y="477362"/>
                  <a:pt x="1246387" y="602341"/>
                  <a:pt x="1310259" y="568429"/>
                </a:cubicBezTo>
                <a:cubicBezTo>
                  <a:pt x="1367590" y="494642"/>
                  <a:pt x="1386512" y="397868"/>
                  <a:pt x="1398668" y="307167"/>
                </a:cubicBezTo>
                <a:cubicBezTo>
                  <a:pt x="1399076" y="292460"/>
                  <a:pt x="1405745" y="262513"/>
                  <a:pt x="1381701" y="263202"/>
                </a:cubicBezTo>
                <a:close/>
                <a:moveTo>
                  <a:pt x="807466" y="335357"/>
                </a:moveTo>
                <a:cubicBezTo>
                  <a:pt x="749629" y="387365"/>
                  <a:pt x="769748" y="475310"/>
                  <a:pt x="747294" y="543303"/>
                </a:cubicBezTo>
                <a:cubicBezTo>
                  <a:pt x="732606" y="668198"/>
                  <a:pt x="776487" y="792614"/>
                  <a:pt x="756101" y="917311"/>
                </a:cubicBezTo>
                <a:cubicBezTo>
                  <a:pt x="754933" y="945037"/>
                  <a:pt x="753976" y="1036610"/>
                  <a:pt x="791329" y="975463"/>
                </a:cubicBezTo>
                <a:cubicBezTo>
                  <a:pt x="817300" y="902858"/>
                  <a:pt x="802584" y="822407"/>
                  <a:pt x="801191" y="747313"/>
                </a:cubicBezTo>
                <a:cubicBezTo>
                  <a:pt x="804779" y="663895"/>
                  <a:pt x="798054" y="582292"/>
                  <a:pt x="810449" y="499689"/>
                </a:cubicBezTo>
                <a:cubicBezTo>
                  <a:pt x="802204" y="446880"/>
                  <a:pt x="838826" y="380025"/>
                  <a:pt x="807466" y="335357"/>
                </a:cubicBezTo>
                <a:close/>
                <a:moveTo>
                  <a:pt x="499274" y="377087"/>
                </a:moveTo>
                <a:cubicBezTo>
                  <a:pt x="419546" y="415639"/>
                  <a:pt x="439228" y="525447"/>
                  <a:pt x="427944" y="598629"/>
                </a:cubicBezTo>
                <a:cubicBezTo>
                  <a:pt x="425581" y="626102"/>
                  <a:pt x="462315" y="667256"/>
                  <a:pt x="428156" y="624598"/>
                </a:cubicBezTo>
                <a:cubicBezTo>
                  <a:pt x="363678" y="603860"/>
                  <a:pt x="279391" y="563283"/>
                  <a:pt x="211382" y="606025"/>
                </a:cubicBezTo>
                <a:cubicBezTo>
                  <a:pt x="139659" y="657428"/>
                  <a:pt x="186326" y="790027"/>
                  <a:pt x="276099" y="778596"/>
                </a:cubicBezTo>
                <a:cubicBezTo>
                  <a:pt x="344094" y="773436"/>
                  <a:pt x="443659" y="789507"/>
                  <a:pt x="485092" y="726518"/>
                </a:cubicBezTo>
                <a:cubicBezTo>
                  <a:pt x="484769" y="668240"/>
                  <a:pt x="550920" y="718167"/>
                  <a:pt x="560473" y="658553"/>
                </a:cubicBezTo>
                <a:cubicBezTo>
                  <a:pt x="577623" y="587452"/>
                  <a:pt x="614118" y="509616"/>
                  <a:pt x="584939" y="437109"/>
                </a:cubicBezTo>
                <a:cubicBezTo>
                  <a:pt x="570687" y="402409"/>
                  <a:pt x="537203" y="377270"/>
                  <a:pt x="499274" y="377087"/>
                </a:cubicBezTo>
                <a:close/>
                <a:moveTo>
                  <a:pt x="1091700" y="469883"/>
                </a:moveTo>
                <a:cubicBezTo>
                  <a:pt x="1012717" y="463373"/>
                  <a:pt x="966402" y="550333"/>
                  <a:pt x="978093" y="619986"/>
                </a:cubicBezTo>
                <a:cubicBezTo>
                  <a:pt x="977263" y="681020"/>
                  <a:pt x="992542" y="751306"/>
                  <a:pt x="1031949" y="790224"/>
                </a:cubicBezTo>
                <a:cubicBezTo>
                  <a:pt x="981386" y="792586"/>
                  <a:pt x="971495" y="833374"/>
                  <a:pt x="1015390" y="857725"/>
                </a:cubicBezTo>
                <a:cubicBezTo>
                  <a:pt x="1063773" y="909663"/>
                  <a:pt x="1138337" y="953192"/>
                  <a:pt x="1211946" y="936672"/>
                </a:cubicBezTo>
                <a:cubicBezTo>
                  <a:pt x="1284443" y="945994"/>
                  <a:pt x="1375159" y="847785"/>
                  <a:pt x="1261018" y="828382"/>
                </a:cubicBezTo>
                <a:cubicBezTo>
                  <a:pt x="1207092" y="790154"/>
                  <a:pt x="1136283" y="786329"/>
                  <a:pt x="1078742" y="776417"/>
                </a:cubicBezTo>
                <a:cubicBezTo>
                  <a:pt x="1135060" y="716929"/>
                  <a:pt x="1121666" y="626482"/>
                  <a:pt x="1114350" y="550348"/>
                </a:cubicBezTo>
                <a:cubicBezTo>
                  <a:pt x="1109651" y="524547"/>
                  <a:pt x="1112085" y="489173"/>
                  <a:pt x="1091700" y="469883"/>
                </a:cubicBezTo>
                <a:close/>
                <a:moveTo>
                  <a:pt x="1421164" y="549391"/>
                </a:moveTo>
                <a:cubicBezTo>
                  <a:pt x="1361990" y="544639"/>
                  <a:pt x="1249411" y="586369"/>
                  <a:pt x="1274890" y="657892"/>
                </a:cubicBezTo>
                <a:cubicBezTo>
                  <a:pt x="1327395" y="707200"/>
                  <a:pt x="1409811" y="719615"/>
                  <a:pt x="1479254" y="708831"/>
                </a:cubicBezTo>
                <a:cubicBezTo>
                  <a:pt x="1532927" y="706244"/>
                  <a:pt x="1658196" y="621912"/>
                  <a:pt x="1570491" y="581082"/>
                </a:cubicBezTo>
                <a:cubicBezTo>
                  <a:pt x="1521686" y="567557"/>
                  <a:pt x="1471629" y="553863"/>
                  <a:pt x="1421164" y="549391"/>
                </a:cubicBezTo>
                <a:close/>
                <a:moveTo>
                  <a:pt x="463145" y="664570"/>
                </a:moveTo>
                <a:cubicBezTo>
                  <a:pt x="483756" y="675157"/>
                  <a:pt x="470390" y="680781"/>
                  <a:pt x="463145" y="664570"/>
                </a:cubicBezTo>
                <a:close/>
              </a:path>
            </a:pathLst>
          </a:custGeom>
          <a:solidFill>
            <a:srgbClr val="4F9D1F"/>
          </a:solidFill>
          <a:ln w="4833" cap="flat">
            <a:solidFill>
              <a:srgbClr val="000000"/>
            </a:solidFill>
            <a:prstDash val="solid"/>
            <a:miter/>
          </a:ln>
        </p:spPr>
        <p:txBody>
          <a:bodyPr rtlCol="0" anchor="ctr"/>
          <a:lstStyle/>
          <a:p>
            <a:endParaRPr lang="ja-JP" altLang="en-US"/>
          </a:p>
        </p:txBody>
      </p:sp>
      <p:grpSp>
        <p:nvGrpSpPr>
          <p:cNvPr id="40" name="グループ化 39">
            <a:extLst>
              <a:ext uri="{FF2B5EF4-FFF2-40B4-BE49-F238E27FC236}">
                <a16:creationId xmlns:a16="http://schemas.microsoft.com/office/drawing/2014/main" id="{9BB83769-39C8-5CF1-5634-AF6DE833B1B4}"/>
              </a:ext>
            </a:extLst>
          </p:cNvPr>
          <p:cNvGrpSpPr/>
          <p:nvPr/>
        </p:nvGrpSpPr>
        <p:grpSpPr>
          <a:xfrm>
            <a:off x="2529826" y="2265699"/>
            <a:ext cx="1029657" cy="1027331"/>
            <a:chOff x="2529826" y="2248281"/>
            <a:chExt cx="1029657" cy="1027331"/>
          </a:xfrm>
        </p:grpSpPr>
        <p:sp>
          <p:nvSpPr>
            <p:cNvPr id="28" name="フリーフォーム: 図形 27">
              <a:extLst>
                <a:ext uri="{FF2B5EF4-FFF2-40B4-BE49-F238E27FC236}">
                  <a16:creationId xmlns:a16="http://schemas.microsoft.com/office/drawing/2014/main" id="{F8248986-CA36-7F40-63C7-6A3CF25C8A4A}"/>
                </a:ext>
              </a:extLst>
            </p:cNvPr>
            <p:cNvSpPr/>
            <p:nvPr/>
          </p:nvSpPr>
          <p:spPr>
            <a:xfrm rot="21446219">
              <a:off x="2529826" y="2248281"/>
              <a:ext cx="1029657" cy="1027331"/>
            </a:xfrm>
            <a:custGeom>
              <a:avLst/>
              <a:gdLst>
                <a:gd name="connsiteX0" fmla="*/ 674898 w 1029657"/>
                <a:gd name="connsiteY0" fmla="*/ 0 h 1027331"/>
                <a:gd name="connsiteX1" fmla="*/ 602683 w 1029657"/>
                <a:gd name="connsiteY1" fmla="*/ 169827 h 1027331"/>
                <a:gd name="connsiteX2" fmla="*/ 555496 w 1029657"/>
                <a:gd name="connsiteY2" fmla="*/ 175535 h 1027331"/>
                <a:gd name="connsiteX3" fmla="*/ 419337 w 1029657"/>
                <a:gd name="connsiteY3" fmla="*/ 91314 h 1027331"/>
                <a:gd name="connsiteX4" fmla="*/ 467270 w 1029657"/>
                <a:gd name="connsiteY4" fmla="*/ 265702 h 1027331"/>
                <a:gd name="connsiteX5" fmla="*/ 614275 w 1029657"/>
                <a:gd name="connsiteY5" fmla="*/ 260260 h 1027331"/>
                <a:gd name="connsiteX6" fmla="*/ 722901 w 1029657"/>
                <a:gd name="connsiteY6" fmla="*/ 404009 h 1027331"/>
                <a:gd name="connsiteX7" fmla="*/ 743455 w 1029657"/>
                <a:gd name="connsiteY7" fmla="*/ 230046 h 1027331"/>
                <a:gd name="connsiteX8" fmla="*/ 690346 w 1029657"/>
                <a:gd name="connsiteY8" fmla="*/ 76978 h 1027331"/>
                <a:gd name="connsiteX9" fmla="*/ 674898 w 1029657"/>
                <a:gd name="connsiteY9" fmla="*/ 0 h 1027331"/>
                <a:gd name="connsiteX10" fmla="*/ 307968 w 1029657"/>
                <a:gd name="connsiteY10" fmla="*/ 19247 h 1027331"/>
                <a:gd name="connsiteX11" fmla="*/ 246937 w 1029657"/>
                <a:gd name="connsiteY11" fmla="*/ 192871 h 1027331"/>
                <a:gd name="connsiteX12" fmla="*/ 80643 w 1029657"/>
                <a:gd name="connsiteY12" fmla="*/ 206734 h 1027331"/>
                <a:gd name="connsiteX13" fmla="*/ 243772 w 1029657"/>
                <a:gd name="connsiteY13" fmla="*/ 272605 h 1027331"/>
                <a:gd name="connsiteX14" fmla="*/ 354226 w 1029657"/>
                <a:gd name="connsiteY14" fmla="*/ 209687 h 1027331"/>
                <a:gd name="connsiteX15" fmla="*/ 309923 w 1029657"/>
                <a:gd name="connsiteY15" fmla="*/ 19500 h 1027331"/>
                <a:gd name="connsiteX16" fmla="*/ 307968 w 1029657"/>
                <a:gd name="connsiteY16" fmla="*/ 19247 h 1027331"/>
                <a:gd name="connsiteX17" fmla="*/ 866882 w 1029657"/>
                <a:gd name="connsiteY17" fmla="*/ 288141 h 1027331"/>
                <a:gd name="connsiteX18" fmla="*/ 773957 w 1029657"/>
                <a:gd name="connsiteY18" fmla="*/ 414006 h 1027331"/>
                <a:gd name="connsiteX19" fmla="*/ 621788 w 1029657"/>
                <a:gd name="connsiteY19" fmla="*/ 514815 h 1027331"/>
                <a:gd name="connsiteX20" fmla="*/ 601515 w 1029657"/>
                <a:gd name="connsiteY20" fmla="*/ 366553 h 1027331"/>
                <a:gd name="connsiteX21" fmla="*/ 414441 w 1029657"/>
                <a:gd name="connsiteY21" fmla="*/ 431342 h 1027331"/>
                <a:gd name="connsiteX22" fmla="*/ 457661 w 1029657"/>
                <a:gd name="connsiteY22" fmla="*/ 545156 h 1027331"/>
                <a:gd name="connsiteX23" fmla="*/ 521590 w 1029657"/>
                <a:gd name="connsiteY23" fmla="*/ 539926 h 1027331"/>
                <a:gd name="connsiteX24" fmla="*/ 429002 w 1029657"/>
                <a:gd name="connsiteY24" fmla="*/ 640567 h 1027331"/>
                <a:gd name="connsiteX25" fmla="*/ 550093 w 1029657"/>
                <a:gd name="connsiteY25" fmla="*/ 609115 h 1027331"/>
                <a:gd name="connsiteX26" fmla="*/ 694622 w 1029657"/>
                <a:gd name="connsiteY26" fmla="*/ 642676 h 1027331"/>
                <a:gd name="connsiteX27" fmla="*/ 760788 w 1029657"/>
                <a:gd name="connsiteY27" fmla="*/ 537747 h 1027331"/>
                <a:gd name="connsiteX28" fmla="*/ 756117 w 1029657"/>
                <a:gd name="connsiteY28" fmla="*/ 654979 h 1027331"/>
                <a:gd name="connsiteX29" fmla="*/ 869273 w 1029657"/>
                <a:gd name="connsiteY29" fmla="*/ 648216 h 1027331"/>
                <a:gd name="connsiteX30" fmla="*/ 988141 w 1029657"/>
                <a:gd name="connsiteY30" fmla="*/ 660546 h 1027331"/>
                <a:gd name="connsiteX31" fmla="*/ 987578 w 1029657"/>
                <a:gd name="connsiteY31" fmla="*/ 494864 h 1027331"/>
                <a:gd name="connsiteX32" fmla="*/ 863646 w 1029657"/>
                <a:gd name="connsiteY32" fmla="*/ 551652 h 1027331"/>
                <a:gd name="connsiteX33" fmla="*/ 865292 w 1029657"/>
                <a:gd name="connsiteY33" fmla="*/ 478189 h 1027331"/>
                <a:gd name="connsiteX34" fmla="*/ 866882 w 1029657"/>
                <a:gd name="connsiteY34" fmla="*/ 288141 h 1027331"/>
                <a:gd name="connsiteX35" fmla="*/ 273893 w 1029657"/>
                <a:gd name="connsiteY35" fmla="*/ 300008 h 1027331"/>
                <a:gd name="connsiteX36" fmla="*/ 248274 w 1029657"/>
                <a:gd name="connsiteY36" fmla="*/ 468305 h 1027331"/>
                <a:gd name="connsiteX37" fmla="*/ 273893 w 1029657"/>
                <a:gd name="connsiteY37" fmla="*/ 300008 h 1027331"/>
                <a:gd name="connsiteX38" fmla="*/ 77337 w 1029657"/>
                <a:gd name="connsiteY38" fmla="*/ 425647 h 1027331"/>
                <a:gd name="connsiteX39" fmla="*/ 65421 w 1029657"/>
                <a:gd name="connsiteY39" fmla="*/ 582472 h 1027331"/>
                <a:gd name="connsiteX40" fmla="*/ 70542 w 1029657"/>
                <a:gd name="connsiteY40" fmla="*/ 746579 h 1027331"/>
                <a:gd name="connsiteX41" fmla="*/ 159682 w 1029657"/>
                <a:gd name="connsiteY41" fmla="*/ 598640 h 1027331"/>
                <a:gd name="connsiteX42" fmla="*/ 77337 w 1029657"/>
                <a:gd name="connsiteY42" fmla="*/ 425647 h 1027331"/>
                <a:gd name="connsiteX43" fmla="*/ 296727 w 1029657"/>
                <a:gd name="connsiteY43" fmla="*/ 491180 h 1027331"/>
                <a:gd name="connsiteX44" fmla="*/ 204126 w 1029657"/>
                <a:gd name="connsiteY44" fmla="*/ 686923 h 1027331"/>
                <a:gd name="connsiteX45" fmla="*/ 347712 w 1029657"/>
                <a:gd name="connsiteY45" fmla="*/ 712905 h 1027331"/>
                <a:gd name="connsiteX46" fmla="*/ 485784 w 1029657"/>
                <a:gd name="connsiteY46" fmla="*/ 742937 h 1027331"/>
                <a:gd name="connsiteX47" fmla="*/ 572153 w 1029657"/>
                <a:gd name="connsiteY47" fmla="*/ 914595 h 1027331"/>
                <a:gd name="connsiteX48" fmla="*/ 627908 w 1029657"/>
                <a:gd name="connsiteY48" fmla="*/ 798418 h 1027331"/>
                <a:gd name="connsiteX49" fmla="*/ 678092 w 1029657"/>
                <a:gd name="connsiteY49" fmla="*/ 720610 h 1027331"/>
                <a:gd name="connsiteX50" fmla="*/ 527794 w 1029657"/>
                <a:gd name="connsiteY50" fmla="*/ 674438 h 1027331"/>
                <a:gd name="connsiteX51" fmla="*/ 364089 w 1029657"/>
                <a:gd name="connsiteY51" fmla="*/ 655696 h 1027331"/>
                <a:gd name="connsiteX52" fmla="*/ 326145 w 1029657"/>
                <a:gd name="connsiteY52" fmla="*/ 650423 h 1027331"/>
                <a:gd name="connsiteX53" fmla="*/ 314397 w 1029657"/>
                <a:gd name="connsiteY53" fmla="*/ 564137 h 1027331"/>
                <a:gd name="connsiteX54" fmla="*/ 296727 w 1029657"/>
                <a:gd name="connsiteY54" fmla="*/ 491180 h 1027331"/>
                <a:gd name="connsiteX55" fmla="*/ 695973 w 1029657"/>
                <a:gd name="connsiteY55" fmla="*/ 664877 h 1027331"/>
                <a:gd name="connsiteX56" fmla="*/ 698956 w 1029657"/>
                <a:gd name="connsiteY56" fmla="*/ 921119 h 1027331"/>
                <a:gd name="connsiteX57" fmla="*/ 801714 w 1029657"/>
                <a:gd name="connsiteY57" fmla="*/ 995257 h 1027331"/>
                <a:gd name="connsiteX58" fmla="*/ 904249 w 1029657"/>
                <a:gd name="connsiteY58" fmla="*/ 928866 h 1027331"/>
                <a:gd name="connsiteX59" fmla="*/ 918148 w 1029657"/>
                <a:gd name="connsiteY59" fmla="*/ 849526 h 1027331"/>
                <a:gd name="connsiteX60" fmla="*/ 944640 w 1029657"/>
                <a:gd name="connsiteY60" fmla="*/ 717559 h 1027331"/>
                <a:gd name="connsiteX61" fmla="*/ 756624 w 1029657"/>
                <a:gd name="connsiteY61" fmla="*/ 702684 h 1027331"/>
                <a:gd name="connsiteX62" fmla="*/ 695973 w 1029657"/>
                <a:gd name="connsiteY62" fmla="*/ 664877 h 1027331"/>
                <a:gd name="connsiteX63" fmla="*/ 176410 w 1029657"/>
                <a:gd name="connsiteY63" fmla="*/ 673130 h 1027331"/>
                <a:gd name="connsiteX64" fmla="*/ 35370 w 1029657"/>
                <a:gd name="connsiteY64" fmla="*/ 804618 h 1027331"/>
                <a:gd name="connsiteX65" fmla="*/ 75916 w 1029657"/>
                <a:gd name="connsiteY65" fmla="*/ 882777 h 1027331"/>
                <a:gd name="connsiteX66" fmla="*/ 161398 w 1029657"/>
                <a:gd name="connsiteY66" fmla="*/ 914932 h 1027331"/>
                <a:gd name="connsiteX67" fmla="*/ 185935 w 1029657"/>
                <a:gd name="connsiteY67" fmla="*/ 811775 h 1027331"/>
                <a:gd name="connsiteX68" fmla="*/ 254661 w 1029657"/>
                <a:gd name="connsiteY68" fmla="*/ 958321 h 1027331"/>
                <a:gd name="connsiteX69" fmla="*/ 301116 w 1029657"/>
                <a:gd name="connsiteY69" fmla="*/ 857737 h 1027331"/>
                <a:gd name="connsiteX70" fmla="*/ 202747 w 1029657"/>
                <a:gd name="connsiteY70" fmla="*/ 738860 h 1027331"/>
                <a:gd name="connsiteX71" fmla="*/ 176410 w 1029657"/>
                <a:gd name="connsiteY71" fmla="*/ 673130 h 1027331"/>
                <a:gd name="connsiteX72" fmla="*/ 451977 w 1029657"/>
                <a:gd name="connsiteY72" fmla="*/ 792358 h 1027331"/>
                <a:gd name="connsiteX73" fmla="*/ 356505 w 1029657"/>
                <a:gd name="connsiteY73" fmla="*/ 940381 h 1027331"/>
                <a:gd name="connsiteX74" fmla="*/ 471687 w 1029657"/>
                <a:gd name="connsiteY74" fmla="*/ 796576 h 1027331"/>
                <a:gd name="connsiteX75" fmla="*/ 462472 w 1029657"/>
                <a:gd name="connsiteY75" fmla="*/ 793019 h 102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29657" h="1027331">
                  <a:moveTo>
                    <a:pt x="674898" y="0"/>
                  </a:moveTo>
                  <a:cubicBezTo>
                    <a:pt x="597210" y="8757"/>
                    <a:pt x="580735" y="108550"/>
                    <a:pt x="602683" y="169827"/>
                  </a:cubicBezTo>
                  <a:cubicBezTo>
                    <a:pt x="645550" y="236021"/>
                    <a:pt x="522222" y="245891"/>
                    <a:pt x="555496" y="175535"/>
                  </a:cubicBezTo>
                  <a:cubicBezTo>
                    <a:pt x="638783" y="94854"/>
                    <a:pt x="469295" y="9474"/>
                    <a:pt x="419337" y="91314"/>
                  </a:cubicBezTo>
                  <a:cubicBezTo>
                    <a:pt x="363033" y="171894"/>
                    <a:pt x="529918" y="182425"/>
                    <a:pt x="467270" y="265702"/>
                  </a:cubicBezTo>
                  <a:cubicBezTo>
                    <a:pt x="490343" y="349583"/>
                    <a:pt x="577865" y="305815"/>
                    <a:pt x="614275" y="260260"/>
                  </a:cubicBezTo>
                  <a:cubicBezTo>
                    <a:pt x="666189" y="288816"/>
                    <a:pt x="665190" y="380895"/>
                    <a:pt x="722901" y="404009"/>
                  </a:cubicBezTo>
                  <a:cubicBezTo>
                    <a:pt x="786154" y="385056"/>
                    <a:pt x="785915" y="274559"/>
                    <a:pt x="743455" y="230046"/>
                  </a:cubicBezTo>
                  <a:cubicBezTo>
                    <a:pt x="675883" y="199522"/>
                    <a:pt x="649588" y="144604"/>
                    <a:pt x="690346" y="76978"/>
                  </a:cubicBezTo>
                  <a:cubicBezTo>
                    <a:pt x="689614" y="53352"/>
                    <a:pt x="704189" y="12743"/>
                    <a:pt x="674898" y="0"/>
                  </a:cubicBezTo>
                  <a:close/>
                  <a:moveTo>
                    <a:pt x="307968" y="19247"/>
                  </a:moveTo>
                  <a:cubicBezTo>
                    <a:pt x="235837" y="48676"/>
                    <a:pt x="258052" y="154530"/>
                    <a:pt x="246937" y="192871"/>
                  </a:cubicBezTo>
                  <a:cubicBezTo>
                    <a:pt x="198132" y="161433"/>
                    <a:pt x="116899" y="149103"/>
                    <a:pt x="80643" y="206734"/>
                  </a:cubicBezTo>
                  <a:cubicBezTo>
                    <a:pt x="23904" y="316964"/>
                    <a:pt x="188720" y="331361"/>
                    <a:pt x="243772" y="272605"/>
                  </a:cubicBezTo>
                  <a:cubicBezTo>
                    <a:pt x="268238" y="214566"/>
                    <a:pt x="330365" y="278285"/>
                    <a:pt x="354226" y="209687"/>
                  </a:cubicBezTo>
                  <a:cubicBezTo>
                    <a:pt x="395589" y="152463"/>
                    <a:pt x="383672" y="41752"/>
                    <a:pt x="309923" y="19500"/>
                  </a:cubicBezTo>
                  <a:lnTo>
                    <a:pt x="307968" y="19247"/>
                  </a:lnTo>
                  <a:close/>
                  <a:moveTo>
                    <a:pt x="866882" y="288141"/>
                  </a:moveTo>
                  <a:cubicBezTo>
                    <a:pt x="794680" y="290180"/>
                    <a:pt x="797353" y="391383"/>
                    <a:pt x="773957" y="414006"/>
                  </a:cubicBezTo>
                  <a:cubicBezTo>
                    <a:pt x="705540" y="398694"/>
                    <a:pt x="613755" y="431103"/>
                    <a:pt x="621788" y="514815"/>
                  </a:cubicBezTo>
                  <a:cubicBezTo>
                    <a:pt x="557550" y="526541"/>
                    <a:pt x="710830" y="355334"/>
                    <a:pt x="601515" y="366553"/>
                  </a:cubicBezTo>
                  <a:cubicBezTo>
                    <a:pt x="539696" y="392831"/>
                    <a:pt x="492340" y="481915"/>
                    <a:pt x="414441" y="431342"/>
                  </a:cubicBezTo>
                  <a:cubicBezTo>
                    <a:pt x="311964" y="447693"/>
                    <a:pt x="378382" y="598894"/>
                    <a:pt x="457661" y="545156"/>
                  </a:cubicBezTo>
                  <a:cubicBezTo>
                    <a:pt x="470759" y="509290"/>
                    <a:pt x="530763" y="475476"/>
                    <a:pt x="521590" y="539926"/>
                  </a:cubicBezTo>
                  <a:cubicBezTo>
                    <a:pt x="491679" y="577719"/>
                    <a:pt x="408645" y="565333"/>
                    <a:pt x="429002" y="640567"/>
                  </a:cubicBezTo>
                  <a:cubicBezTo>
                    <a:pt x="442353" y="732843"/>
                    <a:pt x="549559" y="675872"/>
                    <a:pt x="550093" y="609115"/>
                  </a:cubicBezTo>
                  <a:cubicBezTo>
                    <a:pt x="593115" y="526274"/>
                    <a:pt x="620480" y="712399"/>
                    <a:pt x="694622" y="642676"/>
                  </a:cubicBezTo>
                  <a:cubicBezTo>
                    <a:pt x="748506" y="608398"/>
                    <a:pt x="662700" y="514661"/>
                    <a:pt x="760788" y="537747"/>
                  </a:cubicBezTo>
                  <a:cubicBezTo>
                    <a:pt x="798282" y="558977"/>
                    <a:pt x="718089" y="612307"/>
                    <a:pt x="756117" y="654979"/>
                  </a:cubicBezTo>
                  <a:cubicBezTo>
                    <a:pt x="738419" y="754959"/>
                    <a:pt x="874197" y="731985"/>
                    <a:pt x="869273" y="648216"/>
                  </a:cubicBezTo>
                  <a:cubicBezTo>
                    <a:pt x="892445" y="574992"/>
                    <a:pt x="930740" y="705960"/>
                    <a:pt x="988141" y="660546"/>
                  </a:cubicBezTo>
                  <a:cubicBezTo>
                    <a:pt x="1052436" y="632300"/>
                    <a:pt x="1033935" y="532390"/>
                    <a:pt x="987578" y="494864"/>
                  </a:cubicBezTo>
                  <a:cubicBezTo>
                    <a:pt x="932682" y="447440"/>
                    <a:pt x="853179" y="474056"/>
                    <a:pt x="863646" y="551652"/>
                  </a:cubicBezTo>
                  <a:cubicBezTo>
                    <a:pt x="801616" y="606359"/>
                    <a:pt x="777699" y="428445"/>
                    <a:pt x="865292" y="478189"/>
                  </a:cubicBezTo>
                  <a:cubicBezTo>
                    <a:pt x="906471" y="429809"/>
                    <a:pt x="930389" y="322785"/>
                    <a:pt x="866882" y="288141"/>
                  </a:cubicBezTo>
                  <a:close/>
                  <a:moveTo>
                    <a:pt x="273893" y="300008"/>
                  </a:moveTo>
                  <a:cubicBezTo>
                    <a:pt x="173090" y="272099"/>
                    <a:pt x="141013" y="496256"/>
                    <a:pt x="248274" y="468305"/>
                  </a:cubicBezTo>
                  <a:cubicBezTo>
                    <a:pt x="282672" y="426842"/>
                    <a:pt x="359347" y="331221"/>
                    <a:pt x="273893" y="300008"/>
                  </a:cubicBezTo>
                  <a:close/>
                  <a:moveTo>
                    <a:pt x="77337" y="425647"/>
                  </a:moveTo>
                  <a:cubicBezTo>
                    <a:pt x="11593" y="452108"/>
                    <a:pt x="15167" y="542007"/>
                    <a:pt x="65421" y="582472"/>
                  </a:cubicBezTo>
                  <a:cubicBezTo>
                    <a:pt x="89957" y="628265"/>
                    <a:pt x="-30402" y="723844"/>
                    <a:pt x="70542" y="746579"/>
                  </a:cubicBezTo>
                  <a:cubicBezTo>
                    <a:pt x="123384" y="726206"/>
                    <a:pt x="202282" y="661348"/>
                    <a:pt x="159682" y="598640"/>
                  </a:cubicBezTo>
                  <a:cubicBezTo>
                    <a:pt x="114099" y="546056"/>
                    <a:pt x="188270" y="437331"/>
                    <a:pt x="77337" y="425647"/>
                  </a:cubicBezTo>
                  <a:close/>
                  <a:moveTo>
                    <a:pt x="296727" y="491180"/>
                  </a:moveTo>
                  <a:cubicBezTo>
                    <a:pt x="204506" y="492291"/>
                    <a:pt x="141899" y="620476"/>
                    <a:pt x="204126" y="686923"/>
                  </a:cubicBezTo>
                  <a:cubicBezTo>
                    <a:pt x="239607" y="727247"/>
                    <a:pt x="320335" y="756379"/>
                    <a:pt x="347712" y="712905"/>
                  </a:cubicBezTo>
                  <a:cubicBezTo>
                    <a:pt x="374795" y="768330"/>
                    <a:pt x="450092" y="806798"/>
                    <a:pt x="485784" y="742937"/>
                  </a:cubicBezTo>
                  <a:cubicBezTo>
                    <a:pt x="547969" y="768555"/>
                    <a:pt x="496772" y="880612"/>
                    <a:pt x="572153" y="914595"/>
                  </a:cubicBezTo>
                  <a:cubicBezTo>
                    <a:pt x="643778" y="978315"/>
                    <a:pt x="698379" y="814123"/>
                    <a:pt x="627908" y="798418"/>
                  </a:cubicBezTo>
                  <a:cubicBezTo>
                    <a:pt x="564457" y="769314"/>
                    <a:pt x="704471" y="786101"/>
                    <a:pt x="678092" y="720610"/>
                  </a:cubicBezTo>
                  <a:cubicBezTo>
                    <a:pt x="673491" y="647822"/>
                    <a:pt x="577007" y="646332"/>
                    <a:pt x="527794" y="674438"/>
                  </a:cubicBezTo>
                  <a:cubicBezTo>
                    <a:pt x="473530" y="733222"/>
                    <a:pt x="419337" y="669109"/>
                    <a:pt x="364089" y="655696"/>
                  </a:cubicBezTo>
                  <a:cubicBezTo>
                    <a:pt x="331477" y="658058"/>
                    <a:pt x="338497" y="706424"/>
                    <a:pt x="326145" y="650423"/>
                  </a:cubicBezTo>
                  <a:cubicBezTo>
                    <a:pt x="297796" y="623976"/>
                    <a:pt x="257292" y="583020"/>
                    <a:pt x="314397" y="564137"/>
                  </a:cubicBezTo>
                  <a:cubicBezTo>
                    <a:pt x="343844" y="538731"/>
                    <a:pt x="350386" y="484980"/>
                    <a:pt x="296727" y="491180"/>
                  </a:cubicBezTo>
                  <a:close/>
                  <a:moveTo>
                    <a:pt x="695973" y="664877"/>
                  </a:moveTo>
                  <a:cubicBezTo>
                    <a:pt x="675939" y="745117"/>
                    <a:pt x="648195" y="865498"/>
                    <a:pt x="698956" y="921119"/>
                  </a:cubicBezTo>
                  <a:cubicBezTo>
                    <a:pt x="760760" y="895052"/>
                    <a:pt x="801869" y="937217"/>
                    <a:pt x="801714" y="995257"/>
                  </a:cubicBezTo>
                  <a:cubicBezTo>
                    <a:pt x="846355" y="1071180"/>
                    <a:pt x="937775" y="997295"/>
                    <a:pt x="904249" y="928866"/>
                  </a:cubicBezTo>
                  <a:cubicBezTo>
                    <a:pt x="900774" y="891509"/>
                    <a:pt x="841867" y="813322"/>
                    <a:pt x="918148" y="849526"/>
                  </a:cubicBezTo>
                  <a:cubicBezTo>
                    <a:pt x="972567" y="837968"/>
                    <a:pt x="1023032" y="732435"/>
                    <a:pt x="944640" y="717559"/>
                  </a:cubicBezTo>
                  <a:cubicBezTo>
                    <a:pt x="876843" y="708420"/>
                    <a:pt x="801602" y="782966"/>
                    <a:pt x="756624" y="702684"/>
                  </a:cubicBezTo>
                  <a:cubicBezTo>
                    <a:pt x="739488" y="685967"/>
                    <a:pt x="719552" y="670880"/>
                    <a:pt x="695973" y="664877"/>
                  </a:cubicBezTo>
                  <a:close/>
                  <a:moveTo>
                    <a:pt x="176410" y="673130"/>
                  </a:moveTo>
                  <a:cubicBezTo>
                    <a:pt x="101690" y="701067"/>
                    <a:pt x="124411" y="811466"/>
                    <a:pt x="35370" y="804618"/>
                  </a:cubicBezTo>
                  <a:cubicBezTo>
                    <a:pt x="-38675" y="835494"/>
                    <a:pt x="17614" y="896303"/>
                    <a:pt x="75916" y="882777"/>
                  </a:cubicBezTo>
                  <a:cubicBezTo>
                    <a:pt x="37958" y="934574"/>
                    <a:pt x="137833" y="988845"/>
                    <a:pt x="161398" y="914932"/>
                  </a:cubicBezTo>
                  <a:cubicBezTo>
                    <a:pt x="188622" y="884929"/>
                    <a:pt x="124820" y="791992"/>
                    <a:pt x="185935" y="811775"/>
                  </a:cubicBezTo>
                  <a:cubicBezTo>
                    <a:pt x="159513" y="863937"/>
                    <a:pt x="174862" y="986638"/>
                    <a:pt x="254661" y="958321"/>
                  </a:cubicBezTo>
                  <a:cubicBezTo>
                    <a:pt x="295432" y="925014"/>
                    <a:pt x="215620" y="842454"/>
                    <a:pt x="301116" y="857737"/>
                  </a:cubicBezTo>
                  <a:cubicBezTo>
                    <a:pt x="409461" y="782797"/>
                    <a:pt x="213453" y="737890"/>
                    <a:pt x="202747" y="738860"/>
                  </a:cubicBezTo>
                  <a:cubicBezTo>
                    <a:pt x="220910" y="716688"/>
                    <a:pt x="194291" y="686065"/>
                    <a:pt x="176410" y="673130"/>
                  </a:cubicBezTo>
                  <a:close/>
                  <a:moveTo>
                    <a:pt x="451977" y="792358"/>
                  </a:moveTo>
                  <a:cubicBezTo>
                    <a:pt x="374978" y="772899"/>
                    <a:pt x="301398" y="880261"/>
                    <a:pt x="356505" y="940381"/>
                  </a:cubicBezTo>
                  <a:cubicBezTo>
                    <a:pt x="429650" y="991348"/>
                    <a:pt x="537403" y="855853"/>
                    <a:pt x="471687" y="796576"/>
                  </a:cubicBezTo>
                  <a:lnTo>
                    <a:pt x="462472" y="793019"/>
                  </a:lnTo>
                  <a:close/>
                </a:path>
              </a:pathLst>
            </a:custGeom>
            <a:solidFill>
              <a:srgbClr val="8A92DA"/>
            </a:solidFill>
            <a:ln w="4833" cap="flat">
              <a:noFill/>
              <a:prstDash val="solid"/>
              <a:miter/>
            </a:ln>
          </p:spPr>
          <p:txBody>
            <a:bodyPr rtlCol="0" anchor="ctr"/>
            <a:lstStyle/>
            <a:p>
              <a:endParaRPr lang="ja-JP" altLang="en-US"/>
            </a:p>
          </p:txBody>
        </p:sp>
        <p:sp>
          <p:nvSpPr>
            <p:cNvPr id="39" name="フリーフォーム: 図形 38">
              <a:extLst>
                <a:ext uri="{FF2B5EF4-FFF2-40B4-BE49-F238E27FC236}">
                  <a16:creationId xmlns:a16="http://schemas.microsoft.com/office/drawing/2014/main" id="{2C9DC4DB-1586-36A4-6481-05BB28392363}"/>
                </a:ext>
              </a:extLst>
            </p:cNvPr>
            <p:cNvSpPr/>
            <p:nvPr/>
          </p:nvSpPr>
          <p:spPr>
            <a:xfrm rot="21446219">
              <a:off x="2796761" y="2491724"/>
              <a:ext cx="245097" cy="196487"/>
            </a:xfrm>
            <a:custGeom>
              <a:avLst/>
              <a:gdLst>
                <a:gd name="connsiteX0" fmla="*/ 9060 w 245097"/>
                <a:gd name="connsiteY0" fmla="*/ 62926 h 196487"/>
                <a:gd name="connsiteX1" fmla="*/ 1252 w 245097"/>
                <a:gd name="connsiteY1" fmla="*/ 62167 h 196487"/>
                <a:gd name="connsiteX2" fmla="*/ 7836 w 245097"/>
                <a:gd name="connsiteY2" fmla="*/ 67327 h 196487"/>
                <a:gd name="connsiteX3" fmla="*/ 15687 w 245097"/>
                <a:gd name="connsiteY3" fmla="*/ 82033 h 196487"/>
                <a:gd name="connsiteX4" fmla="*/ 51084 w 245097"/>
                <a:gd name="connsiteY4" fmla="*/ 121738 h 196487"/>
                <a:gd name="connsiteX5" fmla="*/ 71217 w 245097"/>
                <a:gd name="connsiteY5" fmla="*/ 132958 h 196487"/>
                <a:gd name="connsiteX6" fmla="*/ 99270 w 245097"/>
                <a:gd name="connsiteY6" fmla="*/ 167967 h 196487"/>
                <a:gd name="connsiteX7" fmla="*/ 128252 w 245097"/>
                <a:gd name="connsiteY7" fmla="*/ 184108 h 196487"/>
                <a:gd name="connsiteX8" fmla="*/ 149017 w 245097"/>
                <a:gd name="connsiteY8" fmla="*/ 196101 h 196487"/>
                <a:gd name="connsiteX9" fmla="*/ 199454 w 245097"/>
                <a:gd name="connsiteY9" fmla="*/ 191687 h 196487"/>
                <a:gd name="connsiteX10" fmla="*/ 220501 w 245097"/>
                <a:gd name="connsiteY10" fmla="*/ 180354 h 196487"/>
                <a:gd name="connsiteX11" fmla="*/ 233712 w 245097"/>
                <a:gd name="connsiteY11" fmla="*/ 150407 h 196487"/>
                <a:gd name="connsiteX12" fmla="*/ 241337 w 245097"/>
                <a:gd name="connsiteY12" fmla="*/ 134449 h 196487"/>
                <a:gd name="connsiteX13" fmla="*/ 243265 w 245097"/>
                <a:gd name="connsiteY13" fmla="*/ 98427 h 196487"/>
                <a:gd name="connsiteX14" fmla="*/ 226551 w 245097"/>
                <a:gd name="connsiteY14" fmla="*/ 74202 h 196487"/>
                <a:gd name="connsiteX15" fmla="*/ 194629 w 245097"/>
                <a:gd name="connsiteY15" fmla="*/ 44535 h 196487"/>
                <a:gd name="connsiteX16" fmla="*/ 171401 w 245097"/>
                <a:gd name="connsiteY16" fmla="*/ 36381 h 196487"/>
                <a:gd name="connsiteX17" fmla="*/ 147484 w 245097"/>
                <a:gd name="connsiteY17" fmla="*/ 22222 h 196487"/>
                <a:gd name="connsiteX18" fmla="*/ 66715 w 245097"/>
                <a:gd name="connsiteY18" fmla="*/ 36 h 196487"/>
                <a:gd name="connsiteX19" fmla="*/ 34455 w 245097"/>
                <a:gd name="connsiteY19" fmla="*/ 9962 h 196487"/>
                <a:gd name="connsiteX20" fmla="*/ 21469 w 245097"/>
                <a:gd name="connsiteY20" fmla="*/ 18496 h 196487"/>
                <a:gd name="connsiteX21" fmla="*/ 19078 w 245097"/>
                <a:gd name="connsiteY21" fmla="*/ 42792 h 196487"/>
                <a:gd name="connsiteX22" fmla="*/ 9060 w 245097"/>
                <a:gd name="connsiteY22" fmla="*/ 62926 h 1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5097" h="196487">
                  <a:moveTo>
                    <a:pt x="9060" y="62926"/>
                  </a:moveTo>
                  <a:cubicBezTo>
                    <a:pt x="7020" y="62040"/>
                    <a:pt x="-3588" y="62870"/>
                    <a:pt x="1252" y="62167"/>
                  </a:cubicBezTo>
                  <a:cubicBezTo>
                    <a:pt x="5276" y="61590"/>
                    <a:pt x="10510" y="60915"/>
                    <a:pt x="7836" y="67327"/>
                  </a:cubicBezTo>
                  <a:cubicBezTo>
                    <a:pt x="5248" y="73513"/>
                    <a:pt x="12184" y="77900"/>
                    <a:pt x="15687" y="82033"/>
                  </a:cubicBezTo>
                  <a:cubicBezTo>
                    <a:pt x="27153" y="95559"/>
                    <a:pt x="36255" y="111981"/>
                    <a:pt x="51084" y="121738"/>
                  </a:cubicBezTo>
                  <a:cubicBezTo>
                    <a:pt x="57528" y="125970"/>
                    <a:pt x="65505" y="127081"/>
                    <a:pt x="71217" y="132958"/>
                  </a:cubicBezTo>
                  <a:cubicBezTo>
                    <a:pt x="81684" y="143714"/>
                    <a:pt x="88887" y="157226"/>
                    <a:pt x="99270" y="167967"/>
                  </a:cubicBezTo>
                  <a:cubicBezTo>
                    <a:pt x="107191" y="176192"/>
                    <a:pt x="118812" y="177894"/>
                    <a:pt x="128252" y="184108"/>
                  </a:cubicBezTo>
                  <a:cubicBezTo>
                    <a:pt x="134907" y="188495"/>
                    <a:pt x="140576" y="195314"/>
                    <a:pt x="149017" y="196101"/>
                  </a:cubicBezTo>
                  <a:cubicBezTo>
                    <a:pt x="165914" y="197690"/>
                    <a:pt x="182741" y="194006"/>
                    <a:pt x="199454" y="191687"/>
                  </a:cubicBezTo>
                  <a:cubicBezTo>
                    <a:pt x="207671" y="190548"/>
                    <a:pt x="215957" y="186878"/>
                    <a:pt x="220501" y="180354"/>
                  </a:cubicBezTo>
                  <a:cubicBezTo>
                    <a:pt x="226762" y="171342"/>
                    <a:pt x="232305" y="161191"/>
                    <a:pt x="233712" y="150407"/>
                  </a:cubicBezTo>
                  <a:cubicBezTo>
                    <a:pt x="234528" y="144023"/>
                    <a:pt x="239804" y="140494"/>
                    <a:pt x="241337" y="134449"/>
                  </a:cubicBezTo>
                  <a:cubicBezTo>
                    <a:pt x="244306" y="122751"/>
                    <a:pt x="247021" y="109900"/>
                    <a:pt x="243265" y="98427"/>
                  </a:cubicBezTo>
                  <a:cubicBezTo>
                    <a:pt x="240184" y="88965"/>
                    <a:pt x="233192" y="81344"/>
                    <a:pt x="226551" y="74202"/>
                  </a:cubicBezTo>
                  <a:cubicBezTo>
                    <a:pt x="216675" y="63573"/>
                    <a:pt x="207867" y="50623"/>
                    <a:pt x="194629" y="44535"/>
                  </a:cubicBezTo>
                  <a:cubicBezTo>
                    <a:pt x="187130" y="41091"/>
                    <a:pt x="178253" y="41695"/>
                    <a:pt x="171401" y="36381"/>
                  </a:cubicBezTo>
                  <a:cubicBezTo>
                    <a:pt x="164057" y="30686"/>
                    <a:pt x="156432" y="25456"/>
                    <a:pt x="147484" y="22222"/>
                  </a:cubicBezTo>
                  <a:cubicBezTo>
                    <a:pt x="121260" y="12746"/>
                    <a:pt x="94937" y="1076"/>
                    <a:pt x="66715" y="36"/>
                  </a:cubicBezTo>
                  <a:cubicBezTo>
                    <a:pt x="55361" y="-372"/>
                    <a:pt x="43811" y="2693"/>
                    <a:pt x="34455" y="9962"/>
                  </a:cubicBezTo>
                  <a:cubicBezTo>
                    <a:pt x="30318" y="13182"/>
                    <a:pt x="22974" y="11663"/>
                    <a:pt x="21469" y="18496"/>
                  </a:cubicBezTo>
                  <a:cubicBezTo>
                    <a:pt x="19696" y="26483"/>
                    <a:pt x="22046" y="35172"/>
                    <a:pt x="19078" y="42792"/>
                  </a:cubicBezTo>
                  <a:cubicBezTo>
                    <a:pt x="16334" y="49822"/>
                    <a:pt x="9285" y="54884"/>
                    <a:pt x="9060" y="62926"/>
                  </a:cubicBezTo>
                  <a:close/>
                </a:path>
              </a:pathLst>
            </a:custGeom>
            <a:solidFill>
              <a:srgbClr val="8A92DA"/>
            </a:solidFill>
            <a:ln w="4833" cap="flat">
              <a:noFill/>
              <a:prstDash val="solid"/>
              <a:miter/>
            </a:ln>
          </p:spPr>
          <p:txBody>
            <a:bodyPr rtlCol="0" anchor="ctr"/>
            <a:lstStyle/>
            <a:p>
              <a:endParaRPr lang="ja-JP" altLang="en-US"/>
            </a:p>
          </p:txBody>
        </p:sp>
      </p:grpSp>
      <p:sp>
        <p:nvSpPr>
          <p:cNvPr id="6" name="テキスト ボックス 5">
            <a:extLst>
              <a:ext uri="{FF2B5EF4-FFF2-40B4-BE49-F238E27FC236}">
                <a16:creationId xmlns:a16="http://schemas.microsoft.com/office/drawing/2014/main" id="{43138931-36B7-9478-CC5B-D39874D9F56C}"/>
              </a:ext>
            </a:extLst>
          </p:cNvPr>
          <p:cNvSpPr txBox="1"/>
          <p:nvPr/>
        </p:nvSpPr>
        <p:spPr>
          <a:xfrm>
            <a:off x="615637" y="4503521"/>
            <a:ext cx="7508318" cy="369332"/>
          </a:xfrm>
          <a:prstGeom prst="rect">
            <a:avLst/>
          </a:prstGeom>
          <a:noFill/>
        </p:spPr>
        <p:txBody>
          <a:bodyPr wrap="square" rtlCol="0">
            <a:spAutoFit/>
          </a:bodyPr>
          <a:lstStyle/>
          <a:p>
            <a:r>
              <a:rPr kumimoji="1" lang="ja-JP" altLang="en-US">
                <a:solidFill>
                  <a:schemeClr val="bg1">
                    <a:lumMod val="90000"/>
                  </a:schemeClr>
                </a:solidFill>
              </a:rPr>
              <a:t>＊注：講演者の記憶を元に色を再現　感覚には個人差があります</a:t>
            </a:r>
          </a:p>
        </p:txBody>
      </p:sp>
      <p:sp>
        <p:nvSpPr>
          <p:cNvPr id="7" name="テキスト ボックス 6">
            <a:extLst>
              <a:ext uri="{FF2B5EF4-FFF2-40B4-BE49-F238E27FC236}">
                <a16:creationId xmlns:a16="http://schemas.microsoft.com/office/drawing/2014/main" id="{3C3942DF-B823-B7F8-2DDA-E6A8FB4AB103}"/>
              </a:ext>
            </a:extLst>
          </p:cNvPr>
          <p:cNvSpPr txBox="1"/>
          <p:nvPr/>
        </p:nvSpPr>
        <p:spPr>
          <a:xfrm>
            <a:off x="1754704" y="869192"/>
            <a:ext cx="1241045" cy="1015663"/>
          </a:xfrm>
          <a:prstGeom prst="rect">
            <a:avLst/>
          </a:prstGeom>
          <a:noFill/>
        </p:spPr>
        <p:txBody>
          <a:bodyPr wrap="none" rtlCol="0">
            <a:spAutoFit/>
          </a:bodyPr>
          <a:lstStyle/>
          <a:p>
            <a:r>
              <a:rPr kumimoji="1" lang="ja-JP" altLang="en-US" sz="6000"/>
              <a:t>🌞</a:t>
            </a:r>
          </a:p>
        </p:txBody>
      </p:sp>
      <p:sp>
        <p:nvSpPr>
          <p:cNvPr id="8" name="テキスト ボックス 7">
            <a:extLst>
              <a:ext uri="{FF2B5EF4-FFF2-40B4-BE49-F238E27FC236}">
                <a16:creationId xmlns:a16="http://schemas.microsoft.com/office/drawing/2014/main" id="{6F7DBC84-5535-F9C8-C724-E6B1CFA335AC}"/>
              </a:ext>
            </a:extLst>
          </p:cNvPr>
          <p:cNvSpPr txBox="1"/>
          <p:nvPr/>
        </p:nvSpPr>
        <p:spPr>
          <a:xfrm>
            <a:off x="6188562" y="920091"/>
            <a:ext cx="1051891" cy="1015663"/>
          </a:xfrm>
          <a:prstGeom prst="rect">
            <a:avLst/>
          </a:prstGeom>
          <a:noFill/>
        </p:spPr>
        <p:txBody>
          <a:bodyPr wrap="none" rtlCol="0">
            <a:spAutoFit/>
          </a:bodyPr>
          <a:lstStyle/>
          <a:p>
            <a:r>
              <a:rPr kumimoji="1" lang="ja-JP" altLang="en-US" sz="6000"/>
              <a:t>🌛</a:t>
            </a:r>
          </a:p>
        </p:txBody>
      </p:sp>
      <p:grpSp>
        <p:nvGrpSpPr>
          <p:cNvPr id="14" name="コンテンツ プレースホルダー 9">
            <a:extLst>
              <a:ext uri="{FF2B5EF4-FFF2-40B4-BE49-F238E27FC236}">
                <a16:creationId xmlns:a16="http://schemas.microsoft.com/office/drawing/2014/main" id="{E508078A-3D9C-79E4-8AF5-BE8F3A6C1C99}"/>
              </a:ext>
            </a:extLst>
          </p:cNvPr>
          <p:cNvGrpSpPr/>
          <p:nvPr/>
        </p:nvGrpSpPr>
        <p:grpSpPr>
          <a:xfrm rot="21398446">
            <a:off x="5310187" y="2293630"/>
            <a:ext cx="2769192" cy="1602651"/>
            <a:chOff x="5310187" y="2275700"/>
            <a:chExt cx="2769192" cy="1602651"/>
          </a:xfrm>
        </p:grpSpPr>
        <p:sp>
          <p:nvSpPr>
            <p:cNvPr id="15" name="フリーフォーム: 図形 14">
              <a:extLst>
                <a:ext uri="{FF2B5EF4-FFF2-40B4-BE49-F238E27FC236}">
                  <a16:creationId xmlns:a16="http://schemas.microsoft.com/office/drawing/2014/main" id="{0E292E27-3AB7-66D6-E7D3-D9490460F653}"/>
                </a:ext>
              </a:extLst>
            </p:cNvPr>
            <p:cNvSpPr/>
            <p:nvPr/>
          </p:nvSpPr>
          <p:spPr>
            <a:xfrm>
              <a:off x="6803866" y="2284587"/>
              <a:ext cx="1029657" cy="1027331"/>
            </a:xfrm>
            <a:custGeom>
              <a:avLst/>
              <a:gdLst>
                <a:gd name="connsiteX0" fmla="*/ 674898 w 1029657"/>
                <a:gd name="connsiteY0" fmla="*/ 0 h 1027331"/>
                <a:gd name="connsiteX1" fmla="*/ 602683 w 1029657"/>
                <a:gd name="connsiteY1" fmla="*/ 169827 h 1027331"/>
                <a:gd name="connsiteX2" fmla="*/ 555496 w 1029657"/>
                <a:gd name="connsiteY2" fmla="*/ 175535 h 1027331"/>
                <a:gd name="connsiteX3" fmla="*/ 419337 w 1029657"/>
                <a:gd name="connsiteY3" fmla="*/ 91314 h 1027331"/>
                <a:gd name="connsiteX4" fmla="*/ 467270 w 1029657"/>
                <a:gd name="connsiteY4" fmla="*/ 265702 h 1027331"/>
                <a:gd name="connsiteX5" fmla="*/ 614275 w 1029657"/>
                <a:gd name="connsiteY5" fmla="*/ 260260 h 1027331"/>
                <a:gd name="connsiteX6" fmla="*/ 722901 w 1029657"/>
                <a:gd name="connsiteY6" fmla="*/ 404009 h 1027331"/>
                <a:gd name="connsiteX7" fmla="*/ 743455 w 1029657"/>
                <a:gd name="connsiteY7" fmla="*/ 230046 h 1027331"/>
                <a:gd name="connsiteX8" fmla="*/ 690346 w 1029657"/>
                <a:gd name="connsiteY8" fmla="*/ 76978 h 1027331"/>
                <a:gd name="connsiteX9" fmla="*/ 674898 w 1029657"/>
                <a:gd name="connsiteY9" fmla="*/ 0 h 1027331"/>
                <a:gd name="connsiteX10" fmla="*/ 307968 w 1029657"/>
                <a:gd name="connsiteY10" fmla="*/ 19247 h 1027331"/>
                <a:gd name="connsiteX11" fmla="*/ 246937 w 1029657"/>
                <a:gd name="connsiteY11" fmla="*/ 192871 h 1027331"/>
                <a:gd name="connsiteX12" fmla="*/ 80643 w 1029657"/>
                <a:gd name="connsiteY12" fmla="*/ 206734 h 1027331"/>
                <a:gd name="connsiteX13" fmla="*/ 243772 w 1029657"/>
                <a:gd name="connsiteY13" fmla="*/ 272605 h 1027331"/>
                <a:gd name="connsiteX14" fmla="*/ 354226 w 1029657"/>
                <a:gd name="connsiteY14" fmla="*/ 209687 h 1027331"/>
                <a:gd name="connsiteX15" fmla="*/ 309923 w 1029657"/>
                <a:gd name="connsiteY15" fmla="*/ 19500 h 1027331"/>
                <a:gd name="connsiteX16" fmla="*/ 307968 w 1029657"/>
                <a:gd name="connsiteY16" fmla="*/ 19247 h 1027331"/>
                <a:gd name="connsiteX17" fmla="*/ 866882 w 1029657"/>
                <a:gd name="connsiteY17" fmla="*/ 288141 h 1027331"/>
                <a:gd name="connsiteX18" fmla="*/ 773957 w 1029657"/>
                <a:gd name="connsiteY18" fmla="*/ 414006 h 1027331"/>
                <a:gd name="connsiteX19" fmla="*/ 621788 w 1029657"/>
                <a:gd name="connsiteY19" fmla="*/ 514815 h 1027331"/>
                <a:gd name="connsiteX20" fmla="*/ 601515 w 1029657"/>
                <a:gd name="connsiteY20" fmla="*/ 366553 h 1027331"/>
                <a:gd name="connsiteX21" fmla="*/ 414441 w 1029657"/>
                <a:gd name="connsiteY21" fmla="*/ 431342 h 1027331"/>
                <a:gd name="connsiteX22" fmla="*/ 457661 w 1029657"/>
                <a:gd name="connsiteY22" fmla="*/ 545156 h 1027331"/>
                <a:gd name="connsiteX23" fmla="*/ 521590 w 1029657"/>
                <a:gd name="connsiteY23" fmla="*/ 539926 h 1027331"/>
                <a:gd name="connsiteX24" fmla="*/ 429002 w 1029657"/>
                <a:gd name="connsiteY24" fmla="*/ 640567 h 1027331"/>
                <a:gd name="connsiteX25" fmla="*/ 550093 w 1029657"/>
                <a:gd name="connsiteY25" fmla="*/ 609115 h 1027331"/>
                <a:gd name="connsiteX26" fmla="*/ 694622 w 1029657"/>
                <a:gd name="connsiteY26" fmla="*/ 642676 h 1027331"/>
                <a:gd name="connsiteX27" fmla="*/ 760788 w 1029657"/>
                <a:gd name="connsiteY27" fmla="*/ 537747 h 1027331"/>
                <a:gd name="connsiteX28" fmla="*/ 756117 w 1029657"/>
                <a:gd name="connsiteY28" fmla="*/ 654979 h 1027331"/>
                <a:gd name="connsiteX29" fmla="*/ 869273 w 1029657"/>
                <a:gd name="connsiteY29" fmla="*/ 648216 h 1027331"/>
                <a:gd name="connsiteX30" fmla="*/ 988141 w 1029657"/>
                <a:gd name="connsiteY30" fmla="*/ 660546 h 1027331"/>
                <a:gd name="connsiteX31" fmla="*/ 987578 w 1029657"/>
                <a:gd name="connsiteY31" fmla="*/ 494864 h 1027331"/>
                <a:gd name="connsiteX32" fmla="*/ 863646 w 1029657"/>
                <a:gd name="connsiteY32" fmla="*/ 551652 h 1027331"/>
                <a:gd name="connsiteX33" fmla="*/ 865292 w 1029657"/>
                <a:gd name="connsiteY33" fmla="*/ 478189 h 1027331"/>
                <a:gd name="connsiteX34" fmla="*/ 866882 w 1029657"/>
                <a:gd name="connsiteY34" fmla="*/ 288141 h 1027331"/>
                <a:gd name="connsiteX35" fmla="*/ 273893 w 1029657"/>
                <a:gd name="connsiteY35" fmla="*/ 300008 h 1027331"/>
                <a:gd name="connsiteX36" fmla="*/ 248274 w 1029657"/>
                <a:gd name="connsiteY36" fmla="*/ 468305 h 1027331"/>
                <a:gd name="connsiteX37" fmla="*/ 273893 w 1029657"/>
                <a:gd name="connsiteY37" fmla="*/ 300008 h 1027331"/>
                <a:gd name="connsiteX38" fmla="*/ 77337 w 1029657"/>
                <a:gd name="connsiteY38" fmla="*/ 425647 h 1027331"/>
                <a:gd name="connsiteX39" fmla="*/ 65421 w 1029657"/>
                <a:gd name="connsiteY39" fmla="*/ 582472 h 1027331"/>
                <a:gd name="connsiteX40" fmla="*/ 70542 w 1029657"/>
                <a:gd name="connsiteY40" fmla="*/ 746579 h 1027331"/>
                <a:gd name="connsiteX41" fmla="*/ 159682 w 1029657"/>
                <a:gd name="connsiteY41" fmla="*/ 598640 h 1027331"/>
                <a:gd name="connsiteX42" fmla="*/ 77337 w 1029657"/>
                <a:gd name="connsiteY42" fmla="*/ 425647 h 1027331"/>
                <a:gd name="connsiteX43" fmla="*/ 296727 w 1029657"/>
                <a:gd name="connsiteY43" fmla="*/ 491180 h 1027331"/>
                <a:gd name="connsiteX44" fmla="*/ 204126 w 1029657"/>
                <a:gd name="connsiteY44" fmla="*/ 686923 h 1027331"/>
                <a:gd name="connsiteX45" fmla="*/ 347712 w 1029657"/>
                <a:gd name="connsiteY45" fmla="*/ 712905 h 1027331"/>
                <a:gd name="connsiteX46" fmla="*/ 485784 w 1029657"/>
                <a:gd name="connsiteY46" fmla="*/ 742937 h 1027331"/>
                <a:gd name="connsiteX47" fmla="*/ 572153 w 1029657"/>
                <a:gd name="connsiteY47" fmla="*/ 914595 h 1027331"/>
                <a:gd name="connsiteX48" fmla="*/ 627908 w 1029657"/>
                <a:gd name="connsiteY48" fmla="*/ 798418 h 1027331"/>
                <a:gd name="connsiteX49" fmla="*/ 678092 w 1029657"/>
                <a:gd name="connsiteY49" fmla="*/ 720610 h 1027331"/>
                <a:gd name="connsiteX50" fmla="*/ 527794 w 1029657"/>
                <a:gd name="connsiteY50" fmla="*/ 674438 h 1027331"/>
                <a:gd name="connsiteX51" fmla="*/ 364089 w 1029657"/>
                <a:gd name="connsiteY51" fmla="*/ 655696 h 1027331"/>
                <a:gd name="connsiteX52" fmla="*/ 326145 w 1029657"/>
                <a:gd name="connsiteY52" fmla="*/ 650423 h 1027331"/>
                <a:gd name="connsiteX53" fmla="*/ 314397 w 1029657"/>
                <a:gd name="connsiteY53" fmla="*/ 564137 h 1027331"/>
                <a:gd name="connsiteX54" fmla="*/ 296727 w 1029657"/>
                <a:gd name="connsiteY54" fmla="*/ 491180 h 1027331"/>
                <a:gd name="connsiteX55" fmla="*/ 695973 w 1029657"/>
                <a:gd name="connsiteY55" fmla="*/ 664877 h 1027331"/>
                <a:gd name="connsiteX56" fmla="*/ 698956 w 1029657"/>
                <a:gd name="connsiteY56" fmla="*/ 921119 h 1027331"/>
                <a:gd name="connsiteX57" fmla="*/ 801714 w 1029657"/>
                <a:gd name="connsiteY57" fmla="*/ 995257 h 1027331"/>
                <a:gd name="connsiteX58" fmla="*/ 904249 w 1029657"/>
                <a:gd name="connsiteY58" fmla="*/ 928866 h 1027331"/>
                <a:gd name="connsiteX59" fmla="*/ 918148 w 1029657"/>
                <a:gd name="connsiteY59" fmla="*/ 849526 h 1027331"/>
                <a:gd name="connsiteX60" fmla="*/ 944640 w 1029657"/>
                <a:gd name="connsiteY60" fmla="*/ 717559 h 1027331"/>
                <a:gd name="connsiteX61" fmla="*/ 756624 w 1029657"/>
                <a:gd name="connsiteY61" fmla="*/ 702684 h 1027331"/>
                <a:gd name="connsiteX62" fmla="*/ 695973 w 1029657"/>
                <a:gd name="connsiteY62" fmla="*/ 664877 h 1027331"/>
                <a:gd name="connsiteX63" fmla="*/ 176410 w 1029657"/>
                <a:gd name="connsiteY63" fmla="*/ 673130 h 1027331"/>
                <a:gd name="connsiteX64" fmla="*/ 35370 w 1029657"/>
                <a:gd name="connsiteY64" fmla="*/ 804618 h 1027331"/>
                <a:gd name="connsiteX65" fmla="*/ 75916 w 1029657"/>
                <a:gd name="connsiteY65" fmla="*/ 882777 h 1027331"/>
                <a:gd name="connsiteX66" fmla="*/ 161398 w 1029657"/>
                <a:gd name="connsiteY66" fmla="*/ 914932 h 1027331"/>
                <a:gd name="connsiteX67" fmla="*/ 185935 w 1029657"/>
                <a:gd name="connsiteY67" fmla="*/ 811775 h 1027331"/>
                <a:gd name="connsiteX68" fmla="*/ 254661 w 1029657"/>
                <a:gd name="connsiteY68" fmla="*/ 958321 h 1027331"/>
                <a:gd name="connsiteX69" fmla="*/ 301116 w 1029657"/>
                <a:gd name="connsiteY69" fmla="*/ 857737 h 1027331"/>
                <a:gd name="connsiteX70" fmla="*/ 202747 w 1029657"/>
                <a:gd name="connsiteY70" fmla="*/ 738860 h 1027331"/>
                <a:gd name="connsiteX71" fmla="*/ 176410 w 1029657"/>
                <a:gd name="connsiteY71" fmla="*/ 673130 h 1027331"/>
                <a:gd name="connsiteX72" fmla="*/ 451977 w 1029657"/>
                <a:gd name="connsiteY72" fmla="*/ 792358 h 1027331"/>
                <a:gd name="connsiteX73" fmla="*/ 356505 w 1029657"/>
                <a:gd name="connsiteY73" fmla="*/ 940381 h 1027331"/>
                <a:gd name="connsiteX74" fmla="*/ 471687 w 1029657"/>
                <a:gd name="connsiteY74" fmla="*/ 796576 h 1027331"/>
                <a:gd name="connsiteX75" fmla="*/ 462472 w 1029657"/>
                <a:gd name="connsiteY75" fmla="*/ 793019 h 102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29657" h="1027331">
                  <a:moveTo>
                    <a:pt x="674898" y="0"/>
                  </a:moveTo>
                  <a:cubicBezTo>
                    <a:pt x="597210" y="8757"/>
                    <a:pt x="580735" y="108550"/>
                    <a:pt x="602683" y="169827"/>
                  </a:cubicBezTo>
                  <a:cubicBezTo>
                    <a:pt x="645550" y="236021"/>
                    <a:pt x="522222" y="245891"/>
                    <a:pt x="555496" y="175535"/>
                  </a:cubicBezTo>
                  <a:cubicBezTo>
                    <a:pt x="638783" y="94854"/>
                    <a:pt x="469295" y="9474"/>
                    <a:pt x="419337" y="91314"/>
                  </a:cubicBezTo>
                  <a:cubicBezTo>
                    <a:pt x="363033" y="171894"/>
                    <a:pt x="529918" y="182425"/>
                    <a:pt x="467270" y="265702"/>
                  </a:cubicBezTo>
                  <a:cubicBezTo>
                    <a:pt x="490343" y="349583"/>
                    <a:pt x="577865" y="305815"/>
                    <a:pt x="614275" y="260260"/>
                  </a:cubicBezTo>
                  <a:cubicBezTo>
                    <a:pt x="666189" y="288816"/>
                    <a:pt x="665190" y="380895"/>
                    <a:pt x="722901" y="404009"/>
                  </a:cubicBezTo>
                  <a:cubicBezTo>
                    <a:pt x="786154" y="385056"/>
                    <a:pt x="785915" y="274559"/>
                    <a:pt x="743455" y="230046"/>
                  </a:cubicBezTo>
                  <a:cubicBezTo>
                    <a:pt x="675883" y="199522"/>
                    <a:pt x="649588" y="144604"/>
                    <a:pt x="690346" y="76978"/>
                  </a:cubicBezTo>
                  <a:cubicBezTo>
                    <a:pt x="689614" y="53352"/>
                    <a:pt x="704189" y="12743"/>
                    <a:pt x="674898" y="0"/>
                  </a:cubicBezTo>
                  <a:close/>
                  <a:moveTo>
                    <a:pt x="307968" y="19247"/>
                  </a:moveTo>
                  <a:cubicBezTo>
                    <a:pt x="235837" y="48676"/>
                    <a:pt x="258052" y="154530"/>
                    <a:pt x="246937" y="192871"/>
                  </a:cubicBezTo>
                  <a:cubicBezTo>
                    <a:pt x="198132" y="161433"/>
                    <a:pt x="116899" y="149103"/>
                    <a:pt x="80643" y="206734"/>
                  </a:cubicBezTo>
                  <a:cubicBezTo>
                    <a:pt x="23904" y="316964"/>
                    <a:pt x="188720" y="331361"/>
                    <a:pt x="243772" y="272605"/>
                  </a:cubicBezTo>
                  <a:cubicBezTo>
                    <a:pt x="268238" y="214566"/>
                    <a:pt x="330365" y="278285"/>
                    <a:pt x="354226" y="209687"/>
                  </a:cubicBezTo>
                  <a:cubicBezTo>
                    <a:pt x="395589" y="152463"/>
                    <a:pt x="383672" y="41752"/>
                    <a:pt x="309923" y="19500"/>
                  </a:cubicBezTo>
                  <a:lnTo>
                    <a:pt x="307968" y="19247"/>
                  </a:lnTo>
                  <a:close/>
                  <a:moveTo>
                    <a:pt x="866882" y="288141"/>
                  </a:moveTo>
                  <a:cubicBezTo>
                    <a:pt x="794680" y="290180"/>
                    <a:pt x="797353" y="391383"/>
                    <a:pt x="773957" y="414006"/>
                  </a:cubicBezTo>
                  <a:cubicBezTo>
                    <a:pt x="705540" y="398694"/>
                    <a:pt x="613755" y="431103"/>
                    <a:pt x="621788" y="514815"/>
                  </a:cubicBezTo>
                  <a:cubicBezTo>
                    <a:pt x="557550" y="526541"/>
                    <a:pt x="710830" y="355334"/>
                    <a:pt x="601515" y="366553"/>
                  </a:cubicBezTo>
                  <a:cubicBezTo>
                    <a:pt x="539696" y="392831"/>
                    <a:pt x="492340" y="481915"/>
                    <a:pt x="414441" y="431342"/>
                  </a:cubicBezTo>
                  <a:cubicBezTo>
                    <a:pt x="311964" y="447693"/>
                    <a:pt x="378382" y="598894"/>
                    <a:pt x="457661" y="545156"/>
                  </a:cubicBezTo>
                  <a:cubicBezTo>
                    <a:pt x="470759" y="509290"/>
                    <a:pt x="530763" y="475476"/>
                    <a:pt x="521590" y="539926"/>
                  </a:cubicBezTo>
                  <a:cubicBezTo>
                    <a:pt x="491679" y="577719"/>
                    <a:pt x="408645" y="565333"/>
                    <a:pt x="429002" y="640567"/>
                  </a:cubicBezTo>
                  <a:cubicBezTo>
                    <a:pt x="442353" y="732843"/>
                    <a:pt x="549559" y="675872"/>
                    <a:pt x="550093" y="609115"/>
                  </a:cubicBezTo>
                  <a:cubicBezTo>
                    <a:pt x="593115" y="526274"/>
                    <a:pt x="620480" y="712399"/>
                    <a:pt x="694622" y="642676"/>
                  </a:cubicBezTo>
                  <a:cubicBezTo>
                    <a:pt x="748506" y="608398"/>
                    <a:pt x="662700" y="514661"/>
                    <a:pt x="760788" y="537747"/>
                  </a:cubicBezTo>
                  <a:cubicBezTo>
                    <a:pt x="798282" y="558977"/>
                    <a:pt x="718089" y="612307"/>
                    <a:pt x="756117" y="654979"/>
                  </a:cubicBezTo>
                  <a:cubicBezTo>
                    <a:pt x="738419" y="754959"/>
                    <a:pt x="874197" y="731985"/>
                    <a:pt x="869273" y="648216"/>
                  </a:cubicBezTo>
                  <a:cubicBezTo>
                    <a:pt x="892445" y="574992"/>
                    <a:pt x="930740" y="705960"/>
                    <a:pt x="988141" y="660546"/>
                  </a:cubicBezTo>
                  <a:cubicBezTo>
                    <a:pt x="1052436" y="632300"/>
                    <a:pt x="1033935" y="532390"/>
                    <a:pt x="987578" y="494864"/>
                  </a:cubicBezTo>
                  <a:cubicBezTo>
                    <a:pt x="932682" y="447440"/>
                    <a:pt x="853179" y="474056"/>
                    <a:pt x="863646" y="551652"/>
                  </a:cubicBezTo>
                  <a:cubicBezTo>
                    <a:pt x="801616" y="606359"/>
                    <a:pt x="777699" y="428445"/>
                    <a:pt x="865292" y="478189"/>
                  </a:cubicBezTo>
                  <a:cubicBezTo>
                    <a:pt x="906471" y="429809"/>
                    <a:pt x="930389" y="322785"/>
                    <a:pt x="866882" y="288141"/>
                  </a:cubicBezTo>
                  <a:close/>
                  <a:moveTo>
                    <a:pt x="273893" y="300008"/>
                  </a:moveTo>
                  <a:cubicBezTo>
                    <a:pt x="173090" y="272099"/>
                    <a:pt x="141013" y="496256"/>
                    <a:pt x="248274" y="468305"/>
                  </a:cubicBezTo>
                  <a:cubicBezTo>
                    <a:pt x="282672" y="426842"/>
                    <a:pt x="359347" y="331221"/>
                    <a:pt x="273893" y="300008"/>
                  </a:cubicBezTo>
                  <a:close/>
                  <a:moveTo>
                    <a:pt x="77337" y="425647"/>
                  </a:moveTo>
                  <a:cubicBezTo>
                    <a:pt x="11593" y="452108"/>
                    <a:pt x="15167" y="542007"/>
                    <a:pt x="65421" y="582472"/>
                  </a:cubicBezTo>
                  <a:cubicBezTo>
                    <a:pt x="89957" y="628265"/>
                    <a:pt x="-30402" y="723844"/>
                    <a:pt x="70542" y="746579"/>
                  </a:cubicBezTo>
                  <a:cubicBezTo>
                    <a:pt x="123384" y="726206"/>
                    <a:pt x="202282" y="661348"/>
                    <a:pt x="159682" y="598640"/>
                  </a:cubicBezTo>
                  <a:cubicBezTo>
                    <a:pt x="114099" y="546056"/>
                    <a:pt x="188270" y="437331"/>
                    <a:pt x="77337" y="425647"/>
                  </a:cubicBezTo>
                  <a:close/>
                  <a:moveTo>
                    <a:pt x="296727" y="491180"/>
                  </a:moveTo>
                  <a:cubicBezTo>
                    <a:pt x="204506" y="492291"/>
                    <a:pt x="141899" y="620476"/>
                    <a:pt x="204126" y="686923"/>
                  </a:cubicBezTo>
                  <a:cubicBezTo>
                    <a:pt x="239607" y="727247"/>
                    <a:pt x="320335" y="756379"/>
                    <a:pt x="347712" y="712905"/>
                  </a:cubicBezTo>
                  <a:cubicBezTo>
                    <a:pt x="374795" y="768330"/>
                    <a:pt x="450092" y="806798"/>
                    <a:pt x="485784" y="742937"/>
                  </a:cubicBezTo>
                  <a:cubicBezTo>
                    <a:pt x="547969" y="768555"/>
                    <a:pt x="496772" y="880612"/>
                    <a:pt x="572153" y="914595"/>
                  </a:cubicBezTo>
                  <a:cubicBezTo>
                    <a:pt x="643778" y="978315"/>
                    <a:pt x="698379" y="814123"/>
                    <a:pt x="627908" y="798418"/>
                  </a:cubicBezTo>
                  <a:cubicBezTo>
                    <a:pt x="564457" y="769314"/>
                    <a:pt x="704471" y="786101"/>
                    <a:pt x="678092" y="720610"/>
                  </a:cubicBezTo>
                  <a:cubicBezTo>
                    <a:pt x="673491" y="647822"/>
                    <a:pt x="577007" y="646332"/>
                    <a:pt x="527794" y="674438"/>
                  </a:cubicBezTo>
                  <a:cubicBezTo>
                    <a:pt x="473530" y="733222"/>
                    <a:pt x="419337" y="669109"/>
                    <a:pt x="364089" y="655696"/>
                  </a:cubicBezTo>
                  <a:cubicBezTo>
                    <a:pt x="331477" y="658058"/>
                    <a:pt x="338497" y="706424"/>
                    <a:pt x="326145" y="650423"/>
                  </a:cubicBezTo>
                  <a:cubicBezTo>
                    <a:pt x="297796" y="623976"/>
                    <a:pt x="257292" y="583020"/>
                    <a:pt x="314397" y="564137"/>
                  </a:cubicBezTo>
                  <a:cubicBezTo>
                    <a:pt x="343844" y="538731"/>
                    <a:pt x="350386" y="484980"/>
                    <a:pt x="296727" y="491180"/>
                  </a:cubicBezTo>
                  <a:close/>
                  <a:moveTo>
                    <a:pt x="695973" y="664877"/>
                  </a:moveTo>
                  <a:cubicBezTo>
                    <a:pt x="675939" y="745117"/>
                    <a:pt x="648195" y="865498"/>
                    <a:pt x="698956" y="921119"/>
                  </a:cubicBezTo>
                  <a:cubicBezTo>
                    <a:pt x="760760" y="895052"/>
                    <a:pt x="801869" y="937217"/>
                    <a:pt x="801714" y="995257"/>
                  </a:cubicBezTo>
                  <a:cubicBezTo>
                    <a:pt x="846355" y="1071180"/>
                    <a:pt x="937775" y="997295"/>
                    <a:pt x="904249" y="928866"/>
                  </a:cubicBezTo>
                  <a:cubicBezTo>
                    <a:pt x="900774" y="891509"/>
                    <a:pt x="841867" y="813322"/>
                    <a:pt x="918148" y="849526"/>
                  </a:cubicBezTo>
                  <a:cubicBezTo>
                    <a:pt x="972567" y="837968"/>
                    <a:pt x="1023032" y="732435"/>
                    <a:pt x="944640" y="717559"/>
                  </a:cubicBezTo>
                  <a:cubicBezTo>
                    <a:pt x="876843" y="708420"/>
                    <a:pt x="801602" y="782966"/>
                    <a:pt x="756624" y="702684"/>
                  </a:cubicBezTo>
                  <a:cubicBezTo>
                    <a:pt x="739488" y="685967"/>
                    <a:pt x="719552" y="670880"/>
                    <a:pt x="695973" y="664877"/>
                  </a:cubicBezTo>
                  <a:close/>
                  <a:moveTo>
                    <a:pt x="176410" y="673130"/>
                  </a:moveTo>
                  <a:cubicBezTo>
                    <a:pt x="101690" y="701067"/>
                    <a:pt x="124411" y="811466"/>
                    <a:pt x="35370" y="804618"/>
                  </a:cubicBezTo>
                  <a:cubicBezTo>
                    <a:pt x="-38675" y="835494"/>
                    <a:pt x="17614" y="896303"/>
                    <a:pt x="75916" y="882777"/>
                  </a:cubicBezTo>
                  <a:cubicBezTo>
                    <a:pt x="37958" y="934574"/>
                    <a:pt x="137833" y="988845"/>
                    <a:pt x="161398" y="914932"/>
                  </a:cubicBezTo>
                  <a:cubicBezTo>
                    <a:pt x="188622" y="884929"/>
                    <a:pt x="124820" y="791992"/>
                    <a:pt x="185935" y="811775"/>
                  </a:cubicBezTo>
                  <a:cubicBezTo>
                    <a:pt x="159513" y="863937"/>
                    <a:pt x="174862" y="986638"/>
                    <a:pt x="254661" y="958321"/>
                  </a:cubicBezTo>
                  <a:cubicBezTo>
                    <a:pt x="295432" y="925014"/>
                    <a:pt x="215620" y="842454"/>
                    <a:pt x="301116" y="857737"/>
                  </a:cubicBezTo>
                  <a:cubicBezTo>
                    <a:pt x="409461" y="782797"/>
                    <a:pt x="213453" y="737890"/>
                    <a:pt x="202747" y="738860"/>
                  </a:cubicBezTo>
                  <a:cubicBezTo>
                    <a:pt x="220910" y="716688"/>
                    <a:pt x="194291" y="686065"/>
                    <a:pt x="176410" y="673130"/>
                  </a:cubicBezTo>
                  <a:close/>
                  <a:moveTo>
                    <a:pt x="451977" y="792358"/>
                  </a:moveTo>
                  <a:cubicBezTo>
                    <a:pt x="374978" y="772899"/>
                    <a:pt x="301398" y="880261"/>
                    <a:pt x="356505" y="940381"/>
                  </a:cubicBezTo>
                  <a:cubicBezTo>
                    <a:pt x="429650" y="991348"/>
                    <a:pt x="537403" y="855853"/>
                    <a:pt x="471687" y="796576"/>
                  </a:cubicBezTo>
                  <a:lnTo>
                    <a:pt x="462472" y="793019"/>
                  </a:lnTo>
                  <a:close/>
                </a:path>
              </a:pathLst>
            </a:custGeom>
            <a:solidFill>
              <a:srgbClr val="6FB9DA"/>
            </a:solidFill>
            <a:ln w="4833" cap="flat">
              <a:noFill/>
              <a:prstDash val="solid"/>
              <a:miter/>
            </a:ln>
          </p:spPr>
          <p:txBody>
            <a:bodyPr rtlCol="0" anchor="ctr"/>
            <a:lstStyle/>
            <a:p>
              <a:endParaRPr lang="ja-JP" altLang="en-US"/>
            </a:p>
          </p:txBody>
        </p:sp>
        <p:sp>
          <p:nvSpPr>
            <p:cNvPr id="16" name="フリーフォーム: 図形 15">
              <a:extLst>
                <a:ext uri="{FF2B5EF4-FFF2-40B4-BE49-F238E27FC236}">
                  <a16:creationId xmlns:a16="http://schemas.microsoft.com/office/drawing/2014/main" id="{8548FD47-380B-B2A2-0BA4-544D52EBE5F3}"/>
                </a:ext>
              </a:extLst>
            </p:cNvPr>
            <p:cNvSpPr/>
            <p:nvPr/>
          </p:nvSpPr>
          <p:spPr>
            <a:xfrm>
              <a:off x="6946609" y="2424775"/>
              <a:ext cx="740097" cy="716585"/>
            </a:xfrm>
            <a:custGeom>
              <a:avLst/>
              <a:gdLst>
                <a:gd name="connsiteX0" fmla="*/ 434193 w 740097"/>
                <a:gd name="connsiteY0" fmla="*/ 0 h 716585"/>
                <a:gd name="connsiteX1" fmla="*/ 443282 w 740097"/>
                <a:gd name="connsiteY1" fmla="*/ 80929 h 716585"/>
                <a:gd name="connsiteX2" fmla="*/ 434193 w 740097"/>
                <a:gd name="connsiteY2" fmla="*/ 0 h 716585"/>
                <a:gd name="connsiteX3" fmla="*/ 132881 w 740097"/>
                <a:gd name="connsiteY3" fmla="*/ 92950 h 716585"/>
                <a:gd name="connsiteX4" fmla="*/ 153674 w 740097"/>
                <a:gd name="connsiteY4" fmla="*/ 139882 h 716585"/>
                <a:gd name="connsiteX5" fmla="*/ 132881 w 740097"/>
                <a:gd name="connsiteY5" fmla="*/ 92950 h 716585"/>
                <a:gd name="connsiteX6" fmla="*/ 683508 w 740097"/>
                <a:gd name="connsiteY6" fmla="*/ 320088 h 716585"/>
                <a:gd name="connsiteX7" fmla="*/ 702529 w 740097"/>
                <a:gd name="connsiteY7" fmla="*/ 430684 h 716585"/>
                <a:gd name="connsiteX8" fmla="*/ 693328 w 740097"/>
                <a:gd name="connsiteY8" fmla="*/ 329719 h 716585"/>
                <a:gd name="connsiteX9" fmla="*/ 683508 w 740097"/>
                <a:gd name="connsiteY9" fmla="*/ 320088 h 716585"/>
                <a:gd name="connsiteX10" fmla="*/ 361584 w 740097"/>
                <a:gd name="connsiteY10" fmla="*/ 353973 h 716585"/>
                <a:gd name="connsiteX11" fmla="*/ 377158 w 740097"/>
                <a:gd name="connsiteY11" fmla="*/ 387520 h 716585"/>
                <a:gd name="connsiteX12" fmla="*/ 361584 w 740097"/>
                <a:gd name="connsiteY12" fmla="*/ 353973 h 716585"/>
                <a:gd name="connsiteX13" fmla="*/ 0 w 740097"/>
                <a:gd name="connsiteY13" fmla="*/ 391456 h 716585"/>
                <a:gd name="connsiteX14" fmla="*/ 0 w 740097"/>
                <a:gd name="connsiteY14" fmla="*/ 391456 h 716585"/>
                <a:gd name="connsiteX15" fmla="*/ 13717 w 740097"/>
                <a:gd name="connsiteY15" fmla="*/ 396237 h 716585"/>
                <a:gd name="connsiteX16" fmla="*/ 13717 w 740097"/>
                <a:gd name="connsiteY16" fmla="*/ 396237 h 716585"/>
                <a:gd name="connsiteX17" fmla="*/ 15110 w 740097"/>
                <a:gd name="connsiteY17" fmla="*/ 399021 h 716585"/>
                <a:gd name="connsiteX18" fmla="*/ 50704 w 740097"/>
                <a:gd name="connsiteY18" fmla="*/ 413094 h 716585"/>
                <a:gd name="connsiteX19" fmla="*/ 15110 w 740097"/>
                <a:gd name="connsiteY19" fmla="*/ 399021 h 716585"/>
                <a:gd name="connsiteX20" fmla="*/ 14153 w 740097"/>
                <a:gd name="connsiteY20" fmla="*/ 399653 h 716585"/>
                <a:gd name="connsiteX21" fmla="*/ 14153 w 740097"/>
                <a:gd name="connsiteY21" fmla="*/ 399653 h 716585"/>
                <a:gd name="connsiteX22" fmla="*/ 329887 w 740097"/>
                <a:gd name="connsiteY22" fmla="*/ 599093 h 716585"/>
                <a:gd name="connsiteX23" fmla="*/ 369069 w 740097"/>
                <a:gd name="connsiteY23" fmla="*/ 647853 h 716585"/>
                <a:gd name="connsiteX24" fmla="*/ 329887 w 740097"/>
                <a:gd name="connsiteY24" fmla="*/ 599093 h 716585"/>
                <a:gd name="connsiteX25" fmla="*/ 645817 w 740097"/>
                <a:gd name="connsiteY25" fmla="*/ 655291 h 716585"/>
                <a:gd name="connsiteX26" fmla="*/ 672787 w 740097"/>
                <a:gd name="connsiteY26" fmla="*/ 694996 h 716585"/>
                <a:gd name="connsiteX27" fmla="*/ 645817 w 740097"/>
                <a:gd name="connsiteY27" fmla="*/ 655291 h 716585"/>
                <a:gd name="connsiteX28" fmla="*/ 32654 w 740097"/>
                <a:gd name="connsiteY28" fmla="*/ 669168 h 716585"/>
                <a:gd name="connsiteX29" fmla="*/ 32654 w 740097"/>
                <a:gd name="connsiteY29" fmla="*/ 669168 h 716585"/>
                <a:gd name="connsiteX30" fmla="*/ 32527 w 740097"/>
                <a:gd name="connsiteY30" fmla="*/ 672219 h 716585"/>
                <a:gd name="connsiteX31" fmla="*/ 32105 w 740097"/>
                <a:gd name="connsiteY31" fmla="*/ 673442 h 716585"/>
                <a:gd name="connsiteX32" fmla="*/ 32105 w 740097"/>
                <a:gd name="connsiteY32" fmla="*/ 673442 h 716585"/>
                <a:gd name="connsiteX33" fmla="*/ 45625 w 740097"/>
                <a:gd name="connsiteY33" fmla="*/ 691017 h 716585"/>
                <a:gd name="connsiteX34" fmla="*/ 32105 w 740097"/>
                <a:gd name="connsiteY34" fmla="*/ 673442 h 71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0097" h="716585">
                  <a:moveTo>
                    <a:pt x="434193" y="0"/>
                  </a:moveTo>
                  <a:cubicBezTo>
                    <a:pt x="385571" y="2601"/>
                    <a:pt x="388019" y="102961"/>
                    <a:pt x="443282" y="80929"/>
                  </a:cubicBezTo>
                  <a:cubicBezTo>
                    <a:pt x="487571" y="67164"/>
                    <a:pt x="476991" y="4724"/>
                    <a:pt x="434193" y="0"/>
                  </a:cubicBezTo>
                  <a:close/>
                  <a:moveTo>
                    <a:pt x="132881" y="92950"/>
                  </a:moveTo>
                  <a:cubicBezTo>
                    <a:pt x="75198" y="103340"/>
                    <a:pt x="125860" y="207201"/>
                    <a:pt x="153674" y="139882"/>
                  </a:cubicBezTo>
                  <a:cubicBezTo>
                    <a:pt x="158809" y="123123"/>
                    <a:pt x="153533" y="95551"/>
                    <a:pt x="132881" y="92950"/>
                  </a:cubicBezTo>
                  <a:close/>
                  <a:moveTo>
                    <a:pt x="683508" y="320088"/>
                  </a:moveTo>
                  <a:cubicBezTo>
                    <a:pt x="647294" y="347378"/>
                    <a:pt x="660871" y="417945"/>
                    <a:pt x="702529" y="430684"/>
                  </a:cubicBezTo>
                  <a:cubicBezTo>
                    <a:pt x="759072" y="424272"/>
                    <a:pt x="748351" y="331772"/>
                    <a:pt x="693328" y="329719"/>
                  </a:cubicBezTo>
                  <a:cubicBezTo>
                    <a:pt x="691245" y="327709"/>
                    <a:pt x="679878" y="325754"/>
                    <a:pt x="683508" y="320088"/>
                  </a:cubicBezTo>
                  <a:close/>
                  <a:moveTo>
                    <a:pt x="361584" y="353973"/>
                  </a:moveTo>
                  <a:cubicBezTo>
                    <a:pt x="300736" y="347828"/>
                    <a:pt x="348162" y="448708"/>
                    <a:pt x="377158" y="387520"/>
                  </a:cubicBezTo>
                  <a:cubicBezTo>
                    <a:pt x="380352" y="375611"/>
                    <a:pt x="377496" y="354465"/>
                    <a:pt x="361584" y="353973"/>
                  </a:cubicBezTo>
                  <a:close/>
                  <a:moveTo>
                    <a:pt x="0" y="391456"/>
                  </a:moveTo>
                  <a:cubicBezTo>
                    <a:pt x="17684" y="397305"/>
                    <a:pt x="11959" y="393453"/>
                    <a:pt x="0" y="391456"/>
                  </a:cubicBezTo>
                  <a:close/>
                  <a:moveTo>
                    <a:pt x="13717" y="396237"/>
                  </a:moveTo>
                  <a:cubicBezTo>
                    <a:pt x="11649" y="402226"/>
                    <a:pt x="17699" y="398374"/>
                    <a:pt x="13717" y="396237"/>
                  </a:cubicBezTo>
                  <a:close/>
                  <a:moveTo>
                    <a:pt x="15110" y="399021"/>
                  </a:moveTo>
                  <a:cubicBezTo>
                    <a:pt x="-18894" y="444279"/>
                    <a:pt x="71976" y="485081"/>
                    <a:pt x="50704" y="413094"/>
                  </a:cubicBezTo>
                  <a:cubicBezTo>
                    <a:pt x="48946" y="392314"/>
                    <a:pt x="32541" y="384370"/>
                    <a:pt x="15110" y="399021"/>
                  </a:cubicBezTo>
                  <a:close/>
                  <a:moveTo>
                    <a:pt x="14153" y="399653"/>
                  </a:moveTo>
                  <a:cubicBezTo>
                    <a:pt x="11705" y="401439"/>
                    <a:pt x="17291" y="402507"/>
                    <a:pt x="14153" y="399653"/>
                  </a:cubicBezTo>
                  <a:close/>
                  <a:moveTo>
                    <a:pt x="329887" y="599093"/>
                  </a:moveTo>
                  <a:cubicBezTo>
                    <a:pt x="278268" y="617765"/>
                    <a:pt x="315902" y="679291"/>
                    <a:pt x="369069" y="647853"/>
                  </a:cubicBezTo>
                  <a:cubicBezTo>
                    <a:pt x="404888" y="633174"/>
                    <a:pt x="358714" y="594552"/>
                    <a:pt x="329887" y="599093"/>
                  </a:cubicBezTo>
                  <a:close/>
                  <a:moveTo>
                    <a:pt x="645817" y="655291"/>
                  </a:moveTo>
                  <a:cubicBezTo>
                    <a:pt x="582479" y="666117"/>
                    <a:pt x="649883" y="757267"/>
                    <a:pt x="672787" y="694996"/>
                  </a:cubicBezTo>
                  <a:cubicBezTo>
                    <a:pt x="676698" y="677590"/>
                    <a:pt x="665429" y="655642"/>
                    <a:pt x="645817" y="655291"/>
                  </a:cubicBezTo>
                  <a:close/>
                  <a:moveTo>
                    <a:pt x="32654" y="669168"/>
                  </a:moveTo>
                  <a:cubicBezTo>
                    <a:pt x="29981" y="672964"/>
                    <a:pt x="35257" y="672837"/>
                    <a:pt x="32654" y="669168"/>
                  </a:cubicBezTo>
                  <a:close/>
                  <a:moveTo>
                    <a:pt x="32527" y="672219"/>
                  </a:moveTo>
                  <a:lnTo>
                    <a:pt x="32105" y="673442"/>
                  </a:lnTo>
                  <a:close/>
                  <a:moveTo>
                    <a:pt x="32105" y="673442"/>
                  </a:moveTo>
                  <a:cubicBezTo>
                    <a:pt x="-11550" y="659790"/>
                    <a:pt x="27125" y="751179"/>
                    <a:pt x="45625" y="691017"/>
                  </a:cubicBezTo>
                  <a:cubicBezTo>
                    <a:pt x="60018" y="676071"/>
                    <a:pt x="48327" y="667902"/>
                    <a:pt x="32105" y="673442"/>
                  </a:cubicBezTo>
                  <a:close/>
                </a:path>
              </a:pathLst>
            </a:custGeom>
            <a:solidFill>
              <a:srgbClr val="DABD6F"/>
            </a:solidFill>
            <a:ln w="4833" cap="flat">
              <a:noFill/>
              <a:prstDash val="solid"/>
              <a:miter/>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2D6B1E2F-1B0E-AA13-8D15-9E58C213CBDE}"/>
                </a:ext>
              </a:extLst>
            </p:cNvPr>
            <p:cNvSpPr/>
            <p:nvPr/>
          </p:nvSpPr>
          <p:spPr>
            <a:xfrm>
              <a:off x="5330793" y="2951302"/>
              <a:ext cx="548472" cy="768289"/>
            </a:xfrm>
            <a:custGeom>
              <a:avLst/>
              <a:gdLst>
                <a:gd name="connsiteX0" fmla="*/ 531191 w 548472"/>
                <a:gd name="connsiteY0" fmla="*/ 611976 h 768289"/>
                <a:gd name="connsiteX1" fmla="*/ 515125 w 548472"/>
                <a:gd name="connsiteY1" fmla="*/ 528614 h 768289"/>
                <a:gd name="connsiteX2" fmla="*/ 464069 w 548472"/>
                <a:gd name="connsiteY2" fmla="*/ 399432 h 768289"/>
                <a:gd name="connsiteX3" fmla="*/ 358763 w 548472"/>
                <a:gd name="connsiteY3" fmla="*/ 222656 h 768289"/>
                <a:gd name="connsiteX4" fmla="*/ 272268 w 548472"/>
                <a:gd name="connsiteY4" fmla="*/ 108658 h 768289"/>
                <a:gd name="connsiteX5" fmla="*/ 183156 w 548472"/>
                <a:gd name="connsiteY5" fmla="*/ 37164 h 768289"/>
                <a:gd name="connsiteX6" fmla="*/ 73939 w 548472"/>
                <a:gd name="connsiteY6" fmla="*/ 4207 h 768289"/>
                <a:gd name="connsiteX7" fmla="*/ 3018 w 548472"/>
                <a:gd name="connsiteY7" fmla="*/ 25536 h 768289"/>
                <a:gd name="connsiteX8" fmla="*/ 2174 w 548472"/>
                <a:gd name="connsiteY8" fmla="*/ 78598 h 768289"/>
                <a:gd name="connsiteX9" fmla="*/ 16186 w 548472"/>
                <a:gd name="connsiteY9" fmla="*/ 201496 h 768289"/>
                <a:gd name="connsiteX10" fmla="*/ 32394 w 548472"/>
                <a:gd name="connsiteY10" fmla="*/ 314496 h 768289"/>
                <a:gd name="connsiteX11" fmla="*/ 54805 w 548472"/>
                <a:gd name="connsiteY11" fmla="*/ 444536 h 768289"/>
                <a:gd name="connsiteX12" fmla="*/ 160097 w 548472"/>
                <a:gd name="connsiteY12" fmla="*/ 627062 h 768289"/>
                <a:gd name="connsiteX13" fmla="*/ 230300 w 548472"/>
                <a:gd name="connsiteY13" fmla="*/ 685523 h 768289"/>
                <a:gd name="connsiteX14" fmla="*/ 340868 w 548472"/>
                <a:gd name="connsiteY14" fmla="*/ 737221 h 768289"/>
                <a:gd name="connsiteX15" fmla="*/ 478166 w 548472"/>
                <a:gd name="connsiteY15" fmla="*/ 767928 h 768289"/>
                <a:gd name="connsiteX16" fmla="*/ 530136 w 548472"/>
                <a:gd name="connsiteY16" fmla="*/ 720096 h 768289"/>
                <a:gd name="connsiteX17" fmla="*/ 544050 w 548472"/>
                <a:gd name="connsiteY17" fmla="*/ 661438 h 768289"/>
                <a:gd name="connsiteX18" fmla="*/ 531191 w 548472"/>
                <a:gd name="connsiteY18" fmla="*/ 611976 h 76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472" h="768289">
                  <a:moveTo>
                    <a:pt x="531191" y="611976"/>
                  </a:moveTo>
                  <a:cubicBezTo>
                    <a:pt x="539309" y="583349"/>
                    <a:pt x="525099" y="554766"/>
                    <a:pt x="515125" y="528614"/>
                  </a:cubicBezTo>
                  <a:cubicBezTo>
                    <a:pt x="498636" y="485422"/>
                    <a:pt x="492024" y="437098"/>
                    <a:pt x="464069" y="399432"/>
                  </a:cubicBezTo>
                  <a:cubicBezTo>
                    <a:pt x="422988" y="344064"/>
                    <a:pt x="404614" y="275465"/>
                    <a:pt x="358763" y="222656"/>
                  </a:cubicBezTo>
                  <a:cubicBezTo>
                    <a:pt x="327446" y="186578"/>
                    <a:pt x="302333" y="145664"/>
                    <a:pt x="272268" y="108658"/>
                  </a:cubicBezTo>
                  <a:cubicBezTo>
                    <a:pt x="248140" y="78978"/>
                    <a:pt x="219468" y="52334"/>
                    <a:pt x="183156" y="37164"/>
                  </a:cubicBezTo>
                  <a:cubicBezTo>
                    <a:pt x="148096" y="22499"/>
                    <a:pt x="110504" y="16425"/>
                    <a:pt x="73939" y="4207"/>
                  </a:cubicBezTo>
                  <a:cubicBezTo>
                    <a:pt x="49628" y="-3919"/>
                    <a:pt x="12163" y="-2007"/>
                    <a:pt x="3018" y="25536"/>
                  </a:cubicBezTo>
                  <a:cubicBezTo>
                    <a:pt x="-2680" y="42661"/>
                    <a:pt x="1273" y="60953"/>
                    <a:pt x="2174" y="78598"/>
                  </a:cubicBezTo>
                  <a:cubicBezTo>
                    <a:pt x="4270" y="119822"/>
                    <a:pt x="16580" y="160343"/>
                    <a:pt x="16186" y="201496"/>
                  </a:cubicBezTo>
                  <a:cubicBezTo>
                    <a:pt x="15806" y="239781"/>
                    <a:pt x="28595" y="276661"/>
                    <a:pt x="32394" y="314496"/>
                  </a:cubicBezTo>
                  <a:cubicBezTo>
                    <a:pt x="36769" y="358264"/>
                    <a:pt x="39105" y="402750"/>
                    <a:pt x="54805" y="444536"/>
                  </a:cubicBezTo>
                  <a:cubicBezTo>
                    <a:pt x="79637" y="510589"/>
                    <a:pt x="116934" y="571455"/>
                    <a:pt x="160097" y="627062"/>
                  </a:cubicBezTo>
                  <a:cubicBezTo>
                    <a:pt x="178963" y="651343"/>
                    <a:pt x="205356" y="667512"/>
                    <a:pt x="230300" y="685523"/>
                  </a:cubicBezTo>
                  <a:cubicBezTo>
                    <a:pt x="263503" y="709495"/>
                    <a:pt x="302094" y="723878"/>
                    <a:pt x="340868" y="737221"/>
                  </a:cubicBezTo>
                  <a:cubicBezTo>
                    <a:pt x="385382" y="752547"/>
                    <a:pt x="431767" y="761615"/>
                    <a:pt x="478166" y="767928"/>
                  </a:cubicBezTo>
                  <a:cubicBezTo>
                    <a:pt x="506135" y="771738"/>
                    <a:pt x="526999" y="744757"/>
                    <a:pt x="530136" y="720096"/>
                  </a:cubicBezTo>
                  <a:cubicBezTo>
                    <a:pt x="532683" y="699991"/>
                    <a:pt x="536565" y="680574"/>
                    <a:pt x="544050" y="661438"/>
                  </a:cubicBezTo>
                  <a:cubicBezTo>
                    <a:pt x="550859" y="644032"/>
                    <a:pt x="552027" y="620271"/>
                    <a:pt x="531191" y="611976"/>
                  </a:cubicBezTo>
                  <a:close/>
                </a:path>
              </a:pathLst>
            </a:custGeom>
            <a:solidFill>
              <a:srgbClr val="26422D"/>
            </a:solidFill>
            <a:ln w="4833" cap="flat">
              <a:solidFill>
                <a:srgbClr val="000000"/>
              </a:solid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EB97222-5B9E-6878-225B-5ABD75993939}"/>
                </a:ext>
              </a:extLst>
            </p:cNvPr>
            <p:cNvSpPr/>
            <p:nvPr/>
          </p:nvSpPr>
          <p:spPr>
            <a:xfrm>
              <a:off x="6440099" y="2275700"/>
              <a:ext cx="1639279" cy="1602651"/>
            </a:xfrm>
            <a:custGeom>
              <a:avLst/>
              <a:gdLst>
                <a:gd name="connsiteX0" fmla="*/ 780767 w 1639279"/>
                <a:gd name="connsiteY0" fmla="*/ 1593550 h 1602651"/>
                <a:gd name="connsiteX1" fmla="*/ 713476 w 1639279"/>
                <a:gd name="connsiteY1" fmla="*/ 1440465 h 1602651"/>
                <a:gd name="connsiteX2" fmla="*/ 525586 w 1639279"/>
                <a:gd name="connsiteY2" fmla="*/ 1344323 h 1602651"/>
                <a:gd name="connsiteX3" fmla="*/ 240791 w 1639279"/>
                <a:gd name="connsiteY3" fmla="*/ 1365976 h 1602651"/>
                <a:gd name="connsiteX4" fmla="*/ 362937 w 1639279"/>
                <a:gd name="connsiteY4" fmla="*/ 1182564 h 1602651"/>
                <a:gd name="connsiteX5" fmla="*/ 312922 w 1639279"/>
                <a:gd name="connsiteY5" fmla="*/ 1021016 h 1602651"/>
                <a:gd name="connsiteX6" fmla="*/ 27479 w 1639279"/>
                <a:gd name="connsiteY6" fmla="*/ 879573 h 1602651"/>
                <a:gd name="connsiteX7" fmla="*/ 159135 w 1639279"/>
                <a:gd name="connsiteY7" fmla="*/ 771339 h 1602651"/>
                <a:gd name="connsiteX8" fmla="*/ 199442 w 1639279"/>
                <a:gd name="connsiteY8" fmla="*/ 720274 h 1602651"/>
                <a:gd name="connsiteX9" fmla="*/ 306928 w 1639279"/>
                <a:gd name="connsiteY9" fmla="*/ 627563 h 1602651"/>
                <a:gd name="connsiteX10" fmla="*/ 299500 w 1639279"/>
                <a:gd name="connsiteY10" fmla="*/ 943602 h 1602651"/>
                <a:gd name="connsiteX11" fmla="*/ 441821 w 1639279"/>
                <a:gd name="connsiteY11" fmla="*/ 1182592 h 1602651"/>
                <a:gd name="connsiteX12" fmla="*/ 492469 w 1639279"/>
                <a:gd name="connsiteY12" fmla="*/ 971075 h 1602651"/>
                <a:gd name="connsiteX13" fmla="*/ 358406 w 1639279"/>
                <a:gd name="connsiteY13" fmla="*/ 892213 h 1602651"/>
                <a:gd name="connsiteX14" fmla="*/ 454848 w 1639279"/>
                <a:gd name="connsiteY14" fmla="*/ 777624 h 1602651"/>
                <a:gd name="connsiteX15" fmla="*/ 404341 w 1639279"/>
                <a:gd name="connsiteY15" fmla="*/ 586452 h 1602651"/>
                <a:gd name="connsiteX16" fmla="*/ 518834 w 1639279"/>
                <a:gd name="connsiteY16" fmla="*/ 485319 h 1602651"/>
                <a:gd name="connsiteX17" fmla="*/ 537376 w 1639279"/>
                <a:gd name="connsiteY17" fmla="*/ 473972 h 1602651"/>
                <a:gd name="connsiteX18" fmla="*/ 476725 w 1639279"/>
                <a:gd name="connsiteY18" fmla="*/ 327791 h 1602651"/>
                <a:gd name="connsiteX19" fmla="*/ 549152 w 1639279"/>
                <a:gd name="connsiteY19" fmla="*/ 170615 h 1602651"/>
                <a:gd name="connsiteX20" fmla="*/ 698817 w 1639279"/>
                <a:gd name="connsiteY20" fmla="*/ 14230 h 1602651"/>
                <a:gd name="connsiteX21" fmla="*/ 720637 w 1639279"/>
                <a:gd name="connsiteY21" fmla="*/ 202278 h 1602651"/>
                <a:gd name="connsiteX22" fmla="*/ 627642 w 1639279"/>
                <a:gd name="connsiteY22" fmla="*/ 98104 h 1602651"/>
                <a:gd name="connsiteX23" fmla="*/ 578809 w 1639279"/>
                <a:gd name="connsiteY23" fmla="*/ 194320 h 1602651"/>
                <a:gd name="connsiteX24" fmla="*/ 508971 w 1639279"/>
                <a:gd name="connsiteY24" fmla="*/ 306012 h 1602651"/>
                <a:gd name="connsiteX25" fmla="*/ 620439 w 1639279"/>
                <a:gd name="connsiteY25" fmla="*/ 241927 h 1602651"/>
                <a:gd name="connsiteX26" fmla="*/ 601629 w 1639279"/>
                <a:gd name="connsiteY26" fmla="*/ 323306 h 1602651"/>
                <a:gd name="connsiteX27" fmla="*/ 632426 w 1639279"/>
                <a:gd name="connsiteY27" fmla="*/ 442970 h 1602651"/>
                <a:gd name="connsiteX28" fmla="*/ 729346 w 1639279"/>
                <a:gd name="connsiteY28" fmla="*/ 397064 h 1602651"/>
                <a:gd name="connsiteX29" fmla="*/ 860594 w 1639279"/>
                <a:gd name="connsiteY29" fmla="*/ 336199 h 1602651"/>
                <a:gd name="connsiteX30" fmla="*/ 769766 w 1639279"/>
                <a:gd name="connsiteY30" fmla="*/ 255059 h 1602651"/>
                <a:gd name="connsiteX31" fmla="*/ 780275 w 1639279"/>
                <a:gd name="connsiteY31" fmla="*/ 184338 h 1602651"/>
                <a:gd name="connsiteX32" fmla="*/ 945528 w 1639279"/>
                <a:gd name="connsiteY32" fmla="*/ 107939 h 1602651"/>
                <a:gd name="connsiteX33" fmla="*/ 1070488 w 1639279"/>
                <a:gd name="connsiteY33" fmla="*/ 62353 h 1602651"/>
                <a:gd name="connsiteX34" fmla="*/ 1094152 w 1639279"/>
                <a:gd name="connsiteY34" fmla="*/ 214398 h 1602651"/>
                <a:gd name="connsiteX35" fmla="*/ 1141254 w 1639279"/>
                <a:gd name="connsiteY35" fmla="*/ 415947 h 1602651"/>
                <a:gd name="connsiteX36" fmla="*/ 1269379 w 1639279"/>
                <a:gd name="connsiteY36" fmla="*/ 360987 h 1602651"/>
                <a:gd name="connsiteX37" fmla="*/ 1328623 w 1639279"/>
                <a:gd name="connsiteY37" fmla="*/ 493994 h 1602651"/>
                <a:gd name="connsiteX38" fmla="*/ 1263062 w 1639279"/>
                <a:gd name="connsiteY38" fmla="*/ 651282 h 1602651"/>
                <a:gd name="connsiteX39" fmla="*/ 1270983 w 1639279"/>
                <a:gd name="connsiteY39" fmla="*/ 721342 h 1602651"/>
                <a:gd name="connsiteX40" fmla="*/ 1251891 w 1639279"/>
                <a:gd name="connsiteY40" fmla="*/ 871798 h 1602651"/>
                <a:gd name="connsiteX41" fmla="*/ 1428583 w 1639279"/>
                <a:gd name="connsiteY41" fmla="*/ 879109 h 1602651"/>
                <a:gd name="connsiteX42" fmla="*/ 1413360 w 1639279"/>
                <a:gd name="connsiteY42" fmla="*/ 1137376 h 1602651"/>
                <a:gd name="connsiteX43" fmla="*/ 1606863 w 1639279"/>
                <a:gd name="connsiteY43" fmla="*/ 1266643 h 1602651"/>
                <a:gd name="connsiteX44" fmla="*/ 1271504 w 1639279"/>
                <a:gd name="connsiteY44" fmla="*/ 1253314 h 1602651"/>
                <a:gd name="connsiteX45" fmla="*/ 1213428 w 1639279"/>
                <a:gd name="connsiteY45" fmla="*/ 1380921 h 1602651"/>
                <a:gd name="connsiteX46" fmla="*/ 1300767 w 1639279"/>
                <a:gd name="connsiteY46" fmla="*/ 1519608 h 1602651"/>
                <a:gd name="connsiteX47" fmla="*/ 976803 w 1639279"/>
                <a:gd name="connsiteY47" fmla="*/ 1410588 h 1602651"/>
                <a:gd name="connsiteX48" fmla="*/ 832555 w 1639279"/>
                <a:gd name="connsiteY48" fmla="*/ 1501288 h 1602651"/>
                <a:gd name="connsiteX49" fmla="*/ 815110 w 1639279"/>
                <a:gd name="connsiteY49" fmla="*/ 1248027 h 1602651"/>
                <a:gd name="connsiteX50" fmla="*/ 829671 w 1639279"/>
                <a:gd name="connsiteY50" fmla="*/ 943025 h 1602651"/>
                <a:gd name="connsiteX51" fmla="*/ 772453 w 1639279"/>
                <a:gd name="connsiteY51" fmla="*/ 1255296 h 1602651"/>
                <a:gd name="connsiteX52" fmla="*/ 797749 w 1639279"/>
                <a:gd name="connsiteY52" fmla="*/ 1567511 h 1602651"/>
                <a:gd name="connsiteX53" fmla="*/ 780767 w 1639279"/>
                <a:gd name="connsiteY53" fmla="*/ 1593550 h 1602651"/>
                <a:gd name="connsiteX54" fmla="*/ 1262500 w 1639279"/>
                <a:gd name="connsiteY54" fmla="*/ 1514209 h 1602651"/>
                <a:gd name="connsiteX55" fmla="*/ 1269225 w 1639279"/>
                <a:gd name="connsiteY55" fmla="*/ 1424831 h 1602651"/>
                <a:gd name="connsiteX56" fmla="*/ 1012904 w 1639279"/>
                <a:gd name="connsiteY56" fmla="*/ 1420838 h 1602651"/>
                <a:gd name="connsiteX57" fmla="*/ 1262500 w 1639279"/>
                <a:gd name="connsiteY57" fmla="*/ 1514209 h 1602651"/>
                <a:gd name="connsiteX58" fmla="*/ 773973 w 1639279"/>
                <a:gd name="connsiteY58" fmla="*/ 1444739 h 1602651"/>
                <a:gd name="connsiteX59" fmla="*/ 765995 w 1639279"/>
                <a:gd name="connsiteY59" fmla="*/ 1112363 h 1602651"/>
                <a:gd name="connsiteX60" fmla="*/ 711366 w 1639279"/>
                <a:gd name="connsiteY60" fmla="*/ 969880 h 1602651"/>
                <a:gd name="connsiteX61" fmla="*/ 639108 w 1639279"/>
                <a:gd name="connsiteY61" fmla="*/ 894533 h 1602651"/>
                <a:gd name="connsiteX62" fmla="*/ 608016 w 1639279"/>
                <a:gd name="connsiteY62" fmla="*/ 1013775 h 1602651"/>
                <a:gd name="connsiteX63" fmla="*/ 579048 w 1639279"/>
                <a:gd name="connsiteY63" fmla="*/ 1323276 h 1602651"/>
                <a:gd name="connsiteX64" fmla="*/ 773973 w 1639279"/>
                <a:gd name="connsiteY64" fmla="*/ 1444739 h 1602651"/>
                <a:gd name="connsiteX65" fmla="*/ 573970 w 1639279"/>
                <a:gd name="connsiteY65" fmla="*/ 1287578 h 1602651"/>
                <a:gd name="connsiteX66" fmla="*/ 573970 w 1639279"/>
                <a:gd name="connsiteY66" fmla="*/ 1287578 h 1602651"/>
                <a:gd name="connsiteX67" fmla="*/ 844823 w 1639279"/>
                <a:gd name="connsiteY67" fmla="*/ 1423734 h 1602651"/>
                <a:gd name="connsiteX68" fmla="*/ 1018630 w 1639279"/>
                <a:gd name="connsiteY68" fmla="*/ 1356246 h 1602651"/>
                <a:gd name="connsiteX69" fmla="*/ 1065915 w 1639279"/>
                <a:gd name="connsiteY69" fmla="*/ 1061536 h 1602651"/>
                <a:gd name="connsiteX70" fmla="*/ 1151609 w 1639279"/>
                <a:gd name="connsiteY70" fmla="*/ 1270748 h 1602651"/>
                <a:gd name="connsiteX71" fmla="*/ 1263878 w 1639279"/>
                <a:gd name="connsiteY71" fmla="*/ 1204568 h 1602651"/>
                <a:gd name="connsiteX72" fmla="*/ 1192198 w 1639279"/>
                <a:gd name="connsiteY72" fmla="*/ 1048643 h 1602651"/>
                <a:gd name="connsiteX73" fmla="*/ 1058023 w 1639279"/>
                <a:gd name="connsiteY73" fmla="*/ 941394 h 1602651"/>
                <a:gd name="connsiteX74" fmla="*/ 866166 w 1639279"/>
                <a:gd name="connsiteY74" fmla="*/ 885295 h 1602651"/>
                <a:gd name="connsiteX75" fmla="*/ 835101 w 1639279"/>
                <a:gd name="connsiteY75" fmla="*/ 1213594 h 1602651"/>
                <a:gd name="connsiteX76" fmla="*/ 844823 w 1639279"/>
                <a:gd name="connsiteY76" fmla="*/ 1423734 h 1602651"/>
                <a:gd name="connsiteX77" fmla="*/ 838253 w 1639279"/>
                <a:gd name="connsiteY77" fmla="*/ 1417773 h 1602651"/>
                <a:gd name="connsiteX78" fmla="*/ 838253 w 1639279"/>
                <a:gd name="connsiteY78" fmla="*/ 1417773 h 1602651"/>
                <a:gd name="connsiteX79" fmla="*/ 1082770 w 1639279"/>
                <a:gd name="connsiteY79" fmla="*/ 1354067 h 1602651"/>
                <a:gd name="connsiteX80" fmla="*/ 1114594 w 1639279"/>
                <a:gd name="connsiteY80" fmla="*/ 1068496 h 1602651"/>
                <a:gd name="connsiteX81" fmla="*/ 1027634 w 1639279"/>
                <a:gd name="connsiteY81" fmla="*/ 1327353 h 1602651"/>
                <a:gd name="connsiteX82" fmla="*/ 1082770 w 1639279"/>
                <a:gd name="connsiteY82" fmla="*/ 1354067 h 1602651"/>
                <a:gd name="connsiteX83" fmla="*/ 413908 w 1639279"/>
                <a:gd name="connsiteY83" fmla="*/ 1344605 h 1602651"/>
                <a:gd name="connsiteX84" fmla="*/ 447462 w 1639279"/>
                <a:gd name="connsiteY84" fmla="*/ 1243711 h 1602651"/>
                <a:gd name="connsiteX85" fmla="*/ 215002 w 1639279"/>
                <a:gd name="connsiteY85" fmla="*/ 1301539 h 1602651"/>
                <a:gd name="connsiteX86" fmla="*/ 413908 w 1639279"/>
                <a:gd name="connsiteY86" fmla="*/ 1344605 h 1602651"/>
                <a:gd name="connsiteX87" fmla="*/ 1513150 w 1639279"/>
                <a:gd name="connsiteY87" fmla="*/ 1293441 h 1602651"/>
                <a:gd name="connsiteX88" fmla="*/ 1595228 w 1639279"/>
                <a:gd name="connsiteY88" fmla="*/ 1181467 h 1602651"/>
                <a:gd name="connsiteX89" fmla="*/ 1311558 w 1639279"/>
                <a:gd name="connsiteY89" fmla="*/ 1207591 h 1602651"/>
                <a:gd name="connsiteX90" fmla="*/ 1493398 w 1639279"/>
                <a:gd name="connsiteY90" fmla="*/ 1294495 h 1602651"/>
                <a:gd name="connsiteX91" fmla="*/ 1513150 w 1639279"/>
                <a:gd name="connsiteY91" fmla="*/ 1293441 h 1602651"/>
                <a:gd name="connsiteX92" fmla="*/ 564572 w 1639279"/>
                <a:gd name="connsiteY92" fmla="*/ 1250192 h 1602651"/>
                <a:gd name="connsiteX93" fmla="*/ 508915 w 1639279"/>
                <a:gd name="connsiteY93" fmla="*/ 995975 h 1602651"/>
                <a:gd name="connsiteX94" fmla="*/ 478147 w 1639279"/>
                <a:gd name="connsiteY94" fmla="*/ 1232730 h 1602651"/>
                <a:gd name="connsiteX95" fmla="*/ 564572 w 1639279"/>
                <a:gd name="connsiteY95" fmla="*/ 1250192 h 1602651"/>
                <a:gd name="connsiteX96" fmla="*/ 1333336 w 1639279"/>
                <a:gd name="connsiteY96" fmla="*/ 1138374 h 1602651"/>
                <a:gd name="connsiteX97" fmla="*/ 1402780 w 1639279"/>
                <a:gd name="connsiteY97" fmla="*/ 867805 h 1602651"/>
                <a:gd name="connsiteX98" fmla="*/ 1303932 w 1639279"/>
                <a:gd name="connsiteY98" fmla="*/ 1160167 h 1602651"/>
                <a:gd name="connsiteX99" fmla="*/ 1333336 w 1639279"/>
                <a:gd name="connsiteY99" fmla="*/ 1138374 h 1602651"/>
                <a:gd name="connsiteX100" fmla="*/ 1239694 w 1639279"/>
                <a:gd name="connsiteY100" fmla="*/ 1021353 h 1602651"/>
                <a:gd name="connsiteX101" fmla="*/ 1268296 w 1639279"/>
                <a:gd name="connsiteY101" fmla="*/ 846040 h 1602651"/>
                <a:gd name="connsiteX102" fmla="*/ 1275162 w 1639279"/>
                <a:gd name="connsiteY102" fmla="*/ 733884 h 1602651"/>
                <a:gd name="connsiteX103" fmla="*/ 1121614 w 1639279"/>
                <a:gd name="connsiteY103" fmla="*/ 738721 h 1602651"/>
                <a:gd name="connsiteX104" fmla="*/ 1064157 w 1639279"/>
                <a:gd name="connsiteY104" fmla="*/ 742531 h 1602651"/>
                <a:gd name="connsiteX105" fmla="*/ 1063974 w 1639279"/>
                <a:gd name="connsiteY105" fmla="*/ 923847 h 1602651"/>
                <a:gd name="connsiteX106" fmla="*/ 1172797 w 1639279"/>
                <a:gd name="connsiteY106" fmla="*/ 1002710 h 1602651"/>
                <a:gd name="connsiteX107" fmla="*/ 1239694 w 1639279"/>
                <a:gd name="connsiteY107" fmla="*/ 1021353 h 1602651"/>
                <a:gd name="connsiteX108" fmla="*/ 1133221 w 1639279"/>
                <a:gd name="connsiteY108" fmla="*/ 874666 h 1602651"/>
                <a:gd name="connsiteX109" fmla="*/ 1169772 w 1639279"/>
                <a:gd name="connsiteY109" fmla="*/ 866694 h 1602651"/>
                <a:gd name="connsiteX110" fmla="*/ 1133221 w 1639279"/>
                <a:gd name="connsiteY110" fmla="*/ 874666 h 1602651"/>
                <a:gd name="connsiteX111" fmla="*/ 1152172 w 1639279"/>
                <a:gd name="connsiteY111" fmla="*/ 847432 h 1602651"/>
                <a:gd name="connsiteX112" fmla="*/ 1152172 w 1639279"/>
                <a:gd name="connsiteY112" fmla="*/ 847432 h 1602651"/>
                <a:gd name="connsiteX113" fmla="*/ 604428 w 1639279"/>
                <a:gd name="connsiteY113" fmla="*/ 971370 h 1602651"/>
                <a:gd name="connsiteX114" fmla="*/ 640220 w 1639279"/>
                <a:gd name="connsiteY114" fmla="*/ 858792 h 1602651"/>
                <a:gd name="connsiteX115" fmla="*/ 553133 w 1639279"/>
                <a:gd name="connsiteY115" fmla="*/ 771115 h 1602651"/>
                <a:gd name="connsiteX116" fmla="*/ 506960 w 1639279"/>
                <a:gd name="connsiteY116" fmla="*/ 726221 h 1602651"/>
                <a:gd name="connsiteX117" fmla="*/ 426809 w 1639279"/>
                <a:gd name="connsiteY117" fmla="*/ 810468 h 1602651"/>
                <a:gd name="connsiteX118" fmla="*/ 464823 w 1639279"/>
                <a:gd name="connsiteY118" fmla="*/ 878322 h 1602651"/>
                <a:gd name="connsiteX119" fmla="*/ 510885 w 1639279"/>
                <a:gd name="connsiteY119" fmla="*/ 923960 h 1602651"/>
                <a:gd name="connsiteX120" fmla="*/ 560027 w 1639279"/>
                <a:gd name="connsiteY120" fmla="*/ 814039 h 1602651"/>
                <a:gd name="connsiteX121" fmla="*/ 604428 w 1639279"/>
                <a:gd name="connsiteY121" fmla="*/ 971370 h 1602651"/>
                <a:gd name="connsiteX122" fmla="*/ 525024 w 1639279"/>
                <a:gd name="connsiteY122" fmla="*/ 961711 h 1602651"/>
                <a:gd name="connsiteX123" fmla="*/ 525024 w 1639279"/>
                <a:gd name="connsiteY123" fmla="*/ 961711 h 1602651"/>
                <a:gd name="connsiteX124" fmla="*/ 777321 w 1639279"/>
                <a:gd name="connsiteY124" fmla="*/ 946259 h 1602651"/>
                <a:gd name="connsiteX125" fmla="*/ 756612 w 1639279"/>
                <a:gd name="connsiteY125" fmla="*/ 827762 h 1602651"/>
                <a:gd name="connsiteX126" fmla="*/ 777321 w 1639279"/>
                <a:gd name="connsiteY126" fmla="*/ 946259 h 1602651"/>
                <a:gd name="connsiteX127" fmla="*/ 246264 w 1639279"/>
                <a:gd name="connsiteY127" fmla="*/ 937570 h 1602651"/>
                <a:gd name="connsiteX128" fmla="*/ 90071 w 1639279"/>
                <a:gd name="connsiteY128" fmla="*/ 778904 h 1602651"/>
                <a:gd name="connsiteX129" fmla="*/ 189439 w 1639279"/>
                <a:gd name="connsiteY129" fmla="*/ 939018 h 1602651"/>
                <a:gd name="connsiteX130" fmla="*/ 246264 w 1639279"/>
                <a:gd name="connsiteY130" fmla="*/ 937570 h 1602651"/>
                <a:gd name="connsiteX131" fmla="*/ 45388 w 1639279"/>
                <a:gd name="connsiteY131" fmla="*/ 785371 h 1602651"/>
                <a:gd name="connsiteX132" fmla="*/ 45388 w 1639279"/>
                <a:gd name="connsiteY132" fmla="*/ 785371 h 1602651"/>
                <a:gd name="connsiteX133" fmla="*/ 992940 w 1639279"/>
                <a:gd name="connsiteY133" fmla="*/ 924424 h 1602651"/>
                <a:gd name="connsiteX134" fmla="*/ 1018194 w 1639279"/>
                <a:gd name="connsiteY134" fmla="*/ 831853 h 1602651"/>
                <a:gd name="connsiteX135" fmla="*/ 988129 w 1639279"/>
                <a:gd name="connsiteY135" fmla="*/ 779241 h 1602651"/>
                <a:gd name="connsiteX136" fmla="*/ 911763 w 1639279"/>
                <a:gd name="connsiteY136" fmla="*/ 707803 h 1602651"/>
                <a:gd name="connsiteX137" fmla="*/ 773944 w 1639279"/>
                <a:gd name="connsiteY137" fmla="*/ 685321 h 1602651"/>
                <a:gd name="connsiteX138" fmla="*/ 835017 w 1639279"/>
                <a:gd name="connsiteY138" fmla="*/ 741294 h 1602651"/>
                <a:gd name="connsiteX139" fmla="*/ 952352 w 1639279"/>
                <a:gd name="connsiteY139" fmla="*/ 918659 h 1602651"/>
                <a:gd name="connsiteX140" fmla="*/ 975270 w 1639279"/>
                <a:gd name="connsiteY140" fmla="*/ 928276 h 1602651"/>
                <a:gd name="connsiteX141" fmla="*/ 1036919 w 1639279"/>
                <a:gd name="connsiteY141" fmla="*/ 886743 h 1602651"/>
                <a:gd name="connsiteX142" fmla="*/ 1036919 w 1639279"/>
                <a:gd name="connsiteY142" fmla="*/ 886743 h 1602651"/>
                <a:gd name="connsiteX143" fmla="*/ 273599 w 1639279"/>
                <a:gd name="connsiteY143" fmla="*/ 871854 h 1602651"/>
                <a:gd name="connsiteX144" fmla="*/ 254325 w 1639279"/>
                <a:gd name="connsiteY144" fmla="*/ 608357 h 1602651"/>
                <a:gd name="connsiteX145" fmla="*/ 226525 w 1639279"/>
                <a:gd name="connsiteY145" fmla="*/ 833991 h 1602651"/>
                <a:gd name="connsiteX146" fmla="*/ 273599 w 1639279"/>
                <a:gd name="connsiteY146" fmla="*/ 871854 h 1602651"/>
                <a:gd name="connsiteX147" fmla="*/ 538403 w 1639279"/>
                <a:gd name="connsiteY147" fmla="*/ 824838 h 1602651"/>
                <a:gd name="connsiteX148" fmla="*/ 538403 w 1639279"/>
                <a:gd name="connsiteY148" fmla="*/ 824838 h 1602651"/>
                <a:gd name="connsiteX149" fmla="*/ 734031 w 1639279"/>
                <a:gd name="connsiteY149" fmla="*/ 809554 h 1602651"/>
                <a:gd name="connsiteX150" fmla="*/ 719132 w 1639279"/>
                <a:gd name="connsiteY150" fmla="*/ 810707 h 1602651"/>
                <a:gd name="connsiteX151" fmla="*/ 722269 w 1639279"/>
                <a:gd name="connsiteY151" fmla="*/ 816528 h 1602651"/>
                <a:gd name="connsiteX152" fmla="*/ 734031 w 1639279"/>
                <a:gd name="connsiteY152" fmla="*/ 809554 h 1602651"/>
                <a:gd name="connsiteX153" fmla="*/ 874551 w 1639279"/>
                <a:gd name="connsiteY153" fmla="*/ 793638 h 1602651"/>
                <a:gd name="connsiteX154" fmla="*/ 874551 w 1639279"/>
                <a:gd name="connsiteY154" fmla="*/ 793638 h 1602651"/>
                <a:gd name="connsiteX155" fmla="*/ 446618 w 1639279"/>
                <a:gd name="connsiteY155" fmla="*/ 742939 h 1602651"/>
                <a:gd name="connsiteX156" fmla="*/ 484970 w 1639279"/>
                <a:gd name="connsiteY156" fmla="*/ 589643 h 1602651"/>
                <a:gd name="connsiteX157" fmla="*/ 415892 w 1639279"/>
                <a:gd name="connsiteY157" fmla="*/ 450787 h 1602651"/>
                <a:gd name="connsiteX158" fmla="*/ 465977 w 1639279"/>
                <a:gd name="connsiteY158" fmla="*/ 620083 h 1602651"/>
                <a:gd name="connsiteX159" fmla="*/ 446618 w 1639279"/>
                <a:gd name="connsiteY159" fmla="*/ 742939 h 1602651"/>
                <a:gd name="connsiteX160" fmla="*/ 503245 w 1639279"/>
                <a:gd name="connsiteY160" fmla="*/ 517530 h 1602651"/>
                <a:gd name="connsiteX161" fmla="*/ 503245 w 1639279"/>
                <a:gd name="connsiteY161" fmla="*/ 517530 h 1602651"/>
                <a:gd name="connsiteX162" fmla="*/ 603993 w 1639279"/>
                <a:gd name="connsiteY162" fmla="*/ 734474 h 1602651"/>
                <a:gd name="connsiteX163" fmla="*/ 603993 w 1639279"/>
                <a:gd name="connsiteY163" fmla="*/ 734474 h 1602651"/>
                <a:gd name="connsiteX164" fmla="*/ 689419 w 1639279"/>
                <a:gd name="connsiteY164" fmla="*/ 733209 h 1602651"/>
                <a:gd name="connsiteX165" fmla="*/ 669863 w 1639279"/>
                <a:gd name="connsiteY165" fmla="*/ 572040 h 1602651"/>
                <a:gd name="connsiteX166" fmla="*/ 560534 w 1639279"/>
                <a:gd name="connsiteY166" fmla="*/ 619830 h 1602651"/>
                <a:gd name="connsiteX167" fmla="*/ 689419 w 1639279"/>
                <a:gd name="connsiteY167" fmla="*/ 733209 h 1602651"/>
                <a:gd name="connsiteX168" fmla="*/ 1184544 w 1639279"/>
                <a:gd name="connsiteY168" fmla="*/ 717645 h 1602651"/>
                <a:gd name="connsiteX169" fmla="*/ 1281619 w 1639279"/>
                <a:gd name="connsiteY169" fmla="*/ 640596 h 1602651"/>
                <a:gd name="connsiteX170" fmla="*/ 1268296 w 1639279"/>
                <a:gd name="connsiteY170" fmla="*/ 493136 h 1602651"/>
                <a:gd name="connsiteX171" fmla="*/ 1203354 w 1639279"/>
                <a:gd name="connsiteY171" fmla="*/ 580406 h 1602651"/>
                <a:gd name="connsiteX172" fmla="*/ 1184136 w 1639279"/>
                <a:gd name="connsiteY172" fmla="*/ 537565 h 1602651"/>
                <a:gd name="connsiteX173" fmla="*/ 1220349 w 1639279"/>
                <a:gd name="connsiteY173" fmla="*/ 476601 h 1602651"/>
                <a:gd name="connsiteX174" fmla="*/ 1256577 w 1639279"/>
                <a:gd name="connsiteY174" fmla="*/ 359693 h 1602651"/>
                <a:gd name="connsiteX175" fmla="*/ 1165073 w 1639279"/>
                <a:gd name="connsiteY175" fmla="*/ 449438 h 1602651"/>
                <a:gd name="connsiteX176" fmla="*/ 1003281 w 1639279"/>
                <a:gd name="connsiteY176" fmla="*/ 514141 h 1602651"/>
                <a:gd name="connsiteX177" fmla="*/ 1118083 w 1639279"/>
                <a:gd name="connsiteY177" fmla="*/ 596083 h 1602651"/>
                <a:gd name="connsiteX178" fmla="*/ 1184544 w 1639279"/>
                <a:gd name="connsiteY178" fmla="*/ 717645 h 1602651"/>
                <a:gd name="connsiteX179" fmla="*/ 863225 w 1639279"/>
                <a:gd name="connsiteY179" fmla="*/ 679950 h 1602651"/>
                <a:gd name="connsiteX180" fmla="*/ 972189 w 1639279"/>
                <a:gd name="connsiteY180" fmla="*/ 607626 h 1602651"/>
                <a:gd name="connsiteX181" fmla="*/ 1055645 w 1639279"/>
                <a:gd name="connsiteY181" fmla="*/ 569144 h 1602651"/>
                <a:gd name="connsiteX182" fmla="*/ 963466 w 1639279"/>
                <a:gd name="connsiteY182" fmla="*/ 503175 h 1602651"/>
                <a:gd name="connsiteX183" fmla="*/ 943333 w 1639279"/>
                <a:gd name="connsiteY183" fmla="*/ 399876 h 1602651"/>
                <a:gd name="connsiteX184" fmla="*/ 812479 w 1639279"/>
                <a:gd name="connsiteY184" fmla="*/ 458324 h 1602651"/>
                <a:gd name="connsiteX185" fmla="*/ 830811 w 1639279"/>
                <a:gd name="connsiteY185" fmla="*/ 528342 h 1602651"/>
                <a:gd name="connsiteX186" fmla="*/ 840082 w 1639279"/>
                <a:gd name="connsiteY186" fmla="*/ 573671 h 1602651"/>
                <a:gd name="connsiteX187" fmla="*/ 863225 w 1639279"/>
                <a:gd name="connsiteY187" fmla="*/ 679950 h 1602651"/>
                <a:gd name="connsiteX188" fmla="*/ 1100089 w 1639279"/>
                <a:gd name="connsiteY188" fmla="*/ 669124 h 1602651"/>
                <a:gd name="connsiteX189" fmla="*/ 1100089 w 1639279"/>
                <a:gd name="connsiteY189" fmla="*/ 669124 h 1602651"/>
                <a:gd name="connsiteX190" fmla="*/ 918502 w 1639279"/>
                <a:gd name="connsiteY190" fmla="*/ 666453 h 1602651"/>
                <a:gd name="connsiteX191" fmla="*/ 908372 w 1639279"/>
                <a:gd name="connsiteY191" fmla="*/ 671908 h 1602651"/>
                <a:gd name="connsiteX192" fmla="*/ 778700 w 1639279"/>
                <a:gd name="connsiteY192" fmla="*/ 625159 h 1602651"/>
                <a:gd name="connsiteX193" fmla="*/ 697480 w 1639279"/>
                <a:gd name="connsiteY193" fmla="*/ 653630 h 1602651"/>
                <a:gd name="connsiteX194" fmla="*/ 778700 w 1639279"/>
                <a:gd name="connsiteY194" fmla="*/ 625159 h 1602651"/>
                <a:gd name="connsiteX195" fmla="*/ 1100680 w 1639279"/>
                <a:gd name="connsiteY195" fmla="*/ 578817 h 1602651"/>
                <a:gd name="connsiteX196" fmla="*/ 1100680 w 1639279"/>
                <a:gd name="connsiteY196" fmla="*/ 578817 h 1602651"/>
                <a:gd name="connsiteX197" fmla="*/ 551037 w 1639279"/>
                <a:gd name="connsiteY197" fmla="*/ 583007 h 1602651"/>
                <a:gd name="connsiteX198" fmla="*/ 551037 w 1639279"/>
                <a:gd name="connsiteY198" fmla="*/ 583007 h 1602651"/>
                <a:gd name="connsiteX199" fmla="*/ 882190 w 1639279"/>
                <a:gd name="connsiteY199" fmla="*/ 531773 h 1602651"/>
                <a:gd name="connsiteX200" fmla="*/ 882190 w 1639279"/>
                <a:gd name="connsiteY200" fmla="*/ 531773 h 1602651"/>
                <a:gd name="connsiteX201" fmla="*/ 707005 w 1639279"/>
                <a:gd name="connsiteY201" fmla="*/ 474605 h 1602651"/>
                <a:gd name="connsiteX202" fmla="*/ 672902 w 1639279"/>
                <a:gd name="connsiteY202" fmla="*/ 411223 h 1602651"/>
                <a:gd name="connsiteX203" fmla="*/ 707005 w 1639279"/>
                <a:gd name="connsiteY203" fmla="*/ 474605 h 1602651"/>
                <a:gd name="connsiteX204" fmla="*/ 881838 w 1639279"/>
                <a:gd name="connsiteY204" fmla="*/ 433831 h 1602651"/>
                <a:gd name="connsiteX205" fmla="*/ 1042055 w 1639279"/>
                <a:gd name="connsiteY205" fmla="*/ 414133 h 1602651"/>
                <a:gd name="connsiteX206" fmla="*/ 926873 w 1639279"/>
                <a:gd name="connsiteY206" fmla="*/ 325556 h 1602651"/>
                <a:gd name="connsiteX207" fmla="*/ 881838 w 1639279"/>
                <a:gd name="connsiteY207" fmla="*/ 433831 h 1602651"/>
                <a:gd name="connsiteX208" fmla="*/ 1031813 w 1639279"/>
                <a:gd name="connsiteY208" fmla="*/ 394773 h 1602651"/>
                <a:gd name="connsiteX209" fmla="*/ 1031813 w 1639279"/>
                <a:gd name="connsiteY209" fmla="*/ 394773 h 1602651"/>
                <a:gd name="connsiteX210" fmla="*/ 1106167 w 1639279"/>
                <a:gd name="connsiteY210" fmla="*/ 397810 h 1602651"/>
                <a:gd name="connsiteX211" fmla="*/ 1014705 w 1639279"/>
                <a:gd name="connsiteY211" fmla="*/ 176099 h 1602651"/>
                <a:gd name="connsiteX212" fmla="*/ 998005 w 1639279"/>
                <a:gd name="connsiteY212" fmla="*/ 34899 h 1602651"/>
                <a:gd name="connsiteX213" fmla="*/ 979406 w 1639279"/>
                <a:gd name="connsiteY213" fmla="*/ 220472 h 1602651"/>
                <a:gd name="connsiteX214" fmla="*/ 939056 w 1639279"/>
                <a:gd name="connsiteY214" fmla="*/ 129874 h 1602651"/>
                <a:gd name="connsiteX215" fmla="*/ 812029 w 1639279"/>
                <a:gd name="connsiteY215" fmla="*/ 187895 h 1602651"/>
                <a:gd name="connsiteX216" fmla="*/ 845906 w 1639279"/>
                <a:gd name="connsiteY216" fmla="*/ 288648 h 1602651"/>
                <a:gd name="connsiteX217" fmla="*/ 1010090 w 1639279"/>
                <a:gd name="connsiteY217" fmla="*/ 301935 h 1602651"/>
                <a:gd name="connsiteX218" fmla="*/ 1106167 w 1639279"/>
                <a:gd name="connsiteY218" fmla="*/ 397810 h 1602651"/>
                <a:gd name="connsiteX219" fmla="*/ 1076481 w 1639279"/>
                <a:gd name="connsiteY219" fmla="*/ 231087 h 1602651"/>
                <a:gd name="connsiteX220" fmla="*/ 1076481 w 1639279"/>
                <a:gd name="connsiteY220" fmla="*/ 231087 h 1602651"/>
                <a:gd name="connsiteX221" fmla="*/ 644848 w 1639279"/>
                <a:gd name="connsiteY221" fmla="*/ 297844 h 1602651"/>
                <a:gd name="connsiteX222" fmla="*/ 644848 w 1639279"/>
                <a:gd name="connsiteY222" fmla="*/ 297844 h 1602651"/>
                <a:gd name="connsiteX223" fmla="*/ 918291 w 1639279"/>
                <a:gd name="connsiteY223" fmla="*/ 221779 h 1602651"/>
                <a:gd name="connsiteX224" fmla="*/ 947047 w 1639279"/>
                <a:gd name="connsiteY224" fmla="*/ 170995 h 1602651"/>
                <a:gd name="connsiteX225" fmla="*/ 918291 w 1639279"/>
                <a:gd name="connsiteY225" fmla="*/ 221779 h 1602651"/>
                <a:gd name="connsiteX226" fmla="*/ 600025 w 1639279"/>
                <a:gd name="connsiteY226" fmla="*/ 286891 h 1602651"/>
                <a:gd name="connsiteX227" fmla="*/ 600025 w 1639279"/>
                <a:gd name="connsiteY227" fmla="*/ 286891 h 1602651"/>
                <a:gd name="connsiteX228" fmla="*/ 462291 w 1639279"/>
                <a:gd name="connsiteY228" fmla="*/ 205048 h 1602651"/>
                <a:gd name="connsiteX229" fmla="*/ 462291 w 1639279"/>
                <a:gd name="connsiteY229" fmla="*/ 205048 h 160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639279" h="1602651">
                  <a:moveTo>
                    <a:pt x="780767" y="1593550"/>
                  </a:moveTo>
                  <a:cubicBezTo>
                    <a:pt x="785537" y="1530153"/>
                    <a:pt x="777560" y="1470427"/>
                    <a:pt x="713476" y="1440465"/>
                  </a:cubicBezTo>
                  <a:cubicBezTo>
                    <a:pt x="656399" y="1432788"/>
                    <a:pt x="553738" y="1271352"/>
                    <a:pt x="525586" y="1344323"/>
                  </a:cubicBezTo>
                  <a:cubicBezTo>
                    <a:pt x="442791" y="1369041"/>
                    <a:pt x="331690" y="1393069"/>
                    <a:pt x="240791" y="1365976"/>
                  </a:cubicBezTo>
                  <a:cubicBezTo>
                    <a:pt x="108712" y="1293356"/>
                    <a:pt x="227932" y="1092595"/>
                    <a:pt x="362937" y="1182564"/>
                  </a:cubicBezTo>
                  <a:cubicBezTo>
                    <a:pt x="457254" y="1216716"/>
                    <a:pt x="320688" y="1067582"/>
                    <a:pt x="312922" y="1021016"/>
                  </a:cubicBezTo>
                  <a:cubicBezTo>
                    <a:pt x="276582" y="905837"/>
                    <a:pt x="92266" y="1001219"/>
                    <a:pt x="27479" y="879573"/>
                  </a:cubicBezTo>
                  <a:cubicBezTo>
                    <a:pt x="-69780" y="759487"/>
                    <a:pt x="119306" y="749659"/>
                    <a:pt x="159135" y="771339"/>
                  </a:cubicBezTo>
                  <a:cubicBezTo>
                    <a:pt x="145460" y="724857"/>
                    <a:pt x="224696" y="792444"/>
                    <a:pt x="199442" y="720274"/>
                  </a:cubicBezTo>
                  <a:cubicBezTo>
                    <a:pt x="195250" y="653067"/>
                    <a:pt x="260445" y="494921"/>
                    <a:pt x="306928" y="627563"/>
                  </a:cubicBezTo>
                  <a:cubicBezTo>
                    <a:pt x="341650" y="732337"/>
                    <a:pt x="285065" y="850441"/>
                    <a:pt x="299500" y="943602"/>
                  </a:cubicBezTo>
                  <a:cubicBezTo>
                    <a:pt x="343015" y="1009262"/>
                    <a:pt x="395661" y="1172596"/>
                    <a:pt x="441821" y="1182592"/>
                  </a:cubicBezTo>
                  <a:cubicBezTo>
                    <a:pt x="440540" y="1109242"/>
                    <a:pt x="437150" y="1027596"/>
                    <a:pt x="492469" y="971075"/>
                  </a:cubicBezTo>
                  <a:cubicBezTo>
                    <a:pt x="394395" y="1012903"/>
                    <a:pt x="459758" y="859481"/>
                    <a:pt x="358406" y="892213"/>
                  </a:cubicBezTo>
                  <a:cubicBezTo>
                    <a:pt x="280535" y="810482"/>
                    <a:pt x="427133" y="788535"/>
                    <a:pt x="454848" y="777624"/>
                  </a:cubicBezTo>
                  <a:cubicBezTo>
                    <a:pt x="322559" y="784289"/>
                    <a:pt x="423264" y="633960"/>
                    <a:pt x="404341" y="586452"/>
                  </a:cubicBezTo>
                  <a:cubicBezTo>
                    <a:pt x="320280" y="487526"/>
                    <a:pt x="448321" y="331292"/>
                    <a:pt x="518834" y="485319"/>
                  </a:cubicBezTo>
                  <a:cubicBezTo>
                    <a:pt x="523532" y="578156"/>
                    <a:pt x="618329" y="516321"/>
                    <a:pt x="537376" y="473972"/>
                  </a:cubicBezTo>
                  <a:cubicBezTo>
                    <a:pt x="487165" y="403645"/>
                    <a:pt x="616415" y="292149"/>
                    <a:pt x="476725" y="327791"/>
                  </a:cubicBezTo>
                  <a:cubicBezTo>
                    <a:pt x="363851" y="294230"/>
                    <a:pt x="434772" y="122353"/>
                    <a:pt x="549152" y="170615"/>
                  </a:cubicBezTo>
                  <a:cubicBezTo>
                    <a:pt x="646213" y="209702"/>
                    <a:pt x="572000" y="-9298"/>
                    <a:pt x="698817" y="14230"/>
                  </a:cubicBezTo>
                  <a:cubicBezTo>
                    <a:pt x="766347" y="34144"/>
                    <a:pt x="753502" y="233618"/>
                    <a:pt x="720637" y="202278"/>
                  </a:cubicBezTo>
                  <a:cubicBezTo>
                    <a:pt x="770779" y="119761"/>
                    <a:pt x="689545" y="-52064"/>
                    <a:pt x="627642" y="98104"/>
                  </a:cubicBezTo>
                  <a:cubicBezTo>
                    <a:pt x="594383" y="138200"/>
                    <a:pt x="660943" y="262947"/>
                    <a:pt x="578809" y="194320"/>
                  </a:cubicBezTo>
                  <a:cubicBezTo>
                    <a:pt x="471000" y="135779"/>
                    <a:pt x="365328" y="293471"/>
                    <a:pt x="508971" y="306012"/>
                  </a:cubicBezTo>
                  <a:cubicBezTo>
                    <a:pt x="569369" y="312860"/>
                    <a:pt x="608424" y="293218"/>
                    <a:pt x="620439" y="241927"/>
                  </a:cubicBezTo>
                  <a:cubicBezTo>
                    <a:pt x="702643" y="246230"/>
                    <a:pt x="654556" y="336719"/>
                    <a:pt x="601629" y="323306"/>
                  </a:cubicBezTo>
                  <a:cubicBezTo>
                    <a:pt x="506214" y="353296"/>
                    <a:pt x="544101" y="567977"/>
                    <a:pt x="632426" y="442970"/>
                  </a:cubicBezTo>
                  <a:cubicBezTo>
                    <a:pt x="658298" y="386393"/>
                    <a:pt x="677207" y="315601"/>
                    <a:pt x="729346" y="397064"/>
                  </a:cubicBezTo>
                  <a:cubicBezTo>
                    <a:pt x="771510" y="473508"/>
                    <a:pt x="929293" y="412629"/>
                    <a:pt x="860594" y="336199"/>
                  </a:cubicBezTo>
                  <a:cubicBezTo>
                    <a:pt x="844584" y="288606"/>
                    <a:pt x="642442" y="246567"/>
                    <a:pt x="769766" y="255059"/>
                  </a:cubicBezTo>
                  <a:cubicBezTo>
                    <a:pt x="844851" y="314308"/>
                    <a:pt x="853194" y="197737"/>
                    <a:pt x="780275" y="184338"/>
                  </a:cubicBezTo>
                  <a:cubicBezTo>
                    <a:pt x="689011" y="63251"/>
                    <a:pt x="881993" y="10833"/>
                    <a:pt x="945528" y="107939"/>
                  </a:cubicBezTo>
                  <a:cubicBezTo>
                    <a:pt x="928026" y="27896"/>
                    <a:pt x="1074258" y="-64014"/>
                    <a:pt x="1070488" y="62353"/>
                  </a:cubicBezTo>
                  <a:cubicBezTo>
                    <a:pt x="1069236" y="130019"/>
                    <a:pt x="989296" y="194883"/>
                    <a:pt x="1094152" y="214398"/>
                  </a:cubicBezTo>
                  <a:cubicBezTo>
                    <a:pt x="1175146" y="254441"/>
                    <a:pt x="1109444" y="391834"/>
                    <a:pt x="1141254" y="415947"/>
                  </a:cubicBezTo>
                  <a:cubicBezTo>
                    <a:pt x="1127748" y="319299"/>
                    <a:pt x="1259601" y="207115"/>
                    <a:pt x="1269379" y="360987"/>
                  </a:cubicBezTo>
                  <a:cubicBezTo>
                    <a:pt x="1273952" y="426998"/>
                    <a:pt x="1229072" y="490001"/>
                    <a:pt x="1328623" y="493994"/>
                  </a:cubicBezTo>
                  <a:cubicBezTo>
                    <a:pt x="1455932" y="535794"/>
                    <a:pt x="1388444" y="770566"/>
                    <a:pt x="1263062" y="651282"/>
                  </a:cubicBezTo>
                  <a:cubicBezTo>
                    <a:pt x="1241692" y="597320"/>
                    <a:pt x="1187935" y="763199"/>
                    <a:pt x="1270983" y="721342"/>
                  </a:cubicBezTo>
                  <a:cubicBezTo>
                    <a:pt x="1439866" y="696920"/>
                    <a:pt x="1341890" y="885169"/>
                    <a:pt x="1251891" y="871798"/>
                  </a:cubicBezTo>
                  <a:cubicBezTo>
                    <a:pt x="1267677" y="1010330"/>
                    <a:pt x="1409744" y="770946"/>
                    <a:pt x="1428583" y="879109"/>
                  </a:cubicBezTo>
                  <a:cubicBezTo>
                    <a:pt x="1428878" y="951011"/>
                    <a:pt x="1351499" y="1113558"/>
                    <a:pt x="1413360" y="1137376"/>
                  </a:cubicBezTo>
                  <a:cubicBezTo>
                    <a:pt x="1487489" y="1141256"/>
                    <a:pt x="1725070" y="1155302"/>
                    <a:pt x="1606863" y="1266643"/>
                  </a:cubicBezTo>
                  <a:cubicBezTo>
                    <a:pt x="1513305" y="1347684"/>
                    <a:pt x="1369353" y="1307979"/>
                    <a:pt x="1271504" y="1253314"/>
                  </a:cubicBezTo>
                  <a:cubicBezTo>
                    <a:pt x="1231436" y="1273490"/>
                    <a:pt x="1080603" y="1374960"/>
                    <a:pt x="1213428" y="1380921"/>
                  </a:cubicBezTo>
                  <a:cubicBezTo>
                    <a:pt x="1284883" y="1411375"/>
                    <a:pt x="1451065" y="1462216"/>
                    <a:pt x="1300767" y="1519608"/>
                  </a:cubicBezTo>
                  <a:cubicBezTo>
                    <a:pt x="1184839" y="1569985"/>
                    <a:pt x="1044165" y="1513394"/>
                    <a:pt x="976803" y="1410588"/>
                  </a:cubicBezTo>
                  <a:cubicBezTo>
                    <a:pt x="926521" y="1441337"/>
                    <a:pt x="812268" y="1416156"/>
                    <a:pt x="832555" y="1501288"/>
                  </a:cubicBezTo>
                  <a:cubicBezTo>
                    <a:pt x="792853" y="1495496"/>
                    <a:pt x="824480" y="1316189"/>
                    <a:pt x="815110" y="1248027"/>
                  </a:cubicBezTo>
                  <a:cubicBezTo>
                    <a:pt x="809384" y="1150845"/>
                    <a:pt x="827617" y="1019188"/>
                    <a:pt x="829671" y="943025"/>
                  </a:cubicBezTo>
                  <a:cubicBezTo>
                    <a:pt x="766769" y="1029255"/>
                    <a:pt x="787042" y="1153066"/>
                    <a:pt x="772453" y="1255296"/>
                  </a:cubicBezTo>
                  <a:cubicBezTo>
                    <a:pt x="775928" y="1360886"/>
                    <a:pt x="812563" y="1466560"/>
                    <a:pt x="797749" y="1567511"/>
                  </a:cubicBezTo>
                  <a:cubicBezTo>
                    <a:pt x="799986" y="1575736"/>
                    <a:pt x="797439" y="1621894"/>
                    <a:pt x="780767" y="1593550"/>
                  </a:cubicBezTo>
                  <a:close/>
                  <a:moveTo>
                    <a:pt x="1262500" y="1514209"/>
                  </a:moveTo>
                  <a:cubicBezTo>
                    <a:pt x="1337852" y="1493176"/>
                    <a:pt x="1360560" y="1438567"/>
                    <a:pt x="1269225" y="1424831"/>
                  </a:cubicBezTo>
                  <a:cubicBezTo>
                    <a:pt x="1197994" y="1380865"/>
                    <a:pt x="1047640" y="1359972"/>
                    <a:pt x="1012904" y="1420838"/>
                  </a:cubicBezTo>
                  <a:cubicBezTo>
                    <a:pt x="1070614" y="1496241"/>
                    <a:pt x="1170138" y="1529563"/>
                    <a:pt x="1262500" y="1514209"/>
                  </a:cubicBezTo>
                  <a:close/>
                  <a:moveTo>
                    <a:pt x="773973" y="1444739"/>
                  </a:moveTo>
                  <a:cubicBezTo>
                    <a:pt x="758173" y="1334355"/>
                    <a:pt x="742557" y="1223057"/>
                    <a:pt x="765995" y="1112363"/>
                  </a:cubicBezTo>
                  <a:cubicBezTo>
                    <a:pt x="769710" y="1035005"/>
                    <a:pt x="814209" y="957929"/>
                    <a:pt x="711366" y="969880"/>
                  </a:cubicBezTo>
                  <a:cubicBezTo>
                    <a:pt x="694216" y="930934"/>
                    <a:pt x="683904" y="829674"/>
                    <a:pt x="639108" y="894533"/>
                  </a:cubicBezTo>
                  <a:cubicBezTo>
                    <a:pt x="649758" y="942041"/>
                    <a:pt x="628078" y="981479"/>
                    <a:pt x="608016" y="1013775"/>
                  </a:cubicBezTo>
                  <a:cubicBezTo>
                    <a:pt x="664967" y="1116764"/>
                    <a:pt x="570621" y="1246016"/>
                    <a:pt x="579048" y="1323276"/>
                  </a:cubicBezTo>
                  <a:cubicBezTo>
                    <a:pt x="630568" y="1351227"/>
                    <a:pt x="756189" y="1480522"/>
                    <a:pt x="773973" y="1444739"/>
                  </a:cubicBezTo>
                  <a:close/>
                  <a:moveTo>
                    <a:pt x="573970" y="1287578"/>
                  </a:moveTo>
                  <a:cubicBezTo>
                    <a:pt x="578725" y="1280899"/>
                    <a:pt x="578725" y="1294242"/>
                    <a:pt x="573970" y="1287578"/>
                  </a:cubicBezTo>
                  <a:close/>
                  <a:moveTo>
                    <a:pt x="844823" y="1423734"/>
                  </a:moveTo>
                  <a:cubicBezTo>
                    <a:pt x="894177" y="1392802"/>
                    <a:pt x="1017589" y="1396120"/>
                    <a:pt x="1018630" y="1356246"/>
                  </a:cubicBezTo>
                  <a:cubicBezTo>
                    <a:pt x="972526" y="1266614"/>
                    <a:pt x="968320" y="1118676"/>
                    <a:pt x="1065915" y="1061536"/>
                  </a:cubicBezTo>
                  <a:cubicBezTo>
                    <a:pt x="1188075" y="1002541"/>
                    <a:pt x="1135289" y="1199492"/>
                    <a:pt x="1151609" y="1270748"/>
                  </a:cubicBezTo>
                  <a:cubicBezTo>
                    <a:pt x="1144377" y="1354742"/>
                    <a:pt x="1236571" y="1221398"/>
                    <a:pt x="1263878" y="1204568"/>
                  </a:cubicBezTo>
                  <a:cubicBezTo>
                    <a:pt x="1308195" y="1162866"/>
                    <a:pt x="1257646" y="1040685"/>
                    <a:pt x="1192198" y="1048643"/>
                  </a:cubicBezTo>
                  <a:cubicBezTo>
                    <a:pt x="1123021" y="1010935"/>
                    <a:pt x="1165016" y="908789"/>
                    <a:pt x="1058023" y="941394"/>
                  </a:cubicBezTo>
                  <a:cubicBezTo>
                    <a:pt x="983373" y="987904"/>
                    <a:pt x="909090" y="899777"/>
                    <a:pt x="866166" y="885295"/>
                  </a:cubicBezTo>
                  <a:cubicBezTo>
                    <a:pt x="838337" y="984080"/>
                    <a:pt x="835397" y="1103871"/>
                    <a:pt x="835101" y="1213594"/>
                  </a:cubicBezTo>
                  <a:cubicBezTo>
                    <a:pt x="842291" y="1277553"/>
                    <a:pt x="819457" y="1379347"/>
                    <a:pt x="844823" y="1423734"/>
                  </a:cubicBezTo>
                  <a:close/>
                  <a:moveTo>
                    <a:pt x="838253" y="1417773"/>
                  </a:moveTo>
                  <a:cubicBezTo>
                    <a:pt x="843008" y="1411094"/>
                    <a:pt x="843008" y="1424451"/>
                    <a:pt x="838253" y="1417773"/>
                  </a:cubicBezTo>
                  <a:close/>
                  <a:moveTo>
                    <a:pt x="1082770" y="1354067"/>
                  </a:moveTo>
                  <a:cubicBezTo>
                    <a:pt x="1174611" y="1300611"/>
                    <a:pt x="1112160" y="1157973"/>
                    <a:pt x="1114594" y="1068496"/>
                  </a:cubicBezTo>
                  <a:cubicBezTo>
                    <a:pt x="1002549" y="1090725"/>
                    <a:pt x="995360" y="1239929"/>
                    <a:pt x="1027634" y="1327353"/>
                  </a:cubicBezTo>
                  <a:cubicBezTo>
                    <a:pt x="1034289" y="1351719"/>
                    <a:pt x="1057531" y="1374651"/>
                    <a:pt x="1082770" y="1354067"/>
                  </a:cubicBezTo>
                  <a:close/>
                  <a:moveTo>
                    <a:pt x="413908" y="1344605"/>
                  </a:moveTo>
                  <a:cubicBezTo>
                    <a:pt x="514711" y="1351114"/>
                    <a:pt x="538375" y="1274825"/>
                    <a:pt x="447462" y="1243711"/>
                  </a:cubicBezTo>
                  <a:cubicBezTo>
                    <a:pt x="374557" y="1177123"/>
                    <a:pt x="173513" y="1144954"/>
                    <a:pt x="215002" y="1301539"/>
                  </a:cubicBezTo>
                  <a:cubicBezTo>
                    <a:pt x="229437" y="1385238"/>
                    <a:pt x="358308" y="1346643"/>
                    <a:pt x="413908" y="1344605"/>
                  </a:cubicBezTo>
                  <a:close/>
                  <a:moveTo>
                    <a:pt x="1513150" y="1293441"/>
                  </a:moveTo>
                  <a:cubicBezTo>
                    <a:pt x="1552726" y="1292288"/>
                    <a:pt x="1668752" y="1209559"/>
                    <a:pt x="1595228" y="1181467"/>
                  </a:cubicBezTo>
                  <a:cubicBezTo>
                    <a:pt x="1505666" y="1157200"/>
                    <a:pt x="1357577" y="1119843"/>
                    <a:pt x="1311558" y="1207591"/>
                  </a:cubicBezTo>
                  <a:cubicBezTo>
                    <a:pt x="1243225" y="1270284"/>
                    <a:pt x="1436194" y="1298854"/>
                    <a:pt x="1493398" y="1294495"/>
                  </a:cubicBezTo>
                  <a:lnTo>
                    <a:pt x="1513150" y="1293441"/>
                  </a:lnTo>
                  <a:close/>
                  <a:moveTo>
                    <a:pt x="564572" y="1250192"/>
                  </a:moveTo>
                  <a:cubicBezTo>
                    <a:pt x="611491" y="1181720"/>
                    <a:pt x="637181" y="955299"/>
                    <a:pt x="508915" y="995975"/>
                  </a:cubicBezTo>
                  <a:cubicBezTo>
                    <a:pt x="455805" y="1059610"/>
                    <a:pt x="455805" y="1158395"/>
                    <a:pt x="478147" y="1232730"/>
                  </a:cubicBezTo>
                  <a:cubicBezTo>
                    <a:pt x="510800" y="1256393"/>
                    <a:pt x="535829" y="1320661"/>
                    <a:pt x="564572" y="1250192"/>
                  </a:cubicBezTo>
                  <a:close/>
                  <a:moveTo>
                    <a:pt x="1333336" y="1138374"/>
                  </a:moveTo>
                  <a:cubicBezTo>
                    <a:pt x="1399404" y="1077297"/>
                    <a:pt x="1393720" y="937218"/>
                    <a:pt x="1402780" y="867805"/>
                  </a:cubicBezTo>
                  <a:cubicBezTo>
                    <a:pt x="1284194" y="907299"/>
                    <a:pt x="1236726" y="1057178"/>
                    <a:pt x="1303932" y="1160167"/>
                  </a:cubicBezTo>
                  <a:cubicBezTo>
                    <a:pt x="1313077" y="1152082"/>
                    <a:pt x="1321617" y="1143210"/>
                    <a:pt x="1333336" y="1138374"/>
                  </a:cubicBezTo>
                  <a:close/>
                  <a:moveTo>
                    <a:pt x="1239694" y="1021353"/>
                  </a:moveTo>
                  <a:cubicBezTo>
                    <a:pt x="1328145" y="954892"/>
                    <a:pt x="1113341" y="782025"/>
                    <a:pt x="1268296" y="846040"/>
                  </a:cubicBezTo>
                  <a:cubicBezTo>
                    <a:pt x="1352807" y="842665"/>
                    <a:pt x="1386587" y="713441"/>
                    <a:pt x="1275162" y="733884"/>
                  </a:cubicBezTo>
                  <a:cubicBezTo>
                    <a:pt x="1203340" y="729371"/>
                    <a:pt x="1170714" y="830476"/>
                    <a:pt x="1121614" y="738721"/>
                  </a:cubicBezTo>
                  <a:cubicBezTo>
                    <a:pt x="1093138" y="676168"/>
                    <a:pt x="1046205" y="668885"/>
                    <a:pt x="1064157" y="742531"/>
                  </a:cubicBezTo>
                  <a:cubicBezTo>
                    <a:pt x="1018053" y="798785"/>
                    <a:pt x="1051073" y="864191"/>
                    <a:pt x="1063974" y="923847"/>
                  </a:cubicBezTo>
                  <a:cubicBezTo>
                    <a:pt x="1144321" y="905640"/>
                    <a:pt x="1177425" y="909619"/>
                    <a:pt x="1172797" y="1002710"/>
                  </a:cubicBezTo>
                  <a:cubicBezTo>
                    <a:pt x="1182012" y="1030394"/>
                    <a:pt x="1217958" y="1037550"/>
                    <a:pt x="1239694" y="1021353"/>
                  </a:cubicBezTo>
                  <a:close/>
                  <a:moveTo>
                    <a:pt x="1133221" y="874666"/>
                  </a:moveTo>
                  <a:cubicBezTo>
                    <a:pt x="1040802" y="785357"/>
                    <a:pt x="1235473" y="772605"/>
                    <a:pt x="1169772" y="866694"/>
                  </a:cubicBezTo>
                  <a:cubicBezTo>
                    <a:pt x="1162048" y="877520"/>
                    <a:pt x="1145813" y="887264"/>
                    <a:pt x="1133221" y="874666"/>
                  </a:cubicBezTo>
                  <a:close/>
                  <a:moveTo>
                    <a:pt x="1152172" y="847432"/>
                  </a:moveTo>
                  <a:cubicBezTo>
                    <a:pt x="1186711" y="746088"/>
                    <a:pt x="1092027" y="868873"/>
                    <a:pt x="1152172" y="847432"/>
                  </a:cubicBezTo>
                  <a:close/>
                  <a:moveTo>
                    <a:pt x="604428" y="971370"/>
                  </a:moveTo>
                  <a:cubicBezTo>
                    <a:pt x="670032" y="920515"/>
                    <a:pt x="525882" y="827256"/>
                    <a:pt x="640220" y="858792"/>
                  </a:cubicBezTo>
                  <a:cubicBezTo>
                    <a:pt x="779459" y="822799"/>
                    <a:pt x="609268" y="741518"/>
                    <a:pt x="553133" y="771115"/>
                  </a:cubicBezTo>
                  <a:cubicBezTo>
                    <a:pt x="586716" y="717532"/>
                    <a:pt x="529160" y="629011"/>
                    <a:pt x="506960" y="726221"/>
                  </a:cubicBezTo>
                  <a:cubicBezTo>
                    <a:pt x="443438" y="754327"/>
                    <a:pt x="521310" y="842848"/>
                    <a:pt x="426809" y="810468"/>
                  </a:cubicBezTo>
                  <a:cubicBezTo>
                    <a:pt x="312584" y="821112"/>
                    <a:pt x="383618" y="916550"/>
                    <a:pt x="464823" y="878322"/>
                  </a:cubicBezTo>
                  <a:cubicBezTo>
                    <a:pt x="425585" y="930723"/>
                    <a:pt x="456283" y="994105"/>
                    <a:pt x="510885" y="923960"/>
                  </a:cubicBezTo>
                  <a:cubicBezTo>
                    <a:pt x="576586" y="887067"/>
                    <a:pt x="445141" y="794904"/>
                    <a:pt x="560027" y="814039"/>
                  </a:cubicBezTo>
                  <a:cubicBezTo>
                    <a:pt x="544805" y="867833"/>
                    <a:pt x="531242" y="969753"/>
                    <a:pt x="604428" y="971370"/>
                  </a:cubicBezTo>
                  <a:close/>
                  <a:moveTo>
                    <a:pt x="525024" y="961711"/>
                  </a:moveTo>
                  <a:cubicBezTo>
                    <a:pt x="563713" y="916157"/>
                    <a:pt x="476571" y="969542"/>
                    <a:pt x="525024" y="961711"/>
                  </a:cubicBezTo>
                  <a:close/>
                  <a:moveTo>
                    <a:pt x="777321" y="946259"/>
                  </a:moveTo>
                  <a:cubicBezTo>
                    <a:pt x="879109" y="917127"/>
                    <a:pt x="886917" y="749392"/>
                    <a:pt x="756612" y="827762"/>
                  </a:cubicBezTo>
                  <a:cubicBezTo>
                    <a:pt x="700603" y="856304"/>
                    <a:pt x="679120" y="987145"/>
                    <a:pt x="777321" y="946259"/>
                  </a:cubicBezTo>
                  <a:close/>
                  <a:moveTo>
                    <a:pt x="246264" y="937570"/>
                  </a:moveTo>
                  <a:cubicBezTo>
                    <a:pt x="232237" y="871798"/>
                    <a:pt x="172163" y="789969"/>
                    <a:pt x="90071" y="778904"/>
                  </a:cubicBezTo>
                  <a:cubicBezTo>
                    <a:pt x="-56203" y="782559"/>
                    <a:pt x="99863" y="962611"/>
                    <a:pt x="189439" y="939018"/>
                  </a:cubicBezTo>
                  <a:cubicBezTo>
                    <a:pt x="207658" y="940298"/>
                    <a:pt x="229113" y="947103"/>
                    <a:pt x="246264" y="937570"/>
                  </a:cubicBezTo>
                  <a:close/>
                  <a:moveTo>
                    <a:pt x="45388" y="785371"/>
                  </a:moveTo>
                  <a:cubicBezTo>
                    <a:pt x="50143" y="778693"/>
                    <a:pt x="50143" y="792036"/>
                    <a:pt x="45388" y="785371"/>
                  </a:cubicBezTo>
                  <a:close/>
                  <a:moveTo>
                    <a:pt x="992940" y="924424"/>
                  </a:moveTo>
                  <a:cubicBezTo>
                    <a:pt x="1010386" y="907130"/>
                    <a:pt x="998610" y="845070"/>
                    <a:pt x="1018194" y="831853"/>
                  </a:cubicBezTo>
                  <a:cubicBezTo>
                    <a:pt x="965759" y="825752"/>
                    <a:pt x="887283" y="744822"/>
                    <a:pt x="988129" y="779241"/>
                  </a:cubicBezTo>
                  <a:cubicBezTo>
                    <a:pt x="1122233" y="755030"/>
                    <a:pt x="981108" y="613868"/>
                    <a:pt x="911763" y="707803"/>
                  </a:cubicBezTo>
                  <a:cubicBezTo>
                    <a:pt x="862775" y="708421"/>
                    <a:pt x="810340" y="761779"/>
                    <a:pt x="773944" y="685321"/>
                  </a:cubicBezTo>
                  <a:cubicBezTo>
                    <a:pt x="636266" y="613756"/>
                    <a:pt x="769062" y="874497"/>
                    <a:pt x="835017" y="741294"/>
                  </a:cubicBezTo>
                  <a:cubicBezTo>
                    <a:pt x="942250" y="741223"/>
                    <a:pt x="837142" y="895362"/>
                    <a:pt x="952352" y="918659"/>
                  </a:cubicBezTo>
                  <a:lnTo>
                    <a:pt x="975270" y="928276"/>
                  </a:lnTo>
                  <a:close/>
                  <a:moveTo>
                    <a:pt x="1036919" y="886743"/>
                  </a:moveTo>
                  <a:cubicBezTo>
                    <a:pt x="1048034" y="812029"/>
                    <a:pt x="1003956" y="916494"/>
                    <a:pt x="1036919" y="886743"/>
                  </a:cubicBezTo>
                  <a:close/>
                  <a:moveTo>
                    <a:pt x="273599" y="871854"/>
                  </a:moveTo>
                  <a:cubicBezTo>
                    <a:pt x="292311" y="800570"/>
                    <a:pt x="315792" y="610129"/>
                    <a:pt x="254325" y="608357"/>
                  </a:cubicBezTo>
                  <a:cubicBezTo>
                    <a:pt x="231322" y="678685"/>
                    <a:pt x="208320" y="762355"/>
                    <a:pt x="226525" y="833991"/>
                  </a:cubicBezTo>
                  <a:cubicBezTo>
                    <a:pt x="237471" y="842637"/>
                    <a:pt x="262935" y="916466"/>
                    <a:pt x="273599" y="871854"/>
                  </a:cubicBezTo>
                  <a:close/>
                  <a:moveTo>
                    <a:pt x="538403" y="824838"/>
                  </a:moveTo>
                  <a:cubicBezTo>
                    <a:pt x="511729" y="837632"/>
                    <a:pt x="534633" y="878940"/>
                    <a:pt x="538403" y="824838"/>
                  </a:cubicBezTo>
                  <a:close/>
                  <a:moveTo>
                    <a:pt x="734031" y="809554"/>
                  </a:moveTo>
                  <a:cubicBezTo>
                    <a:pt x="788323" y="782658"/>
                    <a:pt x="625546" y="733364"/>
                    <a:pt x="719132" y="810707"/>
                  </a:cubicBezTo>
                  <a:lnTo>
                    <a:pt x="722269" y="816528"/>
                  </a:lnTo>
                  <a:lnTo>
                    <a:pt x="734031" y="809554"/>
                  </a:lnTo>
                  <a:close/>
                  <a:moveTo>
                    <a:pt x="874551" y="793638"/>
                  </a:moveTo>
                  <a:cubicBezTo>
                    <a:pt x="876112" y="698172"/>
                    <a:pt x="787830" y="821758"/>
                    <a:pt x="874551" y="793638"/>
                  </a:cubicBezTo>
                  <a:close/>
                  <a:moveTo>
                    <a:pt x="446618" y="742939"/>
                  </a:moveTo>
                  <a:cubicBezTo>
                    <a:pt x="505918" y="706214"/>
                    <a:pt x="562264" y="624891"/>
                    <a:pt x="484970" y="589643"/>
                  </a:cubicBezTo>
                  <a:cubicBezTo>
                    <a:pt x="538038" y="538676"/>
                    <a:pt x="485631" y="420938"/>
                    <a:pt x="415892" y="450787"/>
                  </a:cubicBezTo>
                  <a:cubicBezTo>
                    <a:pt x="355888" y="522212"/>
                    <a:pt x="444761" y="580406"/>
                    <a:pt x="465977" y="620083"/>
                  </a:cubicBezTo>
                  <a:cubicBezTo>
                    <a:pt x="401541" y="613306"/>
                    <a:pt x="362135" y="776232"/>
                    <a:pt x="446618" y="742939"/>
                  </a:cubicBezTo>
                  <a:close/>
                  <a:moveTo>
                    <a:pt x="503245" y="517530"/>
                  </a:moveTo>
                  <a:cubicBezTo>
                    <a:pt x="508000" y="510851"/>
                    <a:pt x="508000" y="524194"/>
                    <a:pt x="503245" y="517530"/>
                  </a:cubicBezTo>
                  <a:close/>
                  <a:moveTo>
                    <a:pt x="603993" y="734474"/>
                  </a:moveTo>
                  <a:cubicBezTo>
                    <a:pt x="543525" y="700998"/>
                    <a:pt x="643062" y="781505"/>
                    <a:pt x="603993" y="734474"/>
                  </a:cubicBezTo>
                  <a:close/>
                  <a:moveTo>
                    <a:pt x="689419" y="733209"/>
                  </a:moveTo>
                  <a:cubicBezTo>
                    <a:pt x="733412" y="648484"/>
                    <a:pt x="527190" y="604476"/>
                    <a:pt x="669863" y="572040"/>
                  </a:cubicBezTo>
                  <a:cubicBezTo>
                    <a:pt x="784566" y="472285"/>
                    <a:pt x="519748" y="513087"/>
                    <a:pt x="560534" y="619830"/>
                  </a:cubicBezTo>
                  <a:cubicBezTo>
                    <a:pt x="491005" y="635830"/>
                    <a:pt x="652333" y="762060"/>
                    <a:pt x="689419" y="733209"/>
                  </a:cubicBezTo>
                  <a:close/>
                  <a:moveTo>
                    <a:pt x="1184544" y="717645"/>
                  </a:moveTo>
                  <a:cubicBezTo>
                    <a:pt x="1239736" y="686713"/>
                    <a:pt x="1218731" y="514113"/>
                    <a:pt x="1281619" y="640596"/>
                  </a:cubicBezTo>
                  <a:cubicBezTo>
                    <a:pt x="1429117" y="723030"/>
                    <a:pt x="1399432" y="468812"/>
                    <a:pt x="1268296" y="493136"/>
                  </a:cubicBezTo>
                  <a:cubicBezTo>
                    <a:pt x="1221039" y="480763"/>
                    <a:pt x="1265187" y="604997"/>
                    <a:pt x="1203354" y="580406"/>
                  </a:cubicBezTo>
                  <a:cubicBezTo>
                    <a:pt x="1297742" y="534388"/>
                    <a:pt x="1151215" y="440060"/>
                    <a:pt x="1184136" y="537565"/>
                  </a:cubicBezTo>
                  <a:cubicBezTo>
                    <a:pt x="1223332" y="633749"/>
                    <a:pt x="1090494" y="430850"/>
                    <a:pt x="1220349" y="476601"/>
                  </a:cubicBezTo>
                  <a:cubicBezTo>
                    <a:pt x="1253228" y="456833"/>
                    <a:pt x="1260544" y="399384"/>
                    <a:pt x="1256577" y="359693"/>
                  </a:cubicBezTo>
                  <a:cubicBezTo>
                    <a:pt x="1236472" y="215171"/>
                    <a:pt x="1141690" y="387237"/>
                    <a:pt x="1165073" y="449438"/>
                  </a:cubicBezTo>
                  <a:cubicBezTo>
                    <a:pt x="1108038" y="415427"/>
                    <a:pt x="968531" y="437880"/>
                    <a:pt x="1003281" y="514141"/>
                  </a:cubicBezTo>
                  <a:cubicBezTo>
                    <a:pt x="1055603" y="566543"/>
                    <a:pt x="1226680" y="488623"/>
                    <a:pt x="1118083" y="596083"/>
                  </a:cubicBezTo>
                  <a:cubicBezTo>
                    <a:pt x="1106982" y="638108"/>
                    <a:pt x="1117520" y="748506"/>
                    <a:pt x="1184544" y="717645"/>
                  </a:cubicBezTo>
                  <a:close/>
                  <a:moveTo>
                    <a:pt x="863225" y="679950"/>
                  </a:moveTo>
                  <a:cubicBezTo>
                    <a:pt x="920275" y="656301"/>
                    <a:pt x="913521" y="498493"/>
                    <a:pt x="972189" y="607626"/>
                  </a:cubicBezTo>
                  <a:cubicBezTo>
                    <a:pt x="1007319" y="693110"/>
                    <a:pt x="1126608" y="644364"/>
                    <a:pt x="1055645" y="569144"/>
                  </a:cubicBezTo>
                  <a:cubicBezTo>
                    <a:pt x="1007881" y="527147"/>
                    <a:pt x="867432" y="564588"/>
                    <a:pt x="963466" y="503175"/>
                  </a:cubicBezTo>
                  <a:cubicBezTo>
                    <a:pt x="965787" y="454668"/>
                    <a:pt x="1051593" y="334652"/>
                    <a:pt x="943333" y="399876"/>
                  </a:cubicBezTo>
                  <a:cubicBezTo>
                    <a:pt x="899242" y="460264"/>
                    <a:pt x="887171" y="492433"/>
                    <a:pt x="812479" y="458324"/>
                  </a:cubicBezTo>
                  <a:cubicBezTo>
                    <a:pt x="662603" y="420516"/>
                    <a:pt x="751631" y="626438"/>
                    <a:pt x="830811" y="528342"/>
                  </a:cubicBezTo>
                  <a:cubicBezTo>
                    <a:pt x="866968" y="427856"/>
                    <a:pt x="940505" y="587183"/>
                    <a:pt x="840082" y="573671"/>
                  </a:cubicBezTo>
                  <a:cubicBezTo>
                    <a:pt x="764560" y="576427"/>
                    <a:pt x="791010" y="746678"/>
                    <a:pt x="863225" y="679950"/>
                  </a:cubicBezTo>
                  <a:close/>
                  <a:moveTo>
                    <a:pt x="1100089" y="669124"/>
                  </a:moveTo>
                  <a:cubicBezTo>
                    <a:pt x="1104478" y="561706"/>
                    <a:pt x="1073105" y="708970"/>
                    <a:pt x="1100089" y="669124"/>
                  </a:cubicBezTo>
                  <a:close/>
                  <a:moveTo>
                    <a:pt x="918502" y="666453"/>
                  </a:moveTo>
                  <a:cubicBezTo>
                    <a:pt x="1024412" y="653517"/>
                    <a:pt x="908598" y="554522"/>
                    <a:pt x="908372" y="671908"/>
                  </a:cubicBezTo>
                  <a:close/>
                  <a:moveTo>
                    <a:pt x="778700" y="625159"/>
                  </a:moveTo>
                  <a:cubicBezTo>
                    <a:pt x="820850" y="512834"/>
                    <a:pt x="593314" y="591344"/>
                    <a:pt x="697480" y="653630"/>
                  </a:cubicBezTo>
                  <a:cubicBezTo>
                    <a:pt x="723001" y="605686"/>
                    <a:pt x="789617" y="700196"/>
                    <a:pt x="778700" y="625159"/>
                  </a:cubicBezTo>
                  <a:close/>
                  <a:moveTo>
                    <a:pt x="1100680" y="578817"/>
                  </a:moveTo>
                  <a:cubicBezTo>
                    <a:pt x="1090212" y="503470"/>
                    <a:pt x="1077930" y="651718"/>
                    <a:pt x="1100680" y="578817"/>
                  </a:cubicBezTo>
                  <a:close/>
                  <a:moveTo>
                    <a:pt x="551037" y="583007"/>
                  </a:moveTo>
                  <a:cubicBezTo>
                    <a:pt x="523378" y="490788"/>
                    <a:pt x="498476" y="624484"/>
                    <a:pt x="551037" y="583007"/>
                  </a:cubicBezTo>
                  <a:close/>
                  <a:moveTo>
                    <a:pt x="882190" y="531773"/>
                  </a:moveTo>
                  <a:cubicBezTo>
                    <a:pt x="841573" y="483435"/>
                    <a:pt x="843050" y="595703"/>
                    <a:pt x="882190" y="531773"/>
                  </a:cubicBezTo>
                  <a:close/>
                  <a:moveTo>
                    <a:pt x="707005" y="474605"/>
                  </a:moveTo>
                  <a:cubicBezTo>
                    <a:pt x="794597" y="456974"/>
                    <a:pt x="677502" y="341275"/>
                    <a:pt x="672902" y="411223"/>
                  </a:cubicBezTo>
                  <a:cubicBezTo>
                    <a:pt x="620903" y="485403"/>
                    <a:pt x="619496" y="506732"/>
                    <a:pt x="707005" y="474605"/>
                  </a:cubicBezTo>
                  <a:close/>
                  <a:moveTo>
                    <a:pt x="881838" y="433831"/>
                  </a:moveTo>
                  <a:cubicBezTo>
                    <a:pt x="920626" y="345240"/>
                    <a:pt x="1015619" y="339264"/>
                    <a:pt x="1042055" y="414133"/>
                  </a:cubicBezTo>
                  <a:cubicBezTo>
                    <a:pt x="1021922" y="356431"/>
                    <a:pt x="988368" y="232156"/>
                    <a:pt x="926873" y="325556"/>
                  </a:cubicBezTo>
                  <a:cubicBezTo>
                    <a:pt x="888943" y="328550"/>
                    <a:pt x="869219" y="451378"/>
                    <a:pt x="881838" y="433831"/>
                  </a:cubicBezTo>
                  <a:close/>
                  <a:moveTo>
                    <a:pt x="1031813" y="394773"/>
                  </a:moveTo>
                  <a:cubicBezTo>
                    <a:pt x="1036568" y="388094"/>
                    <a:pt x="1036568" y="401437"/>
                    <a:pt x="1031813" y="394773"/>
                  </a:cubicBezTo>
                  <a:close/>
                  <a:moveTo>
                    <a:pt x="1106167" y="397810"/>
                  </a:moveTo>
                  <a:cubicBezTo>
                    <a:pt x="1190931" y="293780"/>
                    <a:pt x="1046753" y="217843"/>
                    <a:pt x="1014705" y="176099"/>
                  </a:cubicBezTo>
                  <a:cubicBezTo>
                    <a:pt x="1053591" y="134316"/>
                    <a:pt x="1090620" y="-35440"/>
                    <a:pt x="998005" y="34899"/>
                  </a:cubicBezTo>
                  <a:cubicBezTo>
                    <a:pt x="940182" y="89872"/>
                    <a:pt x="976902" y="162320"/>
                    <a:pt x="979406" y="220472"/>
                  </a:cubicBezTo>
                  <a:cubicBezTo>
                    <a:pt x="900733" y="319651"/>
                    <a:pt x="875170" y="151916"/>
                    <a:pt x="939056" y="129874"/>
                  </a:cubicBezTo>
                  <a:cubicBezTo>
                    <a:pt x="898623" y="27925"/>
                    <a:pt x="690783" y="91526"/>
                    <a:pt x="812029" y="187895"/>
                  </a:cubicBezTo>
                  <a:cubicBezTo>
                    <a:pt x="905010" y="197568"/>
                    <a:pt x="855459" y="229541"/>
                    <a:pt x="845906" y="288648"/>
                  </a:cubicBezTo>
                  <a:cubicBezTo>
                    <a:pt x="913760" y="395138"/>
                    <a:pt x="986342" y="144569"/>
                    <a:pt x="1010090" y="301935"/>
                  </a:cubicBezTo>
                  <a:cubicBezTo>
                    <a:pt x="1028900" y="329942"/>
                    <a:pt x="1056602" y="435546"/>
                    <a:pt x="1106167" y="397810"/>
                  </a:cubicBezTo>
                  <a:close/>
                  <a:moveTo>
                    <a:pt x="1076481" y="231087"/>
                  </a:moveTo>
                  <a:cubicBezTo>
                    <a:pt x="1081237" y="224409"/>
                    <a:pt x="1081237" y="237766"/>
                    <a:pt x="1076481" y="231087"/>
                  </a:cubicBezTo>
                  <a:close/>
                  <a:moveTo>
                    <a:pt x="644848" y="297844"/>
                  </a:moveTo>
                  <a:cubicBezTo>
                    <a:pt x="662055" y="195558"/>
                    <a:pt x="574771" y="307925"/>
                    <a:pt x="644848" y="297844"/>
                  </a:cubicBezTo>
                  <a:close/>
                  <a:moveTo>
                    <a:pt x="918291" y="221779"/>
                  </a:moveTo>
                  <a:cubicBezTo>
                    <a:pt x="917292" y="229822"/>
                    <a:pt x="1019446" y="199185"/>
                    <a:pt x="947047" y="170995"/>
                  </a:cubicBezTo>
                  <a:cubicBezTo>
                    <a:pt x="906389" y="158861"/>
                    <a:pt x="914605" y="267123"/>
                    <a:pt x="918291" y="221779"/>
                  </a:cubicBezTo>
                  <a:close/>
                  <a:moveTo>
                    <a:pt x="600025" y="286891"/>
                  </a:moveTo>
                  <a:cubicBezTo>
                    <a:pt x="604780" y="280213"/>
                    <a:pt x="604780" y="293555"/>
                    <a:pt x="600025" y="286891"/>
                  </a:cubicBezTo>
                  <a:close/>
                  <a:moveTo>
                    <a:pt x="462291" y="205048"/>
                  </a:moveTo>
                  <a:cubicBezTo>
                    <a:pt x="467046" y="198370"/>
                    <a:pt x="467046" y="211713"/>
                    <a:pt x="462291" y="205048"/>
                  </a:cubicBezTo>
                  <a:close/>
                </a:path>
              </a:pathLst>
            </a:custGeom>
            <a:solidFill>
              <a:schemeClr val="bg1">
                <a:lumMod val="10000"/>
              </a:schemeClr>
            </a:solidFill>
            <a:ln w="14051" cap="flat">
              <a:noFill/>
              <a:prstDash val="solid"/>
              <a:miter/>
            </a:ln>
          </p:spPr>
          <p:txBody>
            <a:bodyPr rtlCol="0" anchor="ctr"/>
            <a:lstStyle/>
            <a:p>
              <a:endParaRPr lang="ja-JP" altLang="en-US"/>
            </a:p>
          </p:txBody>
        </p:sp>
        <p:sp>
          <p:nvSpPr>
            <p:cNvPr id="19" name="フリーフォーム: 図形 18">
              <a:extLst>
                <a:ext uri="{FF2B5EF4-FFF2-40B4-BE49-F238E27FC236}">
                  <a16:creationId xmlns:a16="http://schemas.microsoft.com/office/drawing/2014/main" id="{03CE8A99-397F-5E7E-DA59-71D2A02AED91}"/>
                </a:ext>
              </a:extLst>
            </p:cNvPr>
            <p:cNvSpPr/>
            <p:nvPr/>
          </p:nvSpPr>
          <p:spPr>
            <a:xfrm>
              <a:off x="5490077" y="2381756"/>
              <a:ext cx="984705" cy="694361"/>
            </a:xfrm>
            <a:custGeom>
              <a:avLst/>
              <a:gdLst>
                <a:gd name="connsiteX0" fmla="*/ 343853 w 984705"/>
                <a:gd name="connsiteY0" fmla="*/ 1869 h 694361"/>
                <a:gd name="connsiteX1" fmla="*/ 256233 w 984705"/>
                <a:gd name="connsiteY1" fmla="*/ 114346 h 694361"/>
                <a:gd name="connsiteX2" fmla="*/ 249550 w 984705"/>
                <a:gd name="connsiteY2" fmla="*/ 178684 h 694361"/>
                <a:gd name="connsiteX3" fmla="*/ 98169 w 984705"/>
                <a:gd name="connsiteY3" fmla="*/ 135534 h 694361"/>
                <a:gd name="connsiteX4" fmla="*/ 3753 w 984705"/>
                <a:gd name="connsiteY4" fmla="*/ 237581 h 694361"/>
                <a:gd name="connsiteX5" fmla="*/ 153530 w 984705"/>
                <a:gd name="connsiteY5" fmla="*/ 318791 h 694361"/>
                <a:gd name="connsiteX6" fmla="*/ 33354 w 984705"/>
                <a:gd name="connsiteY6" fmla="*/ 452810 h 694361"/>
                <a:gd name="connsiteX7" fmla="*/ 201378 w 984705"/>
                <a:gd name="connsiteY7" fmla="*/ 502512 h 694361"/>
                <a:gd name="connsiteX8" fmla="*/ 357979 w 984705"/>
                <a:gd name="connsiteY8" fmla="*/ 423565 h 694361"/>
                <a:gd name="connsiteX9" fmla="*/ 293585 w 984705"/>
                <a:gd name="connsiteY9" fmla="*/ 316541 h 694361"/>
                <a:gd name="connsiteX10" fmla="*/ 249381 w 984705"/>
                <a:gd name="connsiteY10" fmla="*/ 309793 h 694361"/>
                <a:gd name="connsiteX11" fmla="*/ 333935 w 984705"/>
                <a:gd name="connsiteY11" fmla="*/ 230284 h 694361"/>
                <a:gd name="connsiteX12" fmla="*/ 481292 w 984705"/>
                <a:gd name="connsiteY12" fmla="*/ 187809 h 694361"/>
                <a:gd name="connsiteX13" fmla="*/ 565522 w 984705"/>
                <a:gd name="connsiteY13" fmla="*/ 262804 h 694361"/>
                <a:gd name="connsiteX14" fmla="*/ 704762 w 984705"/>
                <a:gd name="connsiteY14" fmla="*/ 199450 h 694361"/>
                <a:gd name="connsiteX15" fmla="*/ 673037 w 984705"/>
                <a:gd name="connsiteY15" fmla="*/ 72883 h 694361"/>
                <a:gd name="connsiteX16" fmla="*/ 493813 w 984705"/>
                <a:gd name="connsiteY16" fmla="*/ 92201 h 694361"/>
                <a:gd name="connsiteX17" fmla="*/ 426396 w 984705"/>
                <a:gd name="connsiteY17" fmla="*/ 32916 h 694361"/>
                <a:gd name="connsiteX18" fmla="*/ 343853 w 984705"/>
                <a:gd name="connsiteY18" fmla="*/ 1869 h 694361"/>
                <a:gd name="connsiteX19" fmla="*/ 808801 w 984705"/>
                <a:gd name="connsiteY19" fmla="*/ 222944 h 694361"/>
                <a:gd name="connsiteX20" fmla="*/ 637077 w 984705"/>
                <a:gd name="connsiteY20" fmla="*/ 292400 h 694361"/>
                <a:gd name="connsiteX21" fmla="*/ 688526 w 984705"/>
                <a:gd name="connsiteY21" fmla="*/ 394714 h 694361"/>
                <a:gd name="connsiteX22" fmla="*/ 545784 w 984705"/>
                <a:gd name="connsiteY22" fmla="*/ 463453 h 694361"/>
                <a:gd name="connsiteX23" fmla="*/ 641691 w 984705"/>
                <a:gd name="connsiteY23" fmla="*/ 649185 h 694361"/>
                <a:gd name="connsiteX24" fmla="*/ 823180 w 984705"/>
                <a:gd name="connsiteY24" fmla="*/ 644855 h 694361"/>
                <a:gd name="connsiteX25" fmla="*/ 763500 w 984705"/>
                <a:gd name="connsiteY25" fmla="*/ 447200 h 694361"/>
                <a:gd name="connsiteX26" fmla="*/ 733983 w 984705"/>
                <a:gd name="connsiteY26" fmla="*/ 404683 h 694361"/>
                <a:gd name="connsiteX27" fmla="*/ 931369 w 984705"/>
                <a:gd name="connsiteY27" fmla="*/ 412135 h 694361"/>
                <a:gd name="connsiteX28" fmla="*/ 948702 w 984705"/>
                <a:gd name="connsiteY28" fmla="*/ 275697 h 694361"/>
                <a:gd name="connsiteX29" fmla="*/ 808801 w 984705"/>
                <a:gd name="connsiteY29" fmla="*/ 222944 h 694361"/>
                <a:gd name="connsiteX30" fmla="*/ 383401 w 984705"/>
                <a:gd name="connsiteY30" fmla="*/ 397541 h 694361"/>
                <a:gd name="connsiteX31" fmla="*/ 268472 w 984705"/>
                <a:gd name="connsiteY31" fmla="*/ 587082 h 694361"/>
                <a:gd name="connsiteX32" fmla="*/ 393277 w 984705"/>
                <a:gd name="connsiteY32" fmla="*/ 693811 h 694361"/>
                <a:gd name="connsiteX33" fmla="*/ 535331 w 984705"/>
                <a:gd name="connsiteY33" fmla="*/ 612236 h 694361"/>
                <a:gd name="connsiteX34" fmla="*/ 501017 w 984705"/>
                <a:gd name="connsiteY34" fmla="*/ 436037 h 694361"/>
                <a:gd name="connsiteX35" fmla="*/ 383401 w 984705"/>
                <a:gd name="connsiteY35" fmla="*/ 397541 h 69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84705" h="694361">
                  <a:moveTo>
                    <a:pt x="343853" y="1869"/>
                  </a:moveTo>
                  <a:cubicBezTo>
                    <a:pt x="277181" y="-12642"/>
                    <a:pt x="250591" y="60426"/>
                    <a:pt x="256233" y="114346"/>
                  </a:cubicBezTo>
                  <a:cubicBezTo>
                    <a:pt x="241066" y="145306"/>
                    <a:pt x="310595" y="226234"/>
                    <a:pt x="249550" y="178684"/>
                  </a:cubicBezTo>
                  <a:cubicBezTo>
                    <a:pt x="203123" y="156610"/>
                    <a:pt x="152165" y="118845"/>
                    <a:pt x="98169" y="135534"/>
                  </a:cubicBezTo>
                  <a:cubicBezTo>
                    <a:pt x="57158" y="156596"/>
                    <a:pt x="-17576" y="175239"/>
                    <a:pt x="3753" y="237581"/>
                  </a:cubicBezTo>
                  <a:cubicBezTo>
                    <a:pt x="25602" y="304281"/>
                    <a:pt x="102812" y="303916"/>
                    <a:pt x="153530" y="318791"/>
                  </a:cubicBezTo>
                  <a:cubicBezTo>
                    <a:pt x="109311" y="353688"/>
                    <a:pt x="18103" y="380556"/>
                    <a:pt x="33354" y="452810"/>
                  </a:cubicBezTo>
                  <a:cubicBezTo>
                    <a:pt x="63841" y="511145"/>
                    <a:pt x="144061" y="509500"/>
                    <a:pt x="201378" y="502512"/>
                  </a:cubicBezTo>
                  <a:cubicBezTo>
                    <a:pt x="261438" y="498097"/>
                    <a:pt x="317320" y="466434"/>
                    <a:pt x="357979" y="423565"/>
                  </a:cubicBezTo>
                  <a:cubicBezTo>
                    <a:pt x="388016" y="379530"/>
                    <a:pt x="351451" y="303761"/>
                    <a:pt x="293585" y="316541"/>
                  </a:cubicBezTo>
                  <a:cubicBezTo>
                    <a:pt x="265631" y="319466"/>
                    <a:pt x="173873" y="315037"/>
                    <a:pt x="249381" y="309793"/>
                  </a:cubicBezTo>
                  <a:cubicBezTo>
                    <a:pt x="294964" y="317694"/>
                    <a:pt x="358204" y="281602"/>
                    <a:pt x="333935" y="230284"/>
                  </a:cubicBezTo>
                  <a:cubicBezTo>
                    <a:pt x="375973" y="218909"/>
                    <a:pt x="432909" y="200125"/>
                    <a:pt x="481292" y="187809"/>
                  </a:cubicBezTo>
                  <a:cubicBezTo>
                    <a:pt x="497387" y="169559"/>
                    <a:pt x="524470" y="261764"/>
                    <a:pt x="565522" y="262804"/>
                  </a:cubicBezTo>
                  <a:cubicBezTo>
                    <a:pt x="625934" y="310608"/>
                    <a:pt x="669857" y="240632"/>
                    <a:pt x="704762" y="199450"/>
                  </a:cubicBezTo>
                  <a:cubicBezTo>
                    <a:pt x="741735" y="157032"/>
                    <a:pt x="718606" y="97446"/>
                    <a:pt x="673037" y="72883"/>
                  </a:cubicBezTo>
                  <a:cubicBezTo>
                    <a:pt x="617816" y="36341"/>
                    <a:pt x="543941" y="59189"/>
                    <a:pt x="493813" y="92201"/>
                  </a:cubicBezTo>
                  <a:cubicBezTo>
                    <a:pt x="475876" y="151337"/>
                    <a:pt x="460963" y="38127"/>
                    <a:pt x="426396" y="32916"/>
                  </a:cubicBezTo>
                  <a:cubicBezTo>
                    <a:pt x="403674" y="13252"/>
                    <a:pt x="374538" y="-479"/>
                    <a:pt x="343853" y="1869"/>
                  </a:cubicBezTo>
                  <a:close/>
                  <a:moveTo>
                    <a:pt x="808801" y="222944"/>
                  </a:moveTo>
                  <a:cubicBezTo>
                    <a:pt x="746082" y="219317"/>
                    <a:pt x="672755" y="236245"/>
                    <a:pt x="637077" y="292400"/>
                  </a:cubicBezTo>
                  <a:cubicBezTo>
                    <a:pt x="614468" y="335761"/>
                    <a:pt x="683813" y="399818"/>
                    <a:pt x="688526" y="394714"/>
                  </a:cubicBezTo>
                  <a:cubicBezTo>
                    <a:pt x="634741" y="380402"/>
                    <a:pt x="563201" y="409098"/>
                    <a:pt x="545784" y="463453"/>
                  </a:cubicBezTo>
                  <a:cubicBezTo>
                    <a:pt x="548991" y="536382"/>
                    <a:pt x="603410" y="591539"/>
                    <a:pt x="641691" y="649185"/>
                  </a:cubicBezTo>
                  <a:cubicBezTo>
                    <a:pt x="686458" y="704820"/>
                    <a:pt x="782563" y="704666"/>
                    <a:pt x="823180" y="644855"/>
                  </a:cubicBezTo>
                  <a:cubicBezTo>
                    <a:pt x="860884" y="574597"/>
                    <a:pt x="815118" y="496143"/>
                    <a:pt x="763500" y="447200"/>
                  </a:cubicBezTo>
                  <a:cubicBezTo>
                    <a:pt x="754242" y="424915"/>
                    <a:pt x="668886" y="383621"/>
                    <a:pt x="733983" y="404683"/>
                  </a:cubicBezTo>
                  <a:cubicBezTo>
                    <a:pt x="799727" y="402743"/>
                    <a:pt x="865752" y="414623"/>
                    <a:pt x="931369" y="412135"/>
                  </a:cubicBezTo>
                  <a:cubicBezTo>
                    <a:pt x="999955" y="401168"/>
                    <a:pt x="998689" y="309540"/>
                    <a:pt x="948702" y="275697"/>
                  </a:cubicBezTo>
                  <a:cubicBezTo>
                    <a:pt x="910069" y="243416"/>
                    <a:pt x="860195" y="219570"/>
                    <a:pt x="808801" y="222944"/>
                  </a:cubicBezTo>
                  <a:close/>
                  <a:moveTo>
                    <a:pt x="383401" y="397541"/>
                  </a:moveTo>
                  <a:cubicBezTo>
                    <a:pt x="354813" y="459193"/>
                    <a:pt x="258202" y="503257"/>
                    <a:pt x="268472" y="587082"/>
                  </a:cubicBezTo>
                  <a:cubicBezTo>
                    <a:pt x="273791" y="650830"/>
                    <a:pt x="340547" y="677235"/>
                    <a:pt x="393277" y="693811"/>
                  </a:cubicBezTo>
                  <a:cubicBezTo>
                    <a:pt x="448695" y="699196"/>
                    <a:pt x="513102" y="664524"/>
                    <a:pt x="535331" y="612236"/>
                  </a:cubicBezTo>
                  <a:cubicBezTo>
                    <a:pt x="560359" y="554759"/>
                    <a:pt x="565213" y="469837"/>
                    <a:pt x="501017" y="436037"/>
                  </a:cubicBezTo>
                  <a:cubicBezTo>
                    <a:pt x="462890" y="420458"/>
                    <a:pt x="424032" y="405189"/>
                    <a:pt x="383401" y="397541"/>
                  </a:cubicBezTo>
                  <a:close/>
                </a:path>
              </a:pathLst>
            </a:custGeom>
            <a:solidFill>
              <a:srgbClr val="7C1A34"/>
            </a:solidFill>
            <a:ln w="4833" cap="flat">
              <a:solidFill>
                <a:srgbClr val="000000"/>
              </a:solidFill>
              <a:prstDash val="solid"/>
              <a:miter/>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110F8E65-769E-E4DC-F9AB-54B83B711F77}"/>
                </a:ext>
              </a:extLst>
            </p:cNvPr>
            <p:cNvSpPr/>
            <p:nvPr/>
          </p:nvSpPr>
          <p:spPr>
            <a:xfrm>
              <a:off x="5620028" y="2503061"/>
              <a:ext cx="18613" cy="18601"/>
            </a:xfrm>
            <a:custGeom>
              <a:avLst/>
              <a:gdLst>
                <a:gd name="connsiteX0" fmla="*/ 18613 w 18613"/>
                <a:gd name="connsiteY0" fmla="*/ 18601 h 18601"/>
                <a:gd name="connsiteX1" fmla="*/ 9750 w 18613"/>
                <a:gd name="connsiteY1" fmla="*/ 13315 h 18601"/>
                <a:gd name="connsiteX2" fmla="*/ 4192 w 18613"/>
                <a:gd name="connsiteY2" fmla="*/ 8914 h 18601"/>
                <a:gd name="connsiteX3" fmla="*/ 0 w 18613"/>
                <a:gd name="connsiteY3" fmla="*/ 0 h 18601"/>
              </a:gdLst>
              <a:ahLst/>
              <a:cxnLst>
                <a:cxn ang="0">
                  <a:pos x="connsiteX0" y="connsiteY0"/>
                </a:cxn>
                <a:cxn ang="0">
                  <a:pos x="connsiteX1" y="connsiteY1"/>
                </a:cxn>
                <a:cxn ang="0">
                  <a:pos x="connsiteX2" y="connsiteY2"/>
                </a:cxn>
                <a:cxn ang="0">
                  <a:pos x="connsiteX3" y="connsiteY3"/>
                </a:cxn>
              </a:cxnLst>
              <a:rect l="l" t="t" r="r" b="b"/>
              <a:pathLst>
                <a:path w="18613" h="18601">
                  <a:moveTo>
                    <a:pt x="18613" y="18601"/>
                  </a:moveTo>
                  <a:cubicBezTo>
                    <a:pt x="15799" y="16619"/>
                    <a:pt x="12774" y="14974"/>
                    <a:pt x="9750" y="13315"/>
                  </a:cubicBezTo>
                  <a:cubicBezTo>
                    <a:pt x="7668" y="12176"/>
                    <a:pt x="5656" y="10812"/>
                    <a:pt x="4192" y="8914"/>
                  </a:cubicBezTo>
                  <a:cubicBezTo>
                    <a:pt x="2181" y="6285"/>
                    <a:pt x="1041" y="3107"/>
                    <a:pt x="0" y="0"/>
                  </a:cubicBezTo>
                </a:path>
              </a:pathLst>
            </a:custGeom>
            <a:solidFill>
              <a:srgbClr val="468C94"/>
            </a:solidFill>
            <a:ln w="4833" cap="flat">
              <a:solidFill>
                <a:srgbClr val="000000"/>
              </a:solidFill>
              <a:prstDash val="solid"/>
              <a:miter/>
            </a:ln>
          </p:spPr>
          <p:txBody>
            <a:bodyPr rtlCol="0" anchor="ctr"/>
            <a:lstStyle/>
            <a:p>
              <a:endParaRPr lang="ja-JP" altLang="en-US"/>
            </a:p>
          </p:txBody>
        </p:sp>
        <p:sp>
          <p:nvSpPr>
            <p:cNvPr id="21" name="フリーフォーム: 図形 20">
              <a:extLst>
                <a:ext uri="{FF2B5EF4-FFF2-40B4-BE49-F238E27FC236}">
                  <a16:creationId xmlns:a16="http://schemas.microsoft.com/office/drawing/2014/main" id="{DB45E2E5-AE9D-E241-9E04-04CD3CC9102F}"/>
                </a:ext>
              </a:extLst>
            </p:cNvPr>
            <p:cNvSpPr/>
            <p:nvPr/>
          </p:nvSpPr>
          <p:spPr>
            <a:xfrm>
              <a:off x="5823847" y="2579333"/>
              <a:ext cx="310654" cy="242496"/>
            </a:xfrm>
            <a:custGeom>
              <a:avLst/>
              <a:gdLst>
                <a:gd name="connsiteX0" fmla="*/ 38137 w 310654"/>
                <a:gd name="connsiteY0" fmla="*/ 35336 h 242496"/>
                <a:gd name="connsiteX1" fmla="*/ 15866 w 310654"/>
                <a:gd name="connsiteY1" fmla="*/ 54499 h 242496"/>
                <a:gd name="connsiteX2" fmla="*/ 4034 w 310654"/>
                <a:gd name="connsiteY2" fmla="*/ 77276 h 242496"/>
                <a:gd name="connsiteX3" fmla="*/ 10 w 310654"/>
                <a:gd name="connsiteY3" fmla="*/ 107772 h 242496"/>
                <a:gd name="connsiteX4" fmla="*/ 70551 w 310654"/>
                <a:gd name="connsiteY4" fmla="*/ 203549 h 242496"/>
                <a:gd name="connsiteX5" fmla="*/ 107215 w 310654"/>
                <a:gd name="connsiteY5" fmla="*/ 218002 h 242496"/>
                <a:gd name="connsiteX6" fmla="*/ 143512 w 310654"/>
                <a:gd name="connsiteY6" fmla="*/ 228899 h 242496"/>
                <a:gd name="connsiteX7" fmla="*/ 210382 w 310654"/>
                <a:gd name="connsiteY7" fmla="*/ 239683 h 242496"/>
                <a:gd name="connsiteX8" fmla="*/ 283624 w 310654"/>
                <a:gd name="connsiteY8" fmla="*/ 198417 h 242496"/>
                <a:gd name="connsiteX9" fmla="*/ 310566 w 310654"/>
                <a:gd name="connsiteY9" fmla="*/ 154676 h 242496"/>
                <a:gd name="connsiteX10" fmla="*/ 293093 w 310654"/>
                <a:gd name="connsiteY10" fmla="*/ 106732 h 242496"/>
                <a:gd name="connsiteX11" fmla="*/ 225970 w 310654"/>
                <a:gd name="connsiteY11" fmla="*/ 50155 h 242496"/>
                <a:gd name="connsiteX12" fmla="*/ 196566 w 310654"/>
                <a:gd name="connsiteY12" fmla="*/ 35659 h 242496"/>
                <a:gd name="connsiteX13" fmla="*/ 163800 w 310654"/>
                <a:gd name="connsiteY13" fmla="*/ 16917 h 242496"/>
                <a:gd name="connsiteX14" fmla="*/ 118793 w 310654"/>
                <a:gd name="connsiteY14" fmla="*/ 102 h 242496"/>
                <a:gd name="connsiteX15" fmla="*/ 43244 w 310654"/>
                <a:gd name="connsiteY15" fmla="*/ 28531 h 242496"/>
                <a:gd name="connsiteX16" fmla="*/ 38137 w 310654"/>
                <a:gd name="connsiteY16" fmla="*/ 35336 h 24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0654" h="242496">
                  <a:moveTo>
                    <a:pt x="38137" y="35336"/>
                  </a:moveTo>
                  <a:cubicBezTo>
                    <a:pt x="26994" y="35589"/>
                    <a:pt x="22970" y="47948"/>
                    <a:pt x="15866" y="54499"/>
                  </a:cubicBezTo>
                  <a:cubicBezTo>
                    <a:pt x="9380" y="60475"/>
                    <a:pt x="5595" y="68630"/>
                    <a:pt x="4034" y="77276"/>
                  </a:cubicBezTo>
                  <a:cubicBezTo>
                    <a:pt x="2205" y="87357"/>
                    <a:pt x="-173" y="97551"/>
                    <a:pt x="10" y="107772"/>
                  </a:cubicBezTo>
                  <a:cubicBezTo>
                    <a:pt x="756" y="150135"/>
                    <a:pt x="31665" y="186620"/>
                    <a:pt x="70551" y="203549"/>
                  </a:cubicBezTo>
                  <a:cubicBezTo>
                    <a:pt x="82580" y="208779"/>
                    <a:pt x="94088" y="214600"/>
                    <a:pt x="107215" y="218002"/>
                  </a:cubicBezTo>
                  <a:cubicBezTo>
                    <a:pt x="119455" y="221180"/>
                    <a:pt x="131498" y="224835"/>
                    <a:pt x="143512" y="228899"/>
                  </a:cubicBezTo>
                  <a:cubicBezTo>
                    <a:pt x="164869" y="236111"/>
                    <a:pt x="188533" y="247936"/>
                    <a:pt x="210382" y="239683"/>
                  </a:cubicBezTo>
                  <a:cubicBezTo>
                    <a:pt x="236578" y="229798"/>
                    <a:pt x="262043" y="217524"/>
                    <a:pt x="283624" y="198417"/>
                  </a:cubicBezTo>
                  <a:cubicBezTo>
                    <a:pt x="296497" y="187014"/>
                    <a:pt x="309567" y="172814"/>
                    <a:pt x="310566" y="154676"/>
                  </a:cubicBezTo>
                  <a:cubicBezTo>
                    <a:pt x="311551" y="137073"/>
                    <a:pt x="304207" y="120075"/>
                    <a:pt x="293093" y="106732"/>
                  </a:cubicBezTo>
                  <a:cubicBezTo>
                    <a:pt x="274268" y="84096"/>
                    <a:pt x="250970" y="65424"/>
                    <a:pt x="225970" y="50155"/>
                  </a:cubicBezTo>
                  <a:cubicBezTo>
                    <a:pt x="216628" y="44447"/>
                    <a:pt x="207174" y="38921"/>
                    <a:pt x="196566" y="35659"/>
                  </a:cubicBezTo>
                  <a:cubicBezTo>
                    <a:pt x="184425" y="31919"/>
                    <a:pt x="173409" y="25424"/>
                    <a:pt x="163800" y="16917"/>
                  </a:cubicBezTo>
                  <a:cubicBezTo>
                    <a:pt x="151560" y="6105"/>
                    <a:pt x="135704" y="-939"/>
                    <a:pt x="118793" y="102"/>
                  </a:cubicBezTo>
                  <a:cubicBezTo>
                    <a:pt x="91655" y="1789"/>
                    <a:pt x="62448" y="8748"/>
                    <a:pt x="43244" y="28531"/>
                  </a:cubicBezTo>
                  <a:cubicBezTo>
                    <a:pt x="41260" y="30569"/>
                    <a:pt x="39487" y="32819"/>
                    <a:pt x="38137" y="35336"/>
                  </a:cubicBezTo>
                  <a:close/>
                </a:path>
              </a:pathLst>
            </a:custGeom>
            <a:solidFill>
              <a:srgbClr val="926A12"/>
            </a:solidFill>
            <a:ln w="4833" cap="flat">
              <a:solidFill>
                <a:srgbClr val="000000"/>
              </a:solid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5558A323-3144-6DF9-7C24-66353B192EF7}"/>
                </a:ext>
              </a:extLst>
            </p:cNvPr>
            <p:cNvSpPr/>
            <p:nvPr/>
          </p:nvSpPr>
          <p:spPr>
            <a:xfrm>
              <a:off x="5855916" y="3041148"/>
              <a:ext cx="160304" cy="667377"/>
            </a:xfrm>
            <a:custGeom>
              <a:avLst/>
              <a:gdLst>
                <a:gd name="connsiteX0" fmla="*/ 117747 w 160304"/>
                <a:gd name="connsiteY0" fmla="*/ 19923 h 667377"/>
                <a:gd name="connsiteX1" fmla="*/ 101061 w 160304"/>
                <a:gd name="connsiteY1" fmla="*/ 76725 h 667377"/>
                <a:gd name="connsiteX2" fmla="*/ 96418 w 160304"/>
                <a:gd name="connsiteY2" fmla="*/ 123432 h 667377"/>
                <a:gd name="connsiteX3" fmla="*/ 80647 w 160304"/>
                <a:gd name="connsiteY3" fmla="*/ 254372 h 667377"/>
                <a:gd name="connsiteX4" fmla="*/ 51581 w 160304"/>
                <a:gd name="connsiteY4" fmla="*/ 364827 h 667377"/>
                <a:gd name="connsiteX5" fmla="*/ 39060 w 160304"/>
                <a:gd name="connsiteY5" fmla="*/ 421348 h 667377"/>
                <a:gd name="connsiteX6" fmla="*/ 26271 w 160304"/>
                <a:gd name="connsiteY6" fmla="*/ 520414 h 667377"/>
                <a:gd name="connsiteX7" fmla="*/ 10303 w 160304"/>
                <a:gd name="connsiteY7" fmla="*/ 613533 h 667377"/>
                <a:gd name="connsiteX8" fmla="*/ 2860 w 160304"/>
                <a:gd name="connsiteY8" fmla="*/ 660423 h 667377"/>
                <a:gd name="connsiteX9" fmla="*/ 37301 w 160304"/>
                <a:gd name="connsiteY9" fmla="*/ 656922 h 667377"/>
                <a:gd name="connsiteX10" fmla="*/ 53157 w 160304"/>
                <a:gd name="connsiteY10" fmla="*/ 598728 h 667377"/>
                <a:gd name="connsiteX11" fmla="*/ 79325 w 160304"/>
                <a:gd name="connsiteY11" fmla="*/ 505665 h 667377"/>
                <a:gd name="connsiteX12" fmla="*/ 89989 w 160304"/>
                <a:gd name="connsiteY12" fmla="*/ 454867 h 667377"/>
                <a:gd name="connsiteX13" fmla="*/ 118703 w 160304"/>
                <a:gd name="connsiteY13" fmla="*/ 337593 h 667377"/>
                <a:gd name="connsiteX14" fmla="*/ 128495 w 160304"/>
                <a:gd name="connsiteY14" fmla="*/ 225788 h 667377"/>
                <a:gd name="connsiteX15" fmla="*/ 141959 w 160304"/>
                <a:gd name="connsiteY15" fmla="*/ 121337 h 667377"/>
                <a:gd name="connsiteX16" fmla="*/ 159812 w 160304"/>
                <a:gd name="connsiteY16" fmla="*/ 28570 h 667377"/>
                <a:gd name="connsiteX17" fmla="*/ 143760 w 160304"/>
                <a:gd name="connsiteY17" fmla="*/ 1800 h 667377"/>
                <a:gd name="connsiteX18" fmla="*/ 117747 w 160304"/>
                <a:gd name="connsiteY18" fmla="*/ 19923 h 66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0304" h="667377">
                  <a:moveTo>
                    <a:pt x="117747" y="19923"/>
                  </a:moveTo>
                  <a:cubicBezTo>
                    <a:pt x="125864" y="40675"/>
                    <a:pt x="111247" y="60092"/>
                    <a:pt x="101061" y="76725"/>
                  </a:cubicBezTo>
                  <a:cubicBezTo>
                    <a:pt x="92254" y="91108"/>
                    <a:pt x="97122" y="107727"/>
                    <a:pt x="96418" y="123432"/>
                  </a:cubicBezTo>
                  <a:cubicBezTo>
                    <a:pt x="94434" y="167468"/>
                    <a:pt x="82349" y="210069"/>
                    <a:pt x="80647" y="254372"/>
                  </a:cubicBezTo>
                  <a:cubicBezTo>
                    <a:pt x="79170" y="292995"/>
                    <a:pt x="61992" y="328201"/>
                    <a:pt x="51581" y="364827"/>
                  </a:cubicBezTo>
                  <a:cubicBezTo>
                    <a:pt x="46305" y="383400"/>
                    <a:pt x="46136" y="403379"/>
                    <a:pt x="39060" y="421348"/>
                  </a:cubicBezTo>
                  <a:cubicBezTo>
                    <a:pt x="26595" y="452983"/>
                    <a:pt x="31209" y="487275"/>
                    <a:pt x="26271" y="520414"/>
                  </a:cubicBezTo>
                  <a:cubicBezTo>
                    <a:pt x="21642" y="551557"/>
                    <a:pt x="23935" y="584612"/>
                    <a:pt x="10303" y="613533"/>
                  </a:cubicBezTo>
                  <a:cubicBezTo>
                    <a:pt x="3564" y="627818"/>
                    <a:pt x="-4357" y="645786"/>
                    <a:pt x="2860" y="660423"/>
                  </a:cubicBezTo>
                  <a:cubicBezTo>
                    <a:pt x="9965" y="674862"/>
                    <a:pt x="28508" y="663347"/>
                    <a:pt x="37301" y="656922"/>
                  </a:cubicBezTo>
                  <a:cubicBezTo>
                    <a:pt x="55182" y="643860"/>
                    <a:pt x="50033" y="619579"/>
                    <a:pt x="53157" y="598728"/>
                  </a:cubicBezTo>
                  <a:cubicBezTo>
                    <a:pt x="57926" y="566840"/>
                    <a:pt x="64988" y="534980"/>
                    <a:pt x="79325" y="505665"/>
                  </a:cubicBezTo>
                  <a:cubicBezTo>
                    <a:pt x="87020" y="489960"/>
                    <a:pt x="88877" y="472582"/>
                    <a:pt x="89989" y="454867"/>
                  </a:cubicBezTo>
                  <a:cubicBezTo>
                    <a:pt x="92521" y="414318"/>
                    <a:pt x="119407" y="377804"/>
                    <a:pt x="118703" y="337593"/>
                  </a:cubicBezTo>
                  <a:cubicBezTo>
                    <a:pt x="118070" y="300222"/>
                    <a:pt x="117578" y="262415"/>
                    <a:pt x="128495" y="225788"/>
                  </a:cubicBezTo>
                  <a:cubicBezTo>
                    <a:pt x="138583" y="191946"/>
                    <a:pt x="140060" y="156473"/>
                    <a:pt x="141959" y="121337"/>
                  </a:cubicBezTo>
                  <a:cubicBezTo>
                    <a:pt x="143662" y="89787"/>
                    <a:pt x="152764" y="59389"/>
                    <a:pt x="159812" y="28570"/>
                  </a:cubicBezTo>
                  <a:cubicBezTo>
                    <a:pt x="162218" y="18067"/>
                    <a:pt x="155634" y="-6875"/>
                    <a:pt x="143760" y="1800"/>
                  </a:cubicBezTo>
                  <a:cubicBezTo>
                    <a:pt x="135291" y="7986"/>
                    <a:pt x="127384" y="15185"/>
                    <a:pt x="117747" y="19923"/>
                  </a:cubicBezTo>
                  <a:close/>
                </a:path>
              </a:pathLst>
            </a:custGeom>
            <a:solidFill>
              <a:srgbClr val="26422D"/>
            </a:solidFill>
            <a:ln w="4833" cap="flat">
              <a:solidFill>
                <a:srgbClr val="000000"/>
              </a:solid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EA9A8F50-2A57-0BAB-E2D5-21E1504824FB}"/>
                </a:ext>
              </a:extLst>
            </p:cNvPr>
            <p:cNvSpPr/>
            <p:nvPr/>
          </p:nvSpPr>
          <p:spPr>
            <a:xfrm>
              <a:off x="5892916" y="3252856"/>
              <a:ext cx="739985" cy="485182"/>
            </a:xfrm>
            <a:custGeom>
              <a:avLst/>
              <a:gdLst>
                <a:gd name="connsiteX0" fmla="*/ 471594 w 739985"/>
                <a:gd name="connsiteY0" fmla="*/ 12815 h 485182"/>
                <a:gd name="connsiteX1" fmla="*/ 353598 w 739985"/>
                <a:gd name="connsiteY1" fmla="*/ 60590 h 485182"/>
                <a:gd name="connsiteX2" fmla="*/ 199010 w 739985"/>
                <a:gd name="connsiteY2" fmla="*/ 142081 h 485182"/>
                <a:gd name="connsiteX3" fmla="*/ 111656 w 739985"/>
                <a:gd name="connsiteY3" fmla="*/ 234821 h 485182"/>
                <a:gd name="connsiteX4" fmla="*/ 73150 w 739985"/>
                <a:gd name="connsiteY4" fmla="*/ 278814 h 485182"/>
                <a:gd name="connsiteX5" fmla="*/ 23149 w 739985"/>
                <a:gd name="connsiteY5" fmla="*/ 377993 h 485182"/>
                <a:gd name="connsiteX6" fmla="*/ 456 w 739985"/>
                <a:gd name="connsiteY6" fmla="*/ 435301 h 485182"/>
                <a:gd name="connsiteX7" fmla="*/ 30310 w 739985"/>
                <a:gd name="connsiteY7" fmla="*/ 466120 h 485182"/>
                <a:gd name="connsiteX8" fmla="*/ 89427 w 739985"/>
                <a:gd name="connsiteY8" fmla="*/ 477776 h 485182"/>
                <a:gd name="connsiteX9" fmla="*/ 177034 w 739985"/>
                <a:gd name="connsiteY9" fmla="*/ 484680 h 485182"/>
                <a:gd name="connsiteX10" fmla="*/ 327557 w 739985"/>
                <a:gd name="connsiteY10" fmla="*/ 467316 h 485182"/>
                <a:gd name="connsiteX11" fmla="*/ 431483 w 739985"/>
                <a:gd name="connsiteY11" fmla="*/ 440517 h 485182"/>
                <a:gd name="connsiteX12" fmla="*/ 560031 w 739985"/>
                <a:gd name="connsiteY12" fmla="*/ 372566 h 485182"/>
                <a:gd name="connsiteX13" fmla="*/ 658471 w 739985"/>
                <a:gd name="connsiteY13" fmla="*/ 276565 h 485182"/>
                <a:gd name="connsiteX14" fmla="*/ 709372 w 739985"/>
                <a:gd name="connsiteY14" fmla="*/ 169330 h 485182"/>
                <a:gd name="connsiteX15" fmla="*/ 739985 w 739985"/>
                <a:gd name="connsiteY15" fmla="*/ 82777 h 485182"/>
                <a:gd name="connsiteX16" fmla="*/ 692194 w 739985"/>
                <a:gd name="connsiteY16" fmla="*/ 28913 h 485182"/>
                <a:gd name="connsiteX17" fmla="*/ 576576 w 739985"/>
                <a:gd name="connsiteY17" fmla="*/ 821 h 485182"/>
                <a:gd name="connsiteX18" fmla="*/ 519526 w 739985"/>
                <a:gd name="connsiteY18" fmla="*/ 5546 h 485182"/>
                <a:gd name="connsiteX19" fmla="*/ 471594 w 739985"/>
                <a:gd name="connsiteY19" fmla="*/ 12815 h 48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9985" h="485182">
                  <a:moveTo>
                    <a:pt x="471594" y="12815"/>
                  </a:moveTo>
                  <a:cubicBezTo>
                    <a:pt x="429415" y="20561"/>
                    <a:pt x="392316" y="43114"/>
                    <a:pt x="353598" y="60590"/>
                  </a:cubicBezTo>
                  <a:cubicBezTo>
                    <a:pt x="300713" y="84464"/>
                    <a:pt x="233084" y="92309"/>
                    <a:pt x="199010" y="142081"/>
                  </a:cubicBezTo>
                  <a:cubicBezTo>
                    <a:pt x="174741" y="177526"/>
                    <a:pt x="128285" y="194834"/>
                    <a:pt x="111656" y="234821"/>
                  </a:cubicBezTo>
                  <a:cubicBezTo>
                    <a:pt x="104003" y="253225"/>
                    <a:pt x="86487" y="264361"/>
                    <a:pt x="73150" y="278814"/>
                  </a:cubicBezTo>
                  <a:cubicBezTo>
                    <a:pt x="47544" y="306526"/>
                    <a:pt x="30408" y="341297"/>
                    <a:pt x="23149" y="377993"/>
                  </a:cubicBezTo>
                  <a:cubicBezTo>
                    <a:pt x="19097" y="398492"/>
                    <a:pt x="4493" y="415350"/>
                    <a:pt x="456" y="435301"/>
                  </a:cubicBezTo>
                  <a:cubicBezTo>
                    <a:pt x="-3132" y="453002"/>
                    <a:pt x="15172" y="464714"/>
                    <a:pt x="30310" y="466120"/>
                  </a:cubicBezTo>
                  <a:cubicBezTo>
                    <a:pt x="50513" y="468004"/>
                    <a:pt x="69717" y="472124"/>
                    <a:pt x="89427" y="477776"/>
                  </a:cubicBezTo>
                  <a:cubicBezTo>
                    <a:pt x="117748" y="485903"/>
                    <a:pt x="147236" y="485706"/>
                    <a:pt x="177034" y="484680"/>
                  </a:cubicBezTo>
                  <a:cubicBezTo>
                    <a:pt x="227415" y="482964"/>
                    <a:pt x="278091" y="482894"/>
                    <a:pt x="327557" y="467316"/>
                  </a:cubicBezTo>
                  <a:cubicBezTo>
                    <a:pt x="361744" y="456560"/>
                    <a:pt x="397099" y="452285"/>
                    <a:pt x="431483" y="440517"/>
                  </a:cubicBezTo>
                  <a:cubicBezTo>
                    <a:pt x="477559" y="424742"/>
                    <a:pt x="519709" y="399940"/>
                    <a:pt x="560031" y="372566"/>
                  </a:cubicBezTo>
                  <a:cubicBezTo>
                    <a:pt x="597974" y="346822"/>
                    <a:pt x="637311" y="319124"/>
                    <a:pt x="658471" y="276565"/>
                  </a:cubicBezTo>
                  <a:cubicBezTo>
                    <a:pt x="676085" y="241134"/>
                    <a:pt x="693305" y="205506"/>
                    <a:pt x="709372" y="169330"/>
                  </a:cubicBezTo>
                  <a:cubicBezTo>
                    <a:pt x="721809" y="141308"/>
                    <a:pt x="739929" y="113371"/>
                    <a:pt x="739985" y="82777"/>
                  </a:cubicBezTo>
                  <a:cubicBezTo>
                    <a:pt x="740042" y="55599"/>
                    <a:pt x="715534" y="37616"/>
                    <a:pt x="692194" y="28913"/>
                  </a:cubicBezTo>
                  <a:cubicBezTo>
                    <a:pt x="654953" y="15022"/>
                    <a:pt x="615701" y="7458"/>
                    <a:pt x="576576" y="821"/>
                  </a:cubicBezTo>
                  <a:cubicBezTo>
                    <a:pt x="557245" y="-2455"/>
                    <a:pt x="538562" y="5096"/>
                    <a:pt x="519526" y="5546"/>
                  </a:cubicBezTo>
                  <a:cubicBezTo>
                    <a:pt x="503586" y="5925"/>
                    <a:pt x="483538" y="-1934"/>
                    <a:pt x="471594" y="12815"/>
                  </a:cubicBezTo>
                  <a:close/>
                </a:path>
              </a:pathLst>
            </a:custGeom>
            <a:solidFill>
              <a:srgbClr val="26422D"/>
            </a:solidFill>
            <a:ln w="4833" cap="flat">
              <a:solidFill>
                <a:srgbClr val="000000"/>
              </a:solid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3CA836C1-FBBA-FA32-88E0-7A0764B5A8F8}"/>
                </a:ext>
              </a:extLst>
            </p:cNvPr>
            <p:cNvSpPr/>
            <p:nvPr/>
          </p:nvSpPr>
          <p:spPr>
            <a:xfrm>
              <a:off x="5310187" y="2365326"/>
              <a:ext cx="1326456" cy="1383303"/>
            </a:xfrm>
            <a:custGeom>
              <a:avLst/>
              <a:gdLst>
                <a:gd name="connsiteX0" fmla="*/ 737914 w 1326456"/>
                <a:gd name="connsiteY0" fmla="*/ 1383304 h 1383303"/>
                <a:gd name="connsiteX1" fmla="*/ 420169 w 1326456"/>
                <a:gd name="connsiteY1" fmla="*/ 1349855 h 1383303"/>
                <a:gd name="connsiteX2" fmla="*/ 195292 w 1326456"/>
                <a:gd name="connsiteY2" fmla="*/ 1246248 h 1383303"/>
                <a:gd name="connsiteX3" fmla="*/ 79365 w 1326456"/>
                <a:gd name="connsiteY3" fmla="*/ 1054484 h 1383303"/>
                <a:gd name="connsiteX4" fmla="*/ 19037 w 1326456"/>
                <a:gd name="connsiteY4" fmla="*/ 787599 h 1383303"/>
                <a:gd name="connsiteX5" fmla="*/ 66759 w 1326456"/>
                <a:gd name="connsiteY5" fmla="*/ 575182 h 1383303"/>
                <a:gd name="connsiteX6" fmla="*/ 373756 w 1326456"/>
                <a:gd name="connsiteY6" fmla="*/ 777631 h 1383303"/>
                <a:gd name="connsiteX7" fmla="*/ 562095 w 1326456"/>
                <a:gd name="connsiteY7" fmla="*/ 1119427 h 1383303"/>
                <a:gd name="connsiteX8" fmla="*/ 644975 w 1326456"/>
                <a:gd name="connsiteY8" fmla="*/ 709510 h 1383303"/>
                <a:gd name="connsiteX9" fmla="*/ 443650 w 1326456"/>
                <a:gd name="connsiteY9" fmla="*/ 535828 h 1383303"/>
                <a:gd name="connsiteX10" fmla="*/ 217957 w 1326456"/>
                <a:gd name="connsiteY10" fmla="*/ 492200 h 1383303"/>
                <a:gd name="connsiteX11" fmla="*/ 227510 w 1326456"/>
                <a:gd name="connsiteY11" fmla="*/ 315622 h 1383303"/>
                <a:gd name="connsiteX12" fmla="*/ 384617 w 1326456"/>
                <a:gd name="connsiteY12" fmla="*/ 162987 h 1383303"/>
                <a:gd name="connsiteX13" fmla="*/ 490626 w 1326456"/>
                <a:gd name="connsiteY13" fmla="*/ 14025 h 1383303"/>
                <a:gd name="connsiteX14" fmla="*/ 689798 w 1326456"/>
                <a:gd name="connsiteY14" fmla="*/ 77432 h 1383303"/>
                <a:gd name="connsiteX15" fmla="*/ 912044 w 1326456"/>
                <a:gd name="connsiteY15" fmla="*/ 209061 h 1383303"/>
                <a:gd name="connsiteX16" fmla="*/ 1100145 w 1326456"/>
                <a:gd name="connsiteY16" fmla="*/ 263965 h 1383303"/>
                <a:gd name="connsiteX17" fmla="*/ 1064987 w 1326456"/>
                <a:gd name="connsiteY17" fmla="*/ 433317 h 1383303"/>
                <a:gd name="connsiteX18" fmla="*/ 968826 w 1326456"/>
                <a:gd name="connsiteY18" fmla="*/ 480966 h 1383303"/>
                <a:gd name="connsiteX19" fmla="*/ 907289 w 1326456"/>
                <a:gd name="connsiteY19" fmla="*/ 718059 h 1383303"/>
                <a:gd name="connsiteX20" fmla="*/ 728797 w 1326456"/>
                <a:gd name="connsiteY20" fmla="*/ 585502 h 1383303"/>
                <a:gd name="connsiteX21" fmla="*/ 648549 w 1326456"/>
                <a:gd name="connsiteY21" fmla="*/ 1128299 h 1383303"/>
                <a:gd name="connsiteX22" fmla="*/ 754065 w 1326456"/>
                <a:gd name="connsiteY22" fmla="*/ 1038301 h 1383303"/>
                <a:gd name="connsiteX23" fmla="*/ 1052466 w 1326456"/>
                <a:gd name="connsiteY23" fmla="*/ 890813 h 1383303"/>
                <a:gd name="connsiteX24" fmla="*/ 1326457 w 1326456"/>
                <a:gd name="connsiteY24" fmla="*/ 966736 h 1383303"/>
                <a:gd name="connsiteX25" fmla="*/ 1198022 w 1326456"/>
                <a:gd name="connsiteY25" fmla="*/ 1223611 h 1383303"/>
                <a:gd name="connsiteX26" fmla="*/ 737914 w 1326456"/>
                <a:gd name="connsiteY26" fmla="*/ 1383304 h 1383303"/>
                <a:gd name="connsiteX27" fmla="*/ 801519 w 1326456"/>
                <a:gd name="connsiteY27" fmla="*/ 1357855 h 1383303"/>
                <a:gd name="connsiteX28" fmla="*/ 1199021 w 1326456"/>
                <a:gd name="connsiteY28" fmla="*/ 1181628 h 1383303"/>
                <a:gd name="connsiteX29" fmla="*/ 1305452 w 1326456"/>
                <a:gd name="connsiteY29" fmla="*/ 949429 h 1383303"/>
                <a:gd name="connsiteX30" fmla="*/ 981038 w 1326456"/>
                <a:gd name="connsiteY30" fmla="*/ 935805 h 1383303"/>
                <a:gd name="connsiteX31" fmla="*/ 704402 w 1326456"/>
                <a:gd name="connsiteY31" fmla="*/ 1127188 h 1383303"/>
                <a:gd name="connsiteX32" fmla="*/ 673830 w 1326456"/>
                <a:gd name="connsiteY32" fmla="*/ 1266185 h 1383303"/>
                <a:gd name="connsiteX33" fmla="*/ 1169561 w 1326456"/>
                <a:gd name="connsiteY33" fmla="*/ 988656 h 1383303"/>
                <a:gd name="connsiteX34" fmla="*/ 1228819 w 1326456"/>
                <a:gd name="connsiteY34" fmla="*/ 989007 h 1383303"/>
                <a:gd name="connsiteX35" fmla="*/ 794893 w 1326456"/>
                <a:gd name="connsiteY35" fmla="*/ 1225804 h 1383303"/>
                <a:gd name="connsiteX36" fmla="*/ 602909 w 1326456"/>
                <a:gd name="connsiteY36" fmla="*/ 1339915 h 1383303"/>
                <a:gd name="connsiteX37" fmla="*/ 801519 w 1326456"/>
                <a:gd name="connsiteY37" fmla="*/ 1357855 h 1383303"/>
                <a:gd name="connsiteX38" fmla="*/ 520958 w 1326456"/>
                <a:gd name="connsiteY38" fmla="*/ 1337876 h 1383303"/>
                <a:gd name="connsiteX39" fmla="*/ 476064 w 1326456"/>
                <a:gd name="connsiteY39" fmla="*/ 992522 h 1383303"/>
                <a:gd name="connsiteX40" fmla="*/ 336656 w 1326456"/>
                <a:gd name="connsiteY40" fmla="*/ 761054 h 1383303"/>
                <a:gd name="connsiteX41" fmla="*/ 91084 w 1326456"/>
                <a:gd name="connsiteY41" fmla="*/ 598465 h 1383303"/>
                <a:gd name="connsiteX42" fmla="*/ 327567 w 1326456"/>
                <a:gd name="connsiteY42" fmla="*/ 989078 h 1383303"/>
                <a:gd name="connsiteX43" fmla="*/ 524658 w 1326456"/>
                <a:gd name="connsiteY43" fmla="*/ 1269573 h 1383303"/>
                <a:gd name="connsiteX44" fmla="*/ 430819 w 1326456"/>
                <a:gd name="connsiteY44" fmla="*/ 1177143 h 1383303"/>
                <a:gd name="connsiteX45" fmla="*/ 92167 w 1326456"/>
                <a:gd name="connsiteY45" fmla="*/ 640996 h 1383303"/>
                <a:gd name="connsiteX46" fmla="*/ 42195 w 1326456"/>
                <a:gd name="connsiteY46" fmla="*/ 777996 h 1383303"/>
                <a:gd name="connsiteX47" fmla="*/ 145390 w 1326456"/>
                <a:gd name="connsiteY47" fmla="*/ 1138844 h 1383303"/>
                <a:gd name="connsiteX48" fmla="*/ 293619 w 1326456"/>
                <a:gd name="connsiteY48" fmla="*/ 1286178 h 1383303"/>
                <a:gd name="connsiteX49" fmla="*/ 520958 w 1326456"/>
                <a:gd name="connsiteY49" fmla="*/ 1337876 h 1383303"/>
                <a:gd name="connsiteX50" fmla="*/ 586392 w 1326456"/>
                <a:gd name="connsiteY50" fmla="*/ 1298284 h 1383303"/>
                <a:gd name="connsiteX51" fmla="*/ 637828 w 1326456"/>
                <a:gd name="connsiteY51" fmla="*/ 1050449 h 1383303"/>
                <a:gd name="connsiteX52" fmla="*/ 689292 w 1326456"/>
                <a:gd name="connsiteY52" fmla="*/ 686831 h 1383303"/>
                <a:gd name="connsiteX53" fmla="*/ 631089 w 1326456"/>
                <a:gd name="connsiteY53" fmla="*/ 967678 h 1383303"/>
                <a:gd name="connsiteX54" fmla="*/ 570649 w 1326456"/>
                <a:gd name="connsiteY54" fmla="*/ 1319809 h 1383303"/>
                <a:gd name="connsiteX55" fmla="*/ 586392 w 1326456"/>
                <a:gd name="connsiteY55" fmla="*/ 1298284 h 1383303"/>
                <a:gd name="connsiteX56" fmla="*/ 958162 w 1326456"/>
                <a:gd name="connsiteY56" fmla="*/ 686550 h 1383303"/>
                <a:gd name="connsiteX57" fmla="*/ 916180 w 1326456"/>
                <a:gd name="connsiteY57" fmla="*/ 455236 h 1383303"/>
                <a:gd name="connsiteX58" fmla="*/ 734453 w 1326456"/>
                <a:gd name="connsiteY58" fmla="*/ 508805 h 1383303"/>
                <a:gd name="connsiteX59" fmla="*/ 958162 w 1326456"/>
                <a:gd name="connsiteY59" fmla="*/ 686550 h 1383303"/>
                <a:gd name="connsiteX60" fmla="*/ 617189 w 1326456"/>
                <a:gd name="connsiteY60" fmla="*/ 692371 h 1383303"/>
                <a:gd name="connsiteX61" fmla="*/ 629007 w 1326456"/>
                <a:gd name="connsiteY61" fmla="*/ 448418 h 1383303"/>
                <a:gd name="connsiteX62" fmla="*/ 569045 w 1326456"/>
                <a:gd name="connsiteY62" fmla="*/ 457022 h 1383303"/>
                <a:gd name="connsiteX63" fmla="*/ 544355 w 1326456"/>
                <a:gd name="connsiteY63" fmla="*/ 690586 h 1383303"/>
                <a:gd name="connsiteX64" fmla="*/ 617189 w 1326456"/>
                <a:gd name="connsiteY64" fmla="*/ 692371 h 1383303"/>
                <a:gd name="connsiteX65" fmla="*/ 401049 w 1326456"/>
                <a:gd name="connsiteY65" fmla="*/ 509171 h 1383303"/>
                <a:gd name="connsiteX66" fmla="*/ 496647 w 1326456"/>
                <a:gd name="connsiteY66" fmla="*/ 347439 h 1383303"/>
                <a:gd name="connsiteX67" fmla="*/ 228663 w 1326456"/>
                <a:gd name="connsiteY67" fmla="*/ 476341 h 1383303"/>
                <a:gd name="connsiteX68" fmla="*/ 401049 w 1326456"/>
                <a:gd name="connsiteY68" fmla="*/ 509171 h 1383303"/>
                <a:gd name="connsiteX69" fmla="*/ 766572 w 1326456"/>
                <a:gd name="connsiteY69" fmla="*/ 433612 h 1383303"/>
                <a:gd name="connsiteX70" fmla="*/ 663476 w 1326456"/>
                <a:gd name="connsiteY70" fmla="*/ 230742 h 1383303"/>
                <a:gd name="connsiteX71" fmla="*/ 597872 w 1326456"/>
                <a:gd name="connsiteY71" fmla="*/ 416516 h 1383303"/>
                <a:gd name="connsiteX72" fmla="*/ 766572 w 1326456"/>
                <a:gd name="connsiteY72" fmla="*/ 433612 h 1383303"/>
                <a:gd name="connsiteX73" fmla="*/ 1108291 w 1326456"/>
                <a:gd name="connsiteY73" fmla="*/ 412888 h 1383303"/>
                <a:gd name="connsiteX74" fmla="*/ 1076397 w 1326456"/>
                <a:gd name="connsiteY74" fmla="*/ 272444 h 1383303"/>
                <a:gd name="connsiteX75" fmla="*/ 827659 w 1326456"/>
                <a:gd name="connsiteY75" fmla="*/ 361373 h 1383303"/>
                <a:gd name="connsiteX76" fmla="*/ 1108291 w 1326456"/>
                <a:gd name="connsiteY76" fmla="*/ 412888 h 1383303"/>
                <a:gd name="connsiteX77" fmla="*/ 391736 w 1326456"/>
                <a:gd name="connsiteY77" fmla="*/ 320458 h 1383303"/>
                <a:gd name="connsiteX78" fmla="*/ 448658 w 1326456"/>
                <a:gd name="connsiteY78" fmla="*/ 235030 h 1383303"/>
                <a:gd name="connsiteX79" fmla="*/ 194771 w 1326456"/>
                <a:gd name="connsiteY79" fmla="*/ 230953 h 1383303"/>
                <a:gd name="connsiteX80" fmla="*/ 391736 w 1326456"/>
                <a:gd name="connsiteY80" fmla="*/ 320458 h 1383303"/>
                <a:gd name="connsiteX81" fmla="*/ 494101 w 1326456"/>
                <a:gd name="connsiteY81" fmla="*/ 264219 h 1383303"/>
                <a:gd name="connsiteX82" fmla="*/ 494101 w 1326456"/>
                <a:gd name="connsiteY82" fmla="*/ 264219 h 1383303"/>
                <a:gd name="connsiteX83" fmla="*/ 490386 w 1326456"/>
                <a:gd name="connsiteY83" fmla="*/ 320022 h 1383303"/>
                <a:gd name="connsiteX84" fmla="*/ 490386 w 1326456"/>
                <a:gd name="connsiteY84" fmla="*/ 320022 h 1383303"/>
                <a:gd name="connsiteX85" fmla="*/ 810129 w 1326456"/>
                <a:gd name="connsiteY85" fmla="*/ 291832 h 1383303"/>
                <a:gd name="connsiteX86" fmla="*/ 828771 w 1326456"/>
                <a:gd name="connsiteY86" fmla="*/ 256654 h 1383303"/>
                <a:gd name="connsiteX87" fmla="*/ 764026 w 1326456"/>
                <a:gd name="connsiteY87" fmla="*/ 81172 h 1383303"/>
                <a:gd name="connsiteX88" fmla="*/ 713462 w 1326456"/>
                <a:gd name="connsiteY88" fmla="*/ 230742 h 1383303"/>
                <a:gd name="connsiteX89" fmla="*/ 810129 w 1326456"/>
                <a:gd name="connsiteY89" fmla="*/ 291832 h 1383303"/>
                <a:gd name="connsiteX90" fmla="*/ 687660 w 1326456"/>
                <a:gd name="connsiteY90" fmla="*/ 238179 h 1383303"/>
                <a:gd name="connsiteX91" fmla="*/ 687660 w 1326456"/>
                <a:gd name="connsiteY91" fmla="*/ 238179 h 1383303"/>
                <a:gd name="connsiteX92" fmla="*/ 877505 w 1326456"/>
                <a:gd name="connsiteY92" fmla="*/ 126586 h 1383303"/>
                <a:gd name="connsiteX93" fmla="*/ 877505 w 1326456"/>
                <a:gd name="connsiteY93" fmla="*/ 126586 h 1383303"/>
                <a:gd name="connsiteX94" fmla="*/ 558508 w 1326456"/>
                <a:gd name="connsiteY94" fmla="*/ 222995 h 1383303"/>
                <a:gd name="connsiteX95" fmla="*/ 644862 w 1326456"/>
                <a:gd name="connsiteY95" fmla="*/ 174938 h 1383303"/>
                <a:gd name="connsiteX96" fmla="*/ 448855 w 1326456"/>
                <a:gd name="connsiteY96" fmla="*/ 83520 h 1383303"/>
                <a:gd name="connsiteX97" fmla="*/ 523941 w 1326456"/>
                <a:gd name="connsiteY97" fmla="*/ 243199 h 1383303"/>
                <a:gd name="connsiteX98" fmla="*/ 558508 w 1326456"/>
                <a:gd name="connsiteY98" fmla="*/ 222995 h 1383303"/>
                <a:gd name="connsiteX99" fmla="*/ 577234 w 1326456"/>
                <a:gd name="connsiteY99" fmla="*/ 29239 h 1383303"/>
                <a:gd name="connsiteX100" fmla="*/ 577234 w 1326456"/>
                <a:gd name="connsiteY100" fmla="*/ 29239 h 138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326456" h="1383303">
                  <a:moveTo>
                    <a:pt x="737914" y="1383304"/>
                  </a:moveTo>
                  <a:cubicBezTo>
                    <a:pt x="627431" y="1354945"/>
                    <a:pt x="527950" y="1366741"/>
                    <a:pt x="420169" y="1349855"/>
                  </a:cubicBezTo>
                  <a:cubicBezTo>
                    <a:pt x="341721" y="1329159"/>
                    <a:pt x="254044" y="1298157"/>
                    <a:pt x="195292" y="1246248"/>
                  </a:cubicBezTo>
                  <a:cubicBezTo>
                    <a:pt x="135485" y="1192426"/>
                    <a:pt x="118518" y="1131322"/>
                    <a:pt x="79365" y="1054484"/>
                  </a:cubicBezTo>
                  <a:cubicBezTo>
                    <a:pt x="45543" y="970786"/>
                    <a:pt x="25579" y="871087"/>
                    <a:pt x="19037" y="787599"/>
                  </a:cubicBezTo>
                  <a:cubicBezTo>
                    <a:pt x="30827" y="712941"/>
                    <a:pt x="-56358" y="569572"/>
                    <a:pt x="66759" y="575182"/>
                  </a:cubicBezTo>
                  <a:cubicBezTo>
                    <a:pt x="196938" y="585277"/>
                    <a:pt x="303552" y="672195"/>
                    <a:pt x="373756" y="777631"/>
                  </a:cubicBezTo>
                  <a:cubicBezTo>
                    <a:pt x="447406" y="885020"/>
                    <a:pt x="512897" y="998666"/>
                    <a:pt x="562095" y="1119427"/>
                  </a:cubicBezTo>
                  <a:cubicBezTo>
                    <a:pt x="615248" y="991960"/>
                    <a:pt x="616246" y="845287"/>
                    <a:pt x="644975" y="709510"/>
                  </a:cubicBezTo>
                  <a:cubicBezTo>
                    <a:pt x="535069" y="745546"/>
                    <a:pt x="392214" y="662536"/>
                    <a:pt x="443650" y="535828"/>
                  </a:cubicBezTo>
                  <a:cubicBezTo>
                    <a:pt x="418593" y="502829"/>
                    <a:pt x="267367" y="569249"/>
                    <a:pt x="217957" y="492200"/>
                  </a:cubicBezTo>
                  <a:cubicBezTo>
                    <a:pt x="100988" y="401668"/>
                    <a:pt x="415048" y="331580"/>
                    <a:pt x="227510" y="315622"/>
                  </a:cubicBezTo>
                  <a:cubicBezTo>
                    <a:pt x="72682" y="232668"/>
                    <a:pt x="281745" y="71837"/>
                    <a:pt x="384617" y="162987"/>
                  </a:cubicBezTo>
                  <a:cubicBezTo>
                    <a:pt x="477316" y="232499"/>
                    <a:pt x="374009" y="7340"/>
                    <a:pt x="490626" y="14025"/>
                  </a:cubicBezTo>
                  <a:cubicBezTo>
                    <a:pt x="572281" y="-36986"/>
                    <a:pt x="659719" y="66761"/>
                    <a:pt x="689798" y="77432"/>
                  </a:cubicBezTo>
                  <a:cubicBezTo>
                    <a:pt x="783849" y="37613"/>
                    <a:pt x="959203" y="80202"/>
                    <a:pt x="912044" y="209061"/>
                  </a:cubicBezTo>
                  <a:cubicBezTo>
                    <a:pt x="863718" y="270138"/>
                    <a:pt x="1054886" y="206025"/>
                    <a:pt x="1100145" y="263965"/>
                  </a:cubicBezTo>
                  <a:cubicBezTo>
                    <a:pt x="1206154" y="308592"/>
                    <a:pt x="1200287" y="466147"/>
                    <a:pt x="1064987" y="433317"/>
                  </a:cubicBezTo>
                  <a:cubicBezTo>
                    <a:pt x="1006995" y="445999"/>
                    <a:pt x="879672" y="402723"/>
                    <a:pt x="968826" y="480966"/>
                  </a:cubicBezTo>
                  <a:cubicBezTo>
                    <a:pt x="1046796" y="552855"/>
                    <a:pt x="1043054" y="728969"/>
                    <a:pt x="907289" y="718059"/>
                  </a:cubicBezTo>
                  <a:cubicBezTo>
                    <a:pt x="819359" y="735929"/>
                    <a:pt x="767416" y="569769"/>
                    <a:pt x="728797" y="585502"/>
                  </a:cubicBezTo>
                  <a:cubicBezTo>
                    <a:pt x="706428" y="766987"/>
                    <a:pt x="687646" y="949569"/>
                    <a:pt x="648549" y="1128299"/>
                  </a:cubicBezTo>
                  <a:cubicBezTo>
                    <a:pt x="610591" y="1222191"/>
                    <a:pt x="721031" y="1060221"/>
                    <a:pt x="754065" y="1038301"/>
                  </a:cubicBezTo>
                  <a:cubicBezTo>
                    <a:pt x="830121" y="953928"/>
                    <a:pt x="948947" y="926989"/>
                    <a:pt x="1052466" y="890813"/>
                  </a:cubicBezTo>
                  <a:cubicBezTo>
                    <a:pt x="1133770" y="885540"/>
                    <a:pt x="1308519" y="877681"/>
                    <a:pt x="1326457" y="966736"/>
                  </a:cubicBezTo>
                  <a:cubicBezTo>
                    <a:pt x="1296166" y="1063736"/>
                    <a:pt x="1269450" y="1148686"/>
                    <a:pt x="1198022" y="1223611"/>
                  </a:cubicBezTo>
                  <a:cubicBezTo>
                    <a:pt x="1086906" y="1361103"/>
                    <a:pt x="899579" y="1368049"/>
                    <a:pt x="737914" y="1383304"/>
                  </a:cubicBezTo>
                  <a:close/>
                  <a:moveTo>
                    <a:pt x="801519" y="1357855"/>
                  </a:moveTo>
                  <a:cubicBezTo>
                    <a:pt x="948229" y="1343950"/>
                    <a:pt x="1108896" y="1310431"/>
                    <a:pt x="1199021" y="1181628"/>
                  </a:cubicBezTo>
                  <a:cubicBezTo>
                    <a:pt x="1253974" y="1114436"/>
                    <a:pt x="1280972" y="1031243"/>
                    <a:pt x="1305452" y="949429"/>
                  </a:cubicBezTo>
                  <a:cubicBezTo>
                    <a:pt x="1205253" y="906883"/>
                    <a:pt x="1083628" y="885217"/>
                    <a:pt x="981038" y="935805"/>
                  </a:cubicBezTo>
                  <a:cubicBezTo>
                    <a:pt x="873270" y="975018"/>
                    <a:pt x="773410" y="1033240"/>
                    <a:pt x="704402" y="1127188"/>
                  </a:cubicBezTo>
                  <a:cubicBezTo>
                    <a:pt x="655611" y="1169368"/>
                    <a:pt x="541259" y="1354734"/>
                    <a:pt x="673830" y="1266185"/>
                  </a:cubicBezTo>
                  <a:cubicBezTo>
                    <a:pt x="840462" y="1175864"/>
                    <a:pt x="995177" y="1064987"/>
                    <a:pt x="1169561" y="988656"/>
                  </a:cubicBezTo>
                  <a:cubicBezTo>
                    <a:pt x="1211387" y="957682"/>
                    <a:pt x="1324445" y="936494"/>
                    <a:pt x="1228819" y="989007"/>
                  </a:cubicBezTo>
                  <a:cubicBezTo>
                    <a:pt x="1075313" y="1048917"/>
                    <a:pt x="933443" y="1135723"/>
                    <a:pt x="794893" y="1225804"/>
                  </a:cubicBezTo>
                  <a:cubicBezTo>
                    <a:pt x="751814" y="1263373"/>
                    <a:pt x="580793" y="1317531"/>
                    <a:pt x="602909" y="1339915"/>
                  </a:cubicBezTo>
                  <a:cubicBezTo>
                    <a:pt x="667302" y="1359149"/>
                    <a:pt x="734622" y="1369919"/>
                    <a:pt x="801519" y="1357855"/>
                  </a:cubicBezTo>
                  <a:close/>
                  <a:moveTo>
                    <a:pt x="520958" y="1337876"/>
                  </a:moveTo>
                  <a:cubicBezTo>
                    <a:pt x="593961" y="1239640"/>
                    <a:pt x="528555" y="1091364"/>
                    <a:pt x="476064" y="992522"/>
                  </a:cubicBezTo>
                  <a:cubicBezTo>
                    <a:pt x="434927" y="907882"/>
                    <a:pt x="384715" y="838749"/>
                    <a:pt x="336656" y="761054"/>
                  </a:cubicBezTo>
                  <a:cubicBezTo>
                    <a:pt x="271573" y="685060"/>
                    <a:pt x="198106" y="604019"/>
                    <a:pt x="91084" y="598465"/>
                  </a:cubicBezTo>
                  <a:cubicBezTo>
                    <a:pt x="169180" y="725131"/>
                    <a:pt x="248346" y="859656"/>
                    <a:pt x="327567" y="989078"/>
                  </a:cubicBezTo>
                  <a:cubicBezTo>
                    <a:pt x="386797" y="1087989"/>
                    <a:pt x="459871" y="1176567"/>
                    <a:pt x="524658" y="1269573"/>
                  </a:cubicBezTo>
                  <a:cubicBezTo>
                    <a:pt x="542272" y="1366221"/>
                    <a:pt x="457507" y="1191203"/>
                    <a:pt x="430819" y="1177143"/>
                  </a:cubicBezTo>
                  <a:cubicBezTo>
                    <a:pt x="306492" y="1004923"/>
                    <a:pt x="202017" y="822777"/>
                    <a:pt x="92167" y="640996"/>
                  </a:cubicBezTo>
                  <a:cubicBezTo>
                    <a:pt x="818" y="523090"/>
                    <a:pt x="33387" y="718410"/>
                    <a:pt x="42195" y="777996"/>
                  </a:cubicBezTo>
                  <a:cubicBezTo>
                    <a:pt x="54955" y="902553"/>
                    <a:pt x="75284" y="1032762"/>
                    <a:pt x="145390" y="1138844"/>
                  </a:cubicBezTo>
                  <a:cubicBezTo>
                    <a:pt x="169391" y="1191990"/>
                    <a:pt x="225864" y="1263359"/>
                    <a:pt x="293619" y="1286178"/>
                  </a:cubicBezTo>
                  <a:cubicBezTo>
                    <a:pt x="364456" y="1310825"/>
                    <a:pt x="448574" y="1356154"/>
                    <a:pt x="520958" y="1337876"/>
                  </a:cubicBezTo>
                  <a:close/>
                  <a:moveTo>
                    <a:pt x="586392" y="1298284"/>
                  </a:moveTo>
                  <a:cubicBezTo>
                    <a:pt x="572830" y="1219000"/>
                    <a:pt x="632524" y="1135034"/>
                    <a:pt x="637828" y="1050449"/>
                  </a:cubicBezTo>
                  <a:cubicBezTo>
                    <a:pt x="656723" y="929590"/>
                    <a:pt x="679669" y="808731"/>
                    <a:pt x="689292" y="686831"/>
                  </a:cubicBezTo>
                  <a:cubicBezTo>
                    <a:pt x="627783" y="753855"/>
                    <a:pt x="653642" y="878890"/>
                    <a:pt x="631089" y="967678"/>
                  </a:cubicBezTo>
                  <a:cubicBezTo>
                    <a:pt x="601685" y="1084249"/>
                    <a:pt x="567090" y="1198247"/>
                    <a:pt x="570649" y="1319809"/>
                  </a:cubicBezTo>
                  <a:cubicBezTo>
                    <a:pt x="564586" y="1338298"/>
                    <a:pt x="604302" y="1303106"/>
                    <a:pt x="586392" y="1298284"/>
                  </a:cubicBezTo>
                  <a:close/>
                  <a:moveTo>
                    <a:pt x="958162" y="686550"/>
                  </a:moveTo>
                  <a:cubicBezTo>
                    <a:pt x="1045488" y="639647"/>
                    <a:pt x="981207" y="505051"/>
                    <a:pt x="916180" y="455236"/>
                  </a:cubicBezTo>
                  <a:cubicBezTo>
                    <a:pt x="861833" y="390828"/>
                    <a:pt x="705134" y="436537"/>
                    <a:pt x="734453" y="508805"/>
                  </a:cubicBezTo>
                  <a:cubicBezTo>
                    <a:pt x="775239" y="585994"/>
                    <a:pt x="847102" y="743282"/>
                    <a:pt x="958162" y="686550"/>
                  </a:cubicBezTo>
                  <a:close/>
                  <a:moveTo>
                    <a:pt x="617189" y="692371"/>
                  </a:moveTo>
                  <a:cubicBezTo>
                    <a:pt x="729909" y="674065"/>
                    <a:pt x="739729" y="466949"/>
                    <a:pt x="629007" y="448418"/>
                  </a:cubicBezTo>
                  <a:cubicBezTo>
                    <a:pt x="584760" y="424600"/>
                    <a:pt x="542610" y="416262"/>
                    <a:pt x="569045" y="457022"/>
                  </a:cubicBezTo>
                  <a:cubicBezTo>
                    <a:pt x="447828" y="478168"/>
                    <a:pt x="420239" y="661102"/>
                    <a:pt x="544355" y="690586"/>
                  </a:cubicBezTo>
                  <a:cubicBezTo>
                    <a:pt x="567625" y="698797"/>
                    <a:pt x="593539" y="699331"/>
                    <a:pt x="617189" y="692371"/>
                  </a:cubicBezTo>
                  <a:close/>
                  <a:moveTo>
                    <a:pt x="401049" y="509171"/>
                  </a:moveTo>
                  <a:cubicBezTo>
                    <a:pt x="472463" y="494422"/>
                    <a:pt x="601207" y="414885"/>
                    <a:pt x="496647" y="347439"/>
                  </a:cubicBezTo>
                  <a:cubicBezTo>
                    <a:pt x="408013" y="331580"/>
                    <a:pt x="196657" y="353541"/>
                    <a:pt x="228663" y="476341"/>
                  </a:cubicBezTo>
                  <a:cubicBezTo>
                    <a:pt x="271348" y="520292"/>
                    <a:pt x="344900" y="524861"/>
                    <a:pt x="401049" y="509171"/>
                  </a:cubicBezTo>
                  <a:close/>
                  <a:moveTo>
                    <a:pt x="766572" y="433612"/>
                  </a:moveTo>
                  <a:cubicBezTo>
                    <a:pt x="901718" y="338624"/>
                    <a:pt x="694793" y="288444"/>
                    <a:pt x="663476" y="230742"/>
                  </a:cubicBezTo>
                  <a:cubicBezTo>
                    <a:pt x="533662" y="187184"/>
                    <a:pt x="467735" y="373352"/>
                    <a:pt x="597872" y="416516"/>
                  </a:cubicBezTo>
                  <a:cubicBezTo>
                    <a:pt x="649294" y="440192"/>
                    <a:pt x="711760" y="453085"/>
                    <a:pt x="766572" y="433612"/>
                  </a:cubicBezTo>
                  <a:close/>
                  <a:moveTo>
                    <a:pt x="1108291" y="412888"/>
                  </a:moveTo>
                  <a:cubicBezTo>
                    <a:pt x="1210346" y="411651"/>
                    <a:pt x="1131941" y="285632"/>
                    <a:pt x="1076397" y="272444"/>
                  </a:cubicBezTo>
                  <a:cubicBezTo>
                    <a:pt x="996035" y="231276"/>
                    <a:pt x="808230" y="239529"/>
                    <a:pt x="827659" y="361373"/>
                  </a:cubicBezTo>
                  <a:cubicBezTo>
                    <a:pt x="833287" y="442569"/>
                    <a:pt x="1043518" y="406927"/>
                    <a:pt x="1108291" y="412888"/>
                  </a:cubicBezTo>
                  <a:close/>
                  <a:moveTo>
                    <a:pt x="391736" y="320458"/>
                  </a:moveTo>
                  <a:cubicBezTo>
                    <a:pt x="459407" y="322694"/>
                    <a:pt x="560942" y="240753"/>
                    <a:pt x="448658" y="235030"/>
                  </a:cubicBezTo>
                  <a:cubicBezTo>
                    <a:pt x="396392" y="172984"/>
                    <a:pt x="236387" y="104442"/>
                    <a:pt x="194771" y="230953"/>
                  </a:cubicBezTo>
                  <a:cubicBezTo>
                    <a:pt x="185458" y="318869"/>
                    <a:pt x="331000" y="326954"/>
                    <a:pt x="391736" y="320458"/>
                  </a:cubicBezTo>
                  <a:close/>
                  <a:moveTo>
                    <a:pt x="494101" y="264219"/>
                  </a:moveTo>
                  <a:cubicBezTo>
                    <a:pt x="498856" y="257554"/>
                    <a:pt x="498856" y="270897"/>
                    <a:pt x="494101" y="264219"/>
                  </a:cubicBezTo>
                  <a:close/>
                  <a:moveTo>
                    <a:pt x="490386" y="320022"/>
                  </a:moveTo>
                  <a:cubicBezTo>
                    <a:pt x="495142" y="313344"/>
                    <a:pt x="495142" y="326701"/>
                    <a:pt x="490386" y="320022"/>
                  </a:cubicBezTo>
                  <a:close/>
                  <a:moveTo>
                    <a:pt x="810129" y="291832"/>
                  </a:moveTo>
                  <a:cubicBezTo>
                    <a:pt x="812676" y="264401"/>
                    <a:pt x="752503" y="244352"/>
                    <a:pt x="828771" y="256654"/>
                  </a:cubicBezTo>
                  <a:cubicBezTo>
                    <a:pt x="940365" y="217652"/>
                    <a:pt x="893277" y="55045"/>
                    <a:pt x="764026" y="81172"/>
                  </a:cubicBezTo>
                  <a:cubicBezTo>
                    <a:pt x="656694" y="77222"/>
                    <a:pt x="634128" y="178804"/>
                    <a:pt x="713462" y="230742"/>
                  </a:cubicBezTo>
                  <a:cubicBezTo>
                    <a:pt x="737914" y="258060"/>
                    <a:pt x="791530" y="317618"/>
                    <a:pt x="810129" y="291832"/>
                  </a:cubicBezTo>
                  <a:close/>
                  <a:moveTo>
                    <a:pt x="687660" y="238179"/>
                  </a:moveTo>
                  <a:cubicBezTo>
                    <a:pt x="692415" y="231501"/>
                    <a:pt x="692415" y="244858"/>
                    <a:pt x="687660" y="238179"/>
                  </a:cubicBezTo>
                  <a:close/>
                  <a:moveTo>
                    <a:pt x="877505" y="126586"/>
                  </a:moveTo>
                  <a:cubicBezTo>
                    <a:pt x="882261" y="119908"/>
                    <a:pt x="882261" y="133250"/>
                    <a:pt x="877505" y="126586"/>
                  </a:cubicBezTo>
                  <a:close/>
                  <a:moveTo>
                    <a:pt x="558508" y="222995"/>
                  </a:moveTo>
                  <a:cubicBezTo>
                    <a:pt x="617006" y="213054"/>
                    <a:pt x="663476" y="203916"/>
                    <a:pt x="644862" y="174938"/>
                  </a:cubicBezTo>
                  <a:cubicBezTo>
                    <a:pt x="663476" y="74044"/>
                    <a:pt x="489528" y="-48083"/>
                    <a:pt x="448855" y="83520"/>
                  </a:cubicBezTo>
                  <a:cubicBezTo>
                    <a:pt x="428469" y="158305"/>
                    <a:pt x="481143" y="231360"/>
                    <a:pt x="523941" y="243199"/>
                  </a:cubicBezTo>
                  <a:cubicBezTo>
                    <a:pt x="535027" y="235761"/>
                    <a:pt x="546718" y="229266"/>
                    <a:pt x="558508" y="222995"/>
                  </a:cubicBezTo>
                  <a:close/>
                  <a:moveTo>
                    <a:pt x="577234" y="29239"/>
                  </a:moveTo>
                  <a:cubicBezTo>
                    <a:pt x="588052" y="23594"/>
                    <a:pt x="578401" y="37222"/>
                    <a:pt x="577234" y="29239"/>
                  </a:cubicBezTo>
                  <a:close/>
                </a:path>
              </a:pathLst>
            </a:custGeom>
            <a:solidFill>
              <a:schemeClr val="bg1">
                <a:lumMod val="10000"/>
              </a:schemeClr>
            </a:solidFill>
            <a:ln w="14051"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0BE98511-3CDC-DCAC-6A82-8045030B4F07}"/>
                </a:ext>
              </a:extLst>
            </p:cNvPr>
            <p:cNvSpPr/>
            <p:nvPr/>
          </p:nvSpPr>
          <p:spPr>
            <a:xfrm>
              <a:off x="6463782" y="2866060"/>
              <a:ext cx="1600788" cy="996093"/>
            </a:xfrm>
            <a:custGeom>
              <a:avLst/>
              <a:gdLst>
                <a:gd name="connsiteX0" fmla="*/ 239745 w 1600788"/>
                <a:gd name="connsiteY0" fmla="*/ 0 h 996093"/>
                <a:gd name="connsiteX1" fmla="*/ 188816 w 1600788"/>
                <a:gd name="connsiteY1" fmla="*/ 213865 h 996093"/>
                <a:gd name="connsiteX2" fmla="*/ 266743 w 1600788"/>
                <a:gd name="connsiteY2" fmla="*/ 262049 h 996093"/>
                <a:gd name="connsiteX3" fmla="*/ 247455 w 1600788"/>
                <a:gd name="connsiteY3" fmla="*/ 2700 h 996093"/>
                <a:gd name="connsiteX4" fmla="*/ 80823 w 1600788"/>
                <a:gd name="connsiteY4" fmla="*/ 183510 h 996093"/>
                <a:gd name="connsiteX5" fmla="*/ 35578 w 1600788"/>
                <a:gd name="connsiteY5" fmla="*/ 300123 h 996093"/>
                <a:gd name="connsiteX6" fmla="*/ 225578 w 1600788"/>
                <a:gd name="connsiteY6" fmla="*/ 355983 h 996093"/>
                <a:gd name="connsiteX7" fmla="*/ 149240 w 1600788"/>
                <a:gd name="connsiteY7" fmla="*/ 202547 h 996093"/>
                <a:gd name="connsiteX8" fmla="*/ 80823 w 1600788"/>
                <a:gd name="connsiteY8" fmla="*/ 183510 h 996093"/>
                <a:gd name="connsiteX9" fmla="*/ 1381701 w 1600788"/>
                <a:gd name="connsiteY9" fmla="*/ 263202 h 996093"/>
                <a:gd name="connsiteX10" fmla="*/ 1240604 w 1600788"/>
                <a:gd name="connsiteY10" fmla="*/ 434142 h 996093"/>
                <a:gd name="connsiteX11" fmla="*/ 1310259 w 1600788"/>
                <a:gd name="connsiteY11" fmla="*/ 568429 h 996093"/>
                <a:gd name="connsiteX12" fmla="*/ 1398668 w 1600788"/>
                <a:gd name="connsiteY12" fmla="*/ 307167 h 996093"/>
                <a:gd name="connsiteX13" fmla="*/ 1381701 w 1600788"/>
                <a:gd name="connsiteY13" fmla="*/ 263202 h 996093"/>
                <a:gd name="connsiteX14" fmla="*/ 807466 w 1600788"/>
                <a:gd name="connsiteY14" fmla="*/ 335357 h 996093"/>
                <a:gd name="connsiteX15" fmla="*/ 747294 w 1600788"/>
                <a:gd name="connsiteY15" fmla="*/ 543303 h 996093"/>
                <a:gd name="connsiteX16" fmla="*/ 756101 w 1600788"/>
                <a:gd name="connsiteY16" fmla="*/ 917311 h 996093"/>
                <a:gd name="connsiteX17" fmla="*/ 791329 w 1600788"/>
                <a:gd name="connsiteY17" fmla="*/ 975463 h 996093"/>
                <a:gd name="connsiteX18" fmla="*/ 801191 w 1600788"/>
                <a:gd name="connsiteY18" fmla="*/ 747313 h 996093"/>
                <a:gd name="connsiteX19" fmla="*/ 810449 w 1600788"/>
                <a:gd name="connsiteY19" fmla="*/ 499689 h 996093"/>
                <a:gd name="connsiteX20" fmla="*/ 807466 w 1600788"/>
                <a:gd name="connsiteY20" fmla="*/ 335357 h 996093"/>
                <a:gd name="connsiteX21" fmla="*/ 499274 w 1600788"/>
                <a:gd name="connsiteY21" fmla="*/ 377087 h 996093"/>
                <a:gd name="connsiteX22" fmla="*/ 427944 w 1600788"/>
                <a:gd name="connsiteY22" fmla="*/ 598629 h 996093"/>
                <a:gd name="connsiteX23" fmla="*/ 428156 w 1600788"/>
                <a:gd name="connsiteY23" fmla="*/ 624598 h 996093"/>
                <a:gd name="connsiteX24" fmla="*/ 211382 w 1600788"/>
                <a:gd name="connsiteY24" fmla="*/ 606025 h 996093"/>
                <a:gd name="connsiteX25" fmla="*/ 276099 w 1600788"/>
                <a:gd name="connsiteY25" fmla="*/ 778596 h 996093"/>
                <a:gd name="connsiteX26" fmla="*/ 485092 w 1600788"/>
                <a:gd name="connsiteY26" fmla="*/ 726518 h 996093"/>
                <a:gd name="connsiteX27" fmla="*/ 560473 w 1600788"/>
                <a:gd name="connsiteY27" fmla="*/ 658553 h 996093"/>
                <a:gd name="connsiteX28" fmla="*/ 584939 w 1600788"/>
                <a:gd name="connsiteY28" fmla="*/ 437109 h 996093"/>
                <a:gd name="connsiteX29" fmla="*/ 499274 w 1600788"/>
                <a:gd name="connsiteY29" fmla="*/ 377087 h 996093"/>
                <a:gd name="connsiteX30" fmla="*/ 1091700 w 1600788"/>
                <a:gd name="connsiteY30" fmla="*/ 469883 h 996093"/>
                <a:gd name="connsiteX31" fmla="*/ 978093 w 1600788"/>
                <a:gd name="connsiteY31" fmla="*/ 619986 h 996093"/>
                <a:gd name="connsiteX32" fmla="*/ 1031949 w 1600788"/>
                <a:gd name="connsiteY32" fmla="*/ 790224 h 996093"/>
                <a:gd name="connsiteX33" fmla="*/ 1015390 w 1600788"/>
                <a:gd name="connsiteY33" fmla="*/ 857725 h 996093"/>
                <a:gd name="connsiteX34" fmla="*/ 1211946 w 1600788"/>
                <a:gd name="connsiteY34" fmla="*/ 936672 h 996093"/>
                <a:gd name="connsiteX35" fmla="*/ 1261018 w 1600788"/>
                <a:gd name="connsiteY35" fmla="*/ 828382 h 996093"/>
                <a:gd name="connsiteX36" fmla="*/ 1078742 w 1600788"/>
                <a:gd name="connsiteY36" fmla="*/ 776417 h 996093"/>
                <a:gd name="connsiteX37" fmla="*/ 1114350 w 1600788"/>
                <a:gd name="connsiteY37" fmla="*/ 550348 h 996093"/>
                <a:gd name="connsiteX38" fmla="*/ 1091700 w 1600788"/>
                <a:gd name="connsiteY38" fmla="*/ 469883 h 996093"/>
                <a:gd name="connsiteX39" fmla="*/ 1421164 w 1600788"/>
                <a:gd name="connsiteY39" fmla="*/ 549391 h 996093"/>
                <a:gd name="connsiteX40" fmla="*/ 1274890 w 1600788"/>
                <a:gd name="connsiteY40" fmla="*/ 657892 h 996093"/>
                <a:gd name="connsiteX41" fmla="*/ 1479254 w 1600788"/>
                <a:gd name="connsiteY41" fmla="*/ 708831 h 996093"/>
                <a:gd name="connsiteX42" fmla="*/ 1570491 w 1600788"/>
                <a:gd name="connsiteY42" fmla="*/ 581082 h 996093"/>
                <a:gd name="connsiteX43" fmla="*/ 1421164 w 1600788"/>
                <a:gd name="connsiteY43" fmla="*/ 549391 h 996093"/>
                <a:gd name="connsiteX44" fmla="*/ 463145 w 1600788"/>
                <a:gd name="connsiteY44" fmla="*/ 664570 h 996093"/>
                <a:gd name="connsiteX45" fmla="*/ 463145 w 1600788"/>
                <a:gd name="connsiteY45" fmla="*/ 664570 h 99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00788" h="996093">
                  <a:moveTo>
                    <a:pt x="239745" y="0"/>
                  </a:moveTo>
                  <a:cubicBezTo>
                    <a:pt x="187986" y="55537"/>
                    <a:pt x="186888" y="142975"/>
                    <a:pt x="188816" y="213865"/>
                  </a:cubicBezTo>
                  <a:cubicBezTo>
                    <a:pt x="186481" y="258562"/>
                    <a:pt x="254883" y="347688"/>
                    <a:pt x="266743" y="262049"/>
                  </a:cubicBezTo>
                  <a:cubicBezTo>
                    <a:pt x="291336" y="177661"/>
                    <a:pt x="299890" y="78440"/>
                    <a:pt x="247455" y="2700"/>
                  </a:cubicBezTo>
                  <a:close/>
                  <a:moveTo>
                    <a:pt x="80823" y="183510"/>
                  </a:moveTo>
                  <a:cubicBezTo>
                    <a:pt x="3388" y="164079"/>
                    <a:pt x="-31474" y="261318"/>
                    <a:pt x="35578" y="300123"/>
                  </a:cubicBezTo>
                  <a:cubicBezTo>
                    <a:pt x="80612" y="355407"/>
                    <a:pt x="160706" y="358640"/>
                    <a:pt x="225578" y="355983"/>
                  </a:cubicBezTo>
                  <a:cubicBezTo>
                    <a:pt x="250986" y="306872"/>
                    <a:pt x="180741" y="243349"/>
                    <a:pt x="149240" y="202547"/>
                  </a:cubicBezTo>
                  <a:cubicBezTo>
                    <a:pt x="129952" y="187587"/>
                    <a:pt x="104937" y="181612"/>
                    <a:pt x="80823" y="183510"/>
                  </a:cubicBezTo>
                  <a:close/>
                  <a:moveTo>
                    <a:pt x="1381701" y="263202"/>
                  </a:moveTo>
                  <a:cubicBezTo>
                    <a:pt x="1303042" y="286218"/>
                    <a:pt x="1244741" y="351639"/>
                    <a:pt x="1240604" y="434142"/>
                  </a:cubicBezTo>
                  <a:cubicBezTo>
                    <a:pt x="1239493" y="477362"/>
                    <a:pt x="1246387" y="602341"/>
                    <a:pt x="1310259" y="568429"/>
                  </a:cubicBezTo>
                  <a:cubicBezTo>
                    <a:pt x="1367590" y="494642"/>
                    <a:pt x="1386512" y="397868"/>
                    <a:pt x="1398668" y="307167"/>
                  </a:cubicBezTo>
                  <a:cubicBezTo>
                    <a:pt x="1399076" y="292460"/>
                    <a:pt x="1405745" y="262513"/>
                    <a:pt x="1381701" y="263202"/>
                  </a:cubicBezTo>
                  <a:close/>
                  <a:moveTo>
                    <a:pt x="807466" y="335357"/>
                  </a:moveTo>
                  <a:cubicBezTo>
                    <a:pt x="749629" y="387365"/>
                    <a:pt x="769748" y="475310"/>
                    <a:pt x="747294" y="543303"/>
                  </a:cubicBezTo>
                  <a:cubicBezTo>
                    <a:pt x="732606" y="668198"/>
                    <a:pt x="776487" y="792614"/>
                    <a:pt x="756101" y="917311"/>
                  </a:cubicBezTo>
                  <a:cubicBezTo>
                    <a:pt x="754933" y="945037"/>
                    <a:pt x="753976" y="1036610"/>
                    <a:pt x="791329" y="975463"/>
                  </a:cubicBezTo>
                  <a:cubicBezTo>
                    <a:pt x="817300" y="902858"/>
                    <a:pt x="802584" y="822407"/>
                    <a:pt x="801191" y="747313"/>
                  </a:cubicBezTo>
                  <a:cubicBezTo>
                    <a:pt x="804779" y="663895"/>
                    <a:pt x="798054" y="582292"/>
                    <a:pt x="810449" y="499689"/>
                  </a:cubicBezTo>
                  <a:cubicBezTo>
                    <a:pt x="802204" y="446880"/>
                    <a:pt x="838826" y="380025"/>
                    <a:pt x="807466" y="335357"/>
                  </a:cubicBezTo>
                  <a:close/>
                  <a:moveTo>
                    <a:pt x="499274" y="377087"/>
                  </a:moveTo>
                  <a:cubicBezTo>
                    <a:pt x="419546" y="415639"/>
                    <a:pt x="439228" y="525447"/>
                    <a:pt x="427944" y="598629"/>
                  </a:cubicBezTo>
                  <a:cubicBezTo>
                    <a:pt x="425581" y="626102"/>
                    <a:pt x="462315" y="667256"/>
                    <a:pt x="428156" y="624598"/>
                  </a:cubicBezTo>
                  <a:cubicBezTo>
                    <a:pt x="363678" y="603860"/>
                    <a:pt x="279391" y="563283"/>
                    <a:pt x="211382" y="606025"/>
                  </a:cubicBezTo>
                  <a:cubicBezTo>
                    <a:pt x="139659" y="657428"/>
                    <a:pt x="186326" y="790027"/>
                    <a:pt x="276099" y="778596"/>
                  </a:cubicBezTo>
                  <a:cubicBezTo>
                    <a:pt x="344094" y="773436"/>
                    <a:pt x="443659" y="789507"/>
                    <a:pt x="485092" y="726518"/>
                  </a:cubicBezTo>
                  <a:cubicBezTo>
                    <a:pt x="484769" y="668240"/>
                    <a:pt x="550920" y="718167"/>
                    <a:pt x="560473" y="658553"/>
                  </a:cubicBezTo>
                  <a:cubicBezTo>
                    <a:pt x="577623" y="587452"/>
                    <a:pt x="614118" y="509616"/>
                    <a:pt x="584939" y="437109"/>
                  </a:cubicBezTo>
                  <a:cubicBezTo>
                    <a:pt x="570687" y="402409"/>
                    <a:pt x="537203" y="377270"/>
                    <a:pt x="499274" y="377087"/>
                  </a:cubicBezTo>
                  <a:close/>
                  <a:moveTo>
                    <a:pt x="1091700" y="469883"/>
                  </a:moveTo>
                  <a:cubicBezTo>
                    <a:pt x="1012717" y="463373"/>
                    <a:pt x="966402" y="550333"/>
                    <a:pt x="978093" y="619986"/>
                  </a:cubicBezTo>
                  <a:cubicBezTo>
                    <a:pt x="977263" y="681020"/>
                    <a:pt x="992542" y="751306"/>
                    <a:pt x="1031949" y="790224"/>
                  </a:cubicBezTo>
                  <a:cubicBezTo>
                    <a:pt x="981386" y="792586"/>
                    <a:pt x="971495" y="833374"/>
                    <a:pt x="1015390" y="857725"/>
                  </a:cubicBezTo>
                  <a:cubicBezTo>
                    <a:pt x="1063773" y="909663"/>
                    <a:pt x="1138337" y="953192"/>
                    <a:pt x="1211946" y="936672"/>
                  </a:cubicBezTo>
                  <a:cubicBezTo>
                    <a:pt x="1284443" y="945994"/>
                    <a:pt x="1375159" y="847785"/>
                    <a:pt x="1261018" y="828382"/>
                  </a:cubicBezTo>
                  <a:cubicBezTo>
                    <a:pt x="1207092" y="790154"/>
                    <a:pt x="1136283" y="786329"/>
                    <a:pt x="1078742" y="776417"/>
                  </a:cubicBezTo>
                  <a:cubicBezTo>
                    <a:pt x="1135060" y="716929"/>
                    <a:pt x="1121666" y="626482"/>
                    <a:pt x="1114350" y="550348"/>
                  </a:cubicBezTo>
                  <a:cubicBezTo>
                    <a:pt x="1109651" y="524547"/>
                    <a:pt x="1112085" y="489173"/>
                    <a:pt x="1091700" y="469883"/>
                  </a:cubicBezTo>
                  <a:close/>
                  <a:moveTo>
                    <a:pt x="1421164" y="549391"/>
                  </a:moveTo>
                  <a:cubicBezTo>
                    <a:pt x="1361990" y="544639"/>
                    <a:pt x="1249411" y="586369"/>
                    <a:pt x="1274890" y="657892"/>
                  </a:cubicBezTo>
                  <a:cubicBezTo>
                    <a:pt x="1327395" y="707200"/>
                    <a:pt x="1409811" y="719615"/>
                    <a:pt x="1479254" y="708831"/>
                  </a:cubicBezTo>
                  <a:cubicBezTo>
                    <a:pt x="1532927" y="706244"/>
                    <a:pt x="1658196" y="621912"/>
                    <a:pt x="1570491" y="581082"/>
                  </a:cubicBezTo>
                  <a:cubicBezTo>
                    <a:pt x="1521686" y="567557"/>
                    <a:pt x="1471629" y="553863"/>
                    <a:pt x="1421164" y="549391"/>
                  </a:cubicBezTo>
                  <a:close/>
                  <a:moveTo>
                    <a:pt x="463145" y="664570"/>
                  </a:moveTo>
                  <a:cubicBezTo>
                    <a:pt x="483756" y="675157"/>
                    <a:pt x="470390" y="680781"/>
                    <a:pt x="463145" y="664570"/>
                  </a:cubicBezTo>
                  <a:close/>
                </a:path>
              </a:pathLst>
            </a:custGeom>
            <a:solidFill>
              <a:srgbClr val="26422D"/>
            </a:solidFill>
            <a:ln w="4833" cap="flat">
              <a:solidFill>
                <a:srgbClr val="000000"/>
              </a:solid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400B45E8-EEBA-305A-A597-587F1FBC68F0}"/>
                </a:ext>
              </a:extLst>
            </p:cNvPr>
            <p:cNvSpPr/>
            <p:nvPr/>
          </p:nvSpPr>
          <p:spPr>
            <a:xfrm>
              <a:off x="7078617" y="2522597"/>
              <a:ext cx="245097" cy="196487"/>
            </a:xfrm>
            <a:custGeom>
              <a:avLst/>
              <a:gdLst>
                <a:gd name="connsiteX0" fmla="*/ 9060 w 245097"/>
                <a:gd name="connsiteY0" fmla="*/ 62926 h 196487"/>
                <a:gd name="connsiteX1" fmla="*/ 1252 w 245097"/>
                <a:gd name="connsiteY1" fmla="*/ 62167 h 196487"/>
                <a:gd name="connsiteX2" fmla="*/ 7836 w 245097"/>
                <a:gd name="connsiteY2" fmla="*/ 67327 h 196487"/>
                <a:gd name="connsiteX3" fmla="*/ 15687 w 245097"/>
                <a:gd name="connsiteY3" fmla="*/ 82033 h 196487"/>
                <a:gd name="connsiteX4" fmla="*/ 51084 w 245097"/>
                <a:gd name="connsiteY4" fmla="*/ 121738 h 196487"/>
                <a:gd name="connsiteX5" fmla="*/ 71217 w 245097"/>
                <a:gd name="connsiteY5" fmla="*/ 132958 h 196487"/>
                <a:gd name="connsiteX6" fmla="*/ 99270 w 245097"/>
                <a:gd name="connsiteY6" fmla="*/ 167967 h 196487"/>
                <a:gd name="connsiteX7" fmla="*/ 128252 w 245097"/>
                <a:gd name="connsiteY7" fmla="*/ 184108 h 196487"/>
                <a:gd name="connsiteX8" fmla="*/ 149017 w 245097"/>
                <a:gd name="connsiteY8" fmla="*/ 196101 h 196487"/>
                <a:gd name="connsiteX9" fmla="*/ 199454 w 245097"/>
                <a:gd name="connsiteY9" fmla="*/ 191687 h 196487"/>
                <a:gd name="connsiteX10" fmla="*/ 220501 w 245097"/>
                <a:gd name="connsiteY10" fmla="*/ 180354 h 196487"/>
                <a:gd name="connsiteX11" fmla="*/ 233712 w 245097"/>
                <a:gd name="connsiteY11" fmla="*/ 150407 h 196487"/>
                <a:gd name="connsiteX12" fmla="*/ 241337 w 245097"/>
                <a:gd name="connsiteY12" fmla="*/ 134449 h 196487"/>
                <a:gd name="connsiteX13" fmla="*/ 243265 w 245097"/>
                <a:gd name="connsiteY13" fmla="*/ 98427 h 196487"/>
                <a:gd name="connsiteX14" fmla="*/ 226551 w 245097"/>
                <a:gd name="connsiteY14" fmla="*/ 74202 h 196487"/>
                <a:gd name="connsiteX15" fmla="*/ 194629 w 245097"/>
                <a:gd name="connsiteY15" fmla="*/ 44535 h 196487"/>
                <a:gd name="connsiteX16" fmla="*/ 171401 w 245097"/>
                <a:gd name="connsiteY16" fmla="*/ 36381 h 196487"/>
                <a:gd name="connsiteX17" fmla="*/ 147484 w 245097"/>
                <a:gd name="connsiteY17" fmla="*/ 22222 h 196487"/>
                <a:gd name="connsiteX18" fmla="*/ 66715 w 245097"/>
                <a:gd name="connsiteY18" fmla="*/ 36 h 196487"/>
                <a:gd name="connsiteX19" fmla="*/ 34455 w 245097"/>
                <a:gd name="connsiteY19" fmla="*/ 9962 h 196487"/>
                <a:gd name="connsiteX20" fmla="*/ 21469 w 245097"/>
                <a:gd name="connsiteY20" fmla="*/ 18496 h 196487"/>
                <a:gd name="connsiteX21" fmla="*/ 19078 w 245097"/>
                <a:gd name="connsiteY21" fmla="*/ 42792 h 196487"/>
                <a:gd name="connsiteX22" fmla="*/ 9060 w 245097"/>
                <a:gd name="connsiteY22" fmla="*/ 62926 h 19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5097" h="196487">
                  <a:moveTo>
                    <a:pt x="9060" y="62926"/>
                  </a:moveTo>
                  <a:cubicBezTo>
                    <a:pt x="7020" y="62040"/>
                    <a:pt x="-3588" y="62870"/>
                    <a:pt x="1252" y="62167"/>
                  </a:cubicBezTo>
                  <a:cubicBezTo>
                    <a:pt x="5276" y="61590"/>
                    <a:pt x="10510" y="60915"/>
                    <a:pt x="7836" y="67327"/>
                  </a:cubicBezTo>
                  <a:cubicBezTo>
                    <a:pt x="5248" y="73513"/>
                    <a:pt x="12184" y="77900"/>
                    <a:pt x="15687" y="82033"/>
                  </a:cubicBezTo>
                  <a:cubicBezTo>
                    <a:pt x="27153" y="95559"/>
                    <a:pt x="36255" y="111981"/>
                    <a:pt x="51084" y="121738"/>
                  </a:cubicBezTo>
                  <a:cubicBezTo>
                    <a:pt x="57528" y="125970"/>
                    <a:pt x="65505" y="127081"/>
                    <a:pt x="71217" y="132958"/>
                  </a:cubicBezTo>
                  <a:cubicBezTo>
                    <a:pt x="81684" y="143714"/>
                    <a:pt x="88887" y="157226"/>
                    <a:pt x="99270" y="167967"/>
                  </a:cubicBezTo>
                  <a:cubicBezTo>
                    <a:pt x="107191" y="176192"/>
                    <a:pt x="118812" y="177894"/>
                    <a:pt x="128252" y="184108"/>
                  </a:cubicBezTo>
                  <a:cubicBezTo>
                    <a:pt x="134907" y="188495"/>
                    <a:pt x="140576" y="195314"/>
                    <a:pt x="149017" y="196101"/>
                  </a:cubicBezTo>
                  <a:cubicBezTo>
                    <a:pt x="165914" y="197690"/>
                    <a:pt x="182741" y="194006"/>
                    <a:pt x="199454" y="191687"/>
                  </a:cubicBezTo>
                  <a:cubicBezTo>
                    <a:pt x="207671" y="190548"/>
                    <a:pt x="215957" y="186878"/>
                    <a:pt x="220501" y="180354"/>
                  </a:cubicBezTo>
                  <a:cubicBezTo>
                    <a:pt x="226762" y="171342"/>
                    <a:pt x="232305" y="161191"/>
                    <a:pt x="233712" y="150407"/>
                  </a:cubicBezTo>
                  <a:cubicBezTo>
                    <a:pt x="234528" y="144023"/>
                    <a:pt x="239804" y="140494"/>
                    <a:pt x="241337" y="134449"/>
                  </a:cubicBezTo>
                  <a:cubicBezTo>
                    <a:pt x="244306" y="122751"/>
                    <a:pt x="247021" y="109900"/>
                    <a:pt x="243265" y="98427"/>
                  </a:cubicBezTo>
                  <a:cubicBezTo>
                    <a:pt x="240184" y="88965"/>
                    <a:pt x="233192" y="81344"/>
                    <a:pt x="226551" y="74202"/>
                  </a:cubicBezTo>
                  <a:cubicBezTo>
                    <a:pt x="216675" y="63573"/>
                    <a:pt x="207867" y="50623"/>
                    <a:pt x="194629" y="44535"/>
                  </a:cubicBezTo>
                  <a:cubicBezTo>
                    <a:pt x="187130" y="41091"/>
                    <a:pt x="178253" y="41695"/>
                    <a:pt x="171401" y="36381"/>
                  </a:cubicBezTo>
                  <a:cubicBezTo>
                    <a:pt x="164057" y="30686"/>
                    <a:pt x="156432" y="25456"/>
                    <a:pt x="147484" y="22222"/>
                  </a:cubicBezTo>
                  <a:cubicBezTo>
                    <a:pt x="121260" y="12746"/>
                    <a:pt x="94937" y="1076"/>
                    <a:pt x="66715" y="36"/>
                  </a:cubicBezTo>
                  <a:cubicBezTo>
                    <a:pt x="55361" y="-372"/>
                    <a:pt x="43811" y="2693"/>
                    <a:pt x="34455" y="9962"/>
                  </a:cubicBezTo>
                  <a:cubicBezTo>
                    <a:pt x="30318" y="13182"/>
                    <a:pt x="22974" y="11663"/>
                    <a:pt x="21469" y="18496"/>
                  </a:cubicBezTo>
                  <a:cubicBezTo>
                    <a:pt x="19696" y="26483"/>
                    <a:pt x="22046" y="35172"/>
                    <a:pt x="19078" y="42792"/>
                  </a:cubicBezTo>
                  <a:cubicBezTo>
                    <a:pt x="16334" y="49822"/>
                    <a:pt x="9285" y="54884"/>
                    <a:pt x="9060" y="62926"/>
                  </a:cubicBezTo>
                  <a:close/>
                </a:path>
              </a:pathLst>
            </a:custGeom>
            <a:solidFill>
              <a:srgbClr val="6FB9DA"/>
            </a:solidFill>
            <a:ln w="4833" cap="flat">
              <a:noFill/>
              <a:prstDash val="solid"/>
              <a:miter/>
            </a:ln>
          </p:spPr>
          <p:txBody>
            <a:bodyPr rtlCol="0" anchor="ctr"/>
            <a:lstStyle/>
            <a:p>
              <a:endParaRPr lang="ja-JP" altLang="en-US"/>
            </a:p>
          </p:txBody>
        </p:sp>
      </p:grpSp>
      <p:sp>
        <p:nvSpPr>
          <p:cNvPr id="12" name="正方形/長方形 11">
            <a:extLst>
              <a:ext uri="{FF2B5EF4-FFF2-40B4-BE49-F238E27FC236}">
                <a16:creationId xmlns:a16="http://schemas.microsoft.com/office/drawing/2014/main" id="{3B8987D5-B739-C986-9631-FE003B31A053}"/>
              </a:ext>
            </a:extLst>
          </p:cNvPr>
          <p:cNvSpPr/>
          <p:nvPr/>
        </p:nvSpPr>
        <p:spPr>
          <a:xfrm>
            <a:off x="449970" y="3783448"/>
            <a:ext cx="4114800" cy="587315"/>
          </a:xfrm>
          <a:prstGeom prst="rect">
            <a:avLst/>
          </a:prstGeom>
          <a:solidFill>
            <a:schemeClr val="bg1">
              <a:lumMod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41FA76DD-5672-FFF4-0957-648566DFAD71}"/>
              </a:ext>
            </a:extLst>
          </p:cNvPr>
          <p:cNvSpPr/>
          <p:nvPr/>
        </p:nvSpPr>
        <p:spPr>
          <a:xfrm>
            <a:off x="4572000" y="3792073"/>
            <a:ext cx="4114800" cy="587315"/>
          </a:xfrm>
          <a:prstGeom prst="rect">
            <a:avLst/>
          </a:prstGeom>
          <a:solidFill>
            <a:schemeClr val="bg1">
              <a:lumMod val="1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フリーフォーム: 図形 30">
            <a:extLst>
              <a:ext uri="{FF2B5EF4-FFF2-40B4-BE49-F238E27FC236}">
                <a16:creationId xmlns:a16="http://schemas.microsoft.com/office/drawing/2014/main" id="{89418B4B-E586-842B-82CB-9261B3223EAF}"/>
              </a:ext>
            </a:extLst>
          </p:cNvPr>
          <p:cNvSpPr/>
          <p:nvPr/>
        </p:nvSpPr>
        <p:spPr>
          <a:xfrm rot="21446219">
            <a:off x="2178584" y="2259169"/>
            <a:ext cx="1639279" cy="1602651"/>
          </a:xfrm>
          <a:custGeom>
            <a:avLst/>
            <a:gdLst>
              <a:gd name="connsiteX0" fmla="*/ 780767 w 1639279"/>
              <a:gd name="connsiteY0" fmla="*/ 1593550 h 1602651"/>
              <a:gd name="connsiteX1" fmla="*/ 713476 w 1639279"/>
              <a:gd name="connsiteY1" fmla="*/ 1440465 h 1602651"/>
              <a:gd name="connsiteX2" fmla="*/ 525586 w 1639279"/>
              <a:gd name="connsiteY2" fmla="*/ 1344323 h 1602651"/>
              <a:gd name="connsiteX3" fmla="*/ 240791 w 1639279"/>
              <a:gd name="connsiteY3" fmla="*/ 1365976 h 1602651"/>
              <a:gd name="connsiteX4" fmla="*/ 362937 w 1639279"/>
              <a:gd name="connsiteY4" fmla="*/ 1182564 h 1602651"/>
              <a:gd name="connsiteX5" fmla="*/ 312922 w 1639279"/>
              <a:gd name="connsiteY5" fmla="*/ 1021016 h 1602651"/>
              <a:gd name="connsiteX6" fmla="*/ 27479 w 1639279"/>
              <a:gd name="connsiteY6" fmla="*/ 879573 h 1602651"/>
              <a:gd name="connsiteX7" fmla="*/ 159135 w 1639279"/>
              <a:gd name="connsiteY7" fmla="*/ 771339 h 1602651"/>
              <a:gd name="connsiteX8" fmla="*/ 199442 w 1639279"/>
              <a:gd name="connsiteY8" fmla="*/ 720274 h 1602651"/>
              <a:gd name="connsiteX9" fmla="*/ 306928 w 1639279"/>
              <a:gd name="connsiteY9" fmla="*/ 627563 h 1602651"/>
              <a:gd name="connsiteX10" fmla="*/ 299500 w 1639279"/>
              <a:gd name="connsiteY10" fmla="*/ 943602 h 1602651"/>
              <a:gd name="connsiteX11" fmla="*/ 441821 w 1639279"/>
              <a:gd name="connsiteY11" fmla="*/ 1182592 h 1602651"/>
              <a:gd name="connsiteX12" fmla="*/ 492469 w 1639279"/>
              <a:gd name="connsiteY12" fmla="*/ 971075 h 1602651"/>
              <a:gd name="connsiteX13" fmla="*/ 358406 w 1639279"/>
              <a:gd name="connsiteY13" fmla="*/ 892213 h 1602651"/>
              <a:gd name="connsiteX14" fmla="*/ 454848 w 1639279"/>
              <a:gd name="connsiteY14" fmla="*/ 777624 h 1602651"/>
              <a:gd name="connsiteX15" fmla="*/ 404341 w 1639279"/>
              <a:gd name="connsiteY15" fmla="*/ 586452 h 1602651"/>
              <a:gd name="connsiteX16" fmla="*/ 518834 w 1639279"/>
              <a:gd name="connsiteY16" fmla="*/ 485319 h 1602651"/>
              <a:gd name="connsiteX17" fmla="*/ 537376 w 1639279"/>
              <a:gd name="connsiteY17" fmla="*/ 473972 h 1602651"/>
              <a:gd name="connsiteX18" fmla="*/ 476725 w 1639279"/>
              <a:gd name="connsiteY18" fmla="*/ 327791 h 1602651"/>
              <a:gd name="connsiteX19" fmla="*/ 549152 w 1639279"/>
              <a:gd name="connsiteY19" fmla="*/ 170615 h 1602651"/>
              <a:gd name="connsiteX20" fmla="*/ 698817 w 1639279"/>
              <a:gd name="connsiteY20" fmla="*/ 14230 h 1602651"/>
              <a:gd name="connsiteX21" fmla="*/ 720637 w 1639279"/>
              <a:gd name="connsiteY21" fmla="*/ 202278 h 1602651"/>
              <a:gd name="connsiteX22" fmla="*/ 627642 w 1639279"/>
              <a:gd name="connsiteY22" fmla="*/ 98104 h 1602651"/>
              <a:gd name="connsiteX23" fmla="*/ 578809 w 1639279"/>
              <a:gd name="connsiteY23" fmla="*/ 194320 h 1602651"/>
              <a:gd name="connsiteX24" fmla="*/ 508971 w 1639279"/>
              <a:gd name="connsiteY24" fmla="*/ 306012 h 1602651"/>
              <a:gd name="connsiteX25" fmla="*/ 620439 w 1639279"/>
              <a:gd name="connsiteY25" fmla="*/ 241927 h 1602651"/>
              <a:gd name="connsiteX26" fmla="*/ 601629 w 1639279"/>
              <a:gd name="connsiteY26" fmla="*/ 323306 h 1602651"/>
              <a:gd name="connsiteX27" fmla="*/ 632426 w 1639279"/>
              <a:gd name="connsiteY27" fmla="*/ 442970 h 1602651"/>
              <a:gd name="connsiteX28" fmla="*/ 729346 w 1639279"/>
              <a:gd name="connsiteY28" fmla="*/ 397064 h 1602651"/>
              <a:gd name="connsiteX29" fmla="*/ 860594 w 1639279"/>
              <a:gd name="connsiteY29" fmla="*/ 336199 h 1602651"/>
              <a:gd name="connsiteX30" fmla="*/ 769766 w 1639279"/>
              <a:gd name="connsiteY30" fmla="*/ 255059 h 1602651"/>
              <a:gd name="connsiteX31" fmla="*/ 780275 w 1639279"/>
              <a:gd name="connsiteY31" fmla="*/ 184338 h 1602651"/>
              <a:gd name="connsiteX32" fmla="*/ 945528 w 1639279"/>
              <a:gd name="connsiteY32" fmla="*/ 107939 h 1602651"/>
              <a:gd name="connsiteX33" fmla="*/ 1070488 w 1639279"/>
              <a:gd name="connsiteY33" fmla="*/ 62353 h 1602651"/>
              <a:gd name="connsiteX34" fmla="*/ 1094152 w 1639279"/>
              <a:gd name="connsiteY34" fmla="*/ 214398 h 1602651"/>
              <a:gd name="connsiteX35" fmla="*/ 1141254 w 1639279"/>
              <a:gd name="connsiteY35" fmla="*/ 415947 h 1602651"/>
              <a:gd name="connsiteX36" fmla="*/ 1269379 w 1639279"/>
              <a:gd name="connsiteY36" fmla="*/ 360987 h 1602651"/>
              <a:gd name="connsiteX37" fmla="*/ 1328623 w 1639279"/>
              <a:gd name="connsiteY37" fmla="*/ 493994 h 1602651"/>
              <a:gd name="connsiteX38" fmla="*/ 1263062 w 1639279"/>
              <a:gd name="connsiteY38" fmla="*/ 651282 h 1602651"/>
              <a:gd name="connsiteX39" fmla="*/ 1270983 w 1639279"/>
              <a:gd name="connsiteY39" fmla="*/ 721342 h 1602651"/>
              <a:gd name="connsiteX40" fmla="*/ 1251891 w 1639279"/>
              <a:gd name="connsiteY40" fmla="*/ 871798 h 1602651"/>
              <a:gd name="connsiteX41" fmla="*/ 1428583 w 1639279"/>
              <a:gd name="connsiteY41" fmla="*/ 879109 h 1602651"/>
              <a:gd name="connsiteX42" fmla="*/ 1413360 w 1639279"/>
              <a:gd name="connsiteY42" fmla="*/ 1137376 h 1602651"/>
              <a:gd name="connsiteX43" fmla="*/ 1606863 w 1639279"/>
              <a:gd name="connsiteY43" fmla="*/ 1266643 h 1602651"/>
              <a:gd name="connsiteX44" fmla="*/ 1271504 w 1639279"/>
              <a:gd name="connsiteY44" fmla="*/ 1253314 h 1602651"/>
              <a:gd name="connsiteX45" fmla="*/ 1213428 w 1639279"/>
              <a:gd name="connsiteY45" fmla="*/ 1380921 h 1602651"/>
              <a:gd name="connsiteX46" fmla="*/ 1300767 w 1639279"/>
              <a:gd name="connsiteY46" fmla="*/ 1519608 h 1602651"/>
              <a:gd name="connsiteX47" fmla="*/ 976803 w 1639279"/>
              <a:gd name="connsiteY47" fmla="*/ 1410588 h 1602651"/>
              <a:gd name="connsiteX48" fmla="*/ 832555 w 1639279"/>
              <a:gd name="connsiteY48" fmla="*/ 1501288 h 1602651"/>
              <a:gd name="connsiteX49" fmla="*/ 815110 w 1639279"/>
              <a:gd name="connsiteY49" fmla="*/ 1248027 h 1602651"/>
              <a:gd name="connsiteX50" fmla="*/ 829671 w 1639279"/>
              <a:gd name="connsiteY50" fmla="*/ 943025 h 1602651"/>
              <a:gd name="connsiteX51" fmla="*/ 772453 w 1639279"/>
              <a:gd name="connsiteY51" fmla="*/ 1255296 h 1602651"/>
              <a:gd name="connsiteX52" fmla="*/ 797749 w 1639279"/>
              <a:gd name="connsiteY52" fmla="*/ 1567511 h 1602651"/>
              <a:gd name="connsiteX53" fmla="*/ 780767 w 1639279"/>
              <a:gd name="connsiteY53" fmla="*/ 1593550 h 1602651"/>
              <a:gd name="connsiteX54" fmla="*/ 1262500 w 1639279"/>
              <a:gd name="connsiteY54" fmla="*/ 1514209 h 1602651"/>
              <a:gd name="connsiteX55" fmla="*/ 1269225 w 1639279"/>
              <a:gd name="connsiteY55" fmla="*/ 1424831 h 1602651"/>
              <a:gd name="connsiteX56" fmla="*/ 1012904 w 1639279"/>
              <a:gd name="connsiteY56" fmla="*/ 1420838 h 1602651"/>
              <a:gd name="connsiteX57" fmla="*/ 1262500 w 1639279"/>
              <a:gd name="connsiteY57" fmla="*/ 1514209 h 1602651"/>
              <a:gd name="connsiteX58" fmla="*/ 773973 w 1639279"/>
              <a:gd name="connsiteY58" fmla="*/ 1444739 h 1602651"/>
              <a:gd name="connsiteX59" fmla="*/ 765995 w 1639279"/>
              <a:gd name="connsiteY59" fmla="*/ 1112363 h 1602651"/>
              <a:gd name="connsiteX60" fmla="*/ 711366 w 1639279"/>
              <a:gd name="connsiteY60" fmla="*/ 969880 h 1602651"/>
              <a:gd name="connsiteX61" fmla="*/ 639108 w 1639279"/>
              <a:gd name="connsiteY61" fmla="*/ 894533 h 1602651"/>
              <a:gd name="connsiteX62" fmla="*/ 608016 w 1639279"/>
              <a:gd name="connsiteY62" fmla="*/ 1013775 h 1602651"/>
              <a:gd name="connsiteX63" fmla="*/ 579048 w 1639279"/>
              <a:gd name="connsiteY63" fmla="*/ 1323276 h 1602651"/>
              <a:gd name="connsiteX64" fmla="*/ 773973 w 1639279"/>
              <a:gd name="connsiteY64" fmla="*/ 1444739 h 1602651"/>
              <a:gd name="connsiteX65" fmla="*/ 573970 w 1639279"/>
              <a:gd name="connsiteY65" fmla="*/ 1287578 h 1602651"/>
              <a:gd name="connsiteX66" fmla="*/ 573970 w 1639279"/>
              <a:gd name="connsiteY66" fmla="*/ 1287578 h 1602651"/>
              <a:gd name="connsiteX67" fmla="*/ 844823 w 1639279"/>
              <a:gd name="connsiteY67" fmla="*/ 1423734 h 1602651"/>
              <a:gd name="connsiteX68" fmla="*/ 1018630 w 1639279"/>
              <a:gd name="connsiteY68" fmla="*/ 1356246 h 1602651"/>
              <a:gd name="connsiteX69" fmla="*/ 1065915 w 1639279"/>
              <a:gd name="connsiteY69" fmla="*/ 1061536 h 1602651"/>
              <a:gd name="connsiteX70" fmla="*/ 1151609 w 1639279"/>
              <a:gd name="connsiteY70" fmla="*/ 1270748 h 1602651"/>
              <a:gd name="connsiteX71" fmla="*/ 1263878 w 1639279"/>
              <a:gd name="connsiteY71" fmla="*/ 1204568 h 1602651"/>
              <a:gd name="connsiteX72" fmla="*/ 1192198 w 1639279"/>
              <a:gd name="connsiteY72" fmla="*/ 1048643 h 1602651"/>
              <a:gd name="connsiteX73" fmla="*/ 1058023 w 1639279"/>
              <a:gd name="connsiteY73" fmla="*/ 941394 h 1602651"/>
              <a:gd name="connsiteX74" fmla="*/ 866166 w 1639279"/>
              <a:gd name="connsiteY74" fmla="*/ 885295 h 1602651"/>
              <a:gd name="connsiteX75" fmla="*/ 835101 w 1639279"/>
              <a:gd name="connsiteY75" fmla="*/ 1213594 h 1602651"/>
              <a:gd name="connsiteX76" fmla="*/ 844823 w 1639279"/>
              <a:gd name="connsiteY76" fmla="*/ 1423734 h 1602651"/>
              <a:gd name="connsiteX77" fmla="*/ 838253 w 1639279"/>
              <a:gd name="connsiteY77" fmla="*/ 1417773 h 1602651"/>
              <a:gd name="connsiteX78" fmla="*/ 838253 w 1639279"/>
              <a:gd name="connsiteY78" fmla="*/ 1417773 h 1602651"/>
              <a:gd name="connsiteX79" fmla="*/ 1082770 w 1639279"/>
              <a:gd name="connsiteY79" fmla="*/ 1354067 h 1602651"/>
              <a:gd name="connsiteX80" fmla="*/ 1114594 w 1639279"/>
              <a:gd name="connsiteY80" fmla="*/ 1068496 h 1602651"/>
              <a:gd name="connsiteX81" fmla="*/ 1027634 w 1639279"/>
              <a:gd name="connsiteY81" fmla="*/ 1327353 h 1602651"/>
              <a:gd name="connsiteX82" fmla="*/ 1082770 w 1639279"/>
              <a:gd name="connsiteY82" fmla="*/ 1354067 h 1602651"/>
              <a:gd name="connsiteX83" fmla="*/ 413908 w 1639279"/>
              <a:gd name="connsiteY83" fmla="*/ 1344605 h 1602651"/>
              <a:gd name="connsiteX84" fmla="*/ 447462 w 1639279"/>
              <a:gd name="connsiteY84" fmla="*/ 1243711 h 1602651"/>
              <a:gd name="connsiteX85" fmla="*/ 215002 w 1639279"/>
              <a:gd name="connsiteY85" fmla="*/ 1301539 h 1602651"/>
              <a:gd name="connsiteX86" fmla="*/ 413908 w 1639279"/>
              <a:gd name="connsiteY86" fmla="*/ 1344605 h 1602651"/>
              <a:gd name="connsiteX87" fmla="*/ 1513150 w 1639279"/>
              <a:gd name="connsiteY87" fmla="*/ 1293441 h 1602651"/>
              <a:gd name="connsiteX88" fmla="*/ 1595228 w 1639279"/>
              <a:gd name="connsiteY88" fmla="*/ 1181467 h 1602651"/>
              <a:gd name="connsiteX89" fmla="*/ 1311558 w 1639279"/>
              <a:gd name="connsiteY89" fmla="*/ 1207591 h 1602651"/>
              <a:gd name="connsiteX90" fmla="*/ 1493398 w 1639279"/>
              <a:gd name="connsiteY90" fmla="*/ 1294495 h 1602651"/>
              <a:gd name="connsiteX91" fmla="*/ 1513150 w 1639279"/>
              <a:gd name="connsiteY91" fmla="*/ 1293441 h 1602651"/>
              <a:gd name="connsiteX92" fmla="*/ 564572 w 1639279"/>
              <a:gd name="connsiteY92" fmla="*/ 1250192 h 1602651"/>
              <a:gd name="connsiteX93" fmla="*/ 508915 w 1639279"/>
              <a:gd name="connsiteY93" fmla="*/ 995975 h 1602651"/>
              <a:gd name="connsiteX94" fmla="*/ 478147 w 1639279"/>
              <a:gd name="connsiteY94" fmla="*/ 1232730 h 1602651"/>
              <a:gd name="connsiteX95" fmla="*/ 564572 w 1639279"/>
              <a:gd name="connsiteY95" fmla="*/ 1250192 h 1602651"/>
              <a:gd name="connsiteX96" fmla="*/ 1333336 w 1639279"/>
              <a:gd name="connsiteY96" fmla="*/ 1138374 h 1602651"/>
              <a:gd name="connsiteX97" fmla="*/ 1402780 w 1639279"/>
              <a:gd name="connsiteY97" fmla="*/ 867805 h 1602651"/>
              <a:gd name="connsiteX98" fmla="*/ 1303932 w 1639279"/>
              <a:gd name="connsiteY98" fmla="*/ 1160167 h 1602651"/>
              <a:gd name="connsiteX99" fmla="*/ 1333336 w 1639279"/>
              <a:gd name="connsiteY99" fmla="*/ 1138374 h 1602651"/>
              <a:gd name="connsiteX100" fmla="*/ 1239694 w 1639279"/>
              <a:gd name="connsiteY100" fmla="*/ 1021353 h 1602651"/>
              <a:gd name="connsiteX101" fmla="*/ 1268296 w 1639279"/>
              <a:gd name="connsiteY101" fmla="*/ 846040 h 1602651"/>
              <a:gd name="connsiteX102" fmla="*/ 1275162 w 1639279"/>
              <a:gd name="connsiteY102" fmla="*/ 733884 h 1602651"/>
              <a:gd name="connsiteX103" fmla="*/ 1121614 w 1639279"/>
              <a:gd name="connsiteY103" fmla="*/ 738721 h 1602651"/>
              <a:gd name="connsiteX104" fmla="*/ 1064157 w 1639279"/>
              <a:gd name="connsiteY104" fmla="*/ 742531 h 1602651"/>
              <a:gd name="connsiteX105" fmla="*/ 1063974 w 1639279"/>
              <a:gd name="connsiteY105" fmla="*/ 923847 h 1602651"/>
              <a:gd name="connsiteX106" fmla="*/ 1172797 w 1639279"/>
              <a:gd name="connsiteY106" fmla="*/ 1002710 h 1602651"/>
              <a:gd name="connsiteX107" fmla="*/ 1239694 w 1639279"/>
              <a:gd name="connsiteY107" fmla="*/ 1021353 h 1602651"/>
              <a:gd name="connsiteX108" fmla="*/ 1133221 w 1639279"/>
              <a:gd name="connsiteY108" fmla="*/ 874666 h 1602651"/>
              <a:gd name="connsiteX109" fmla="*/ 1169772 w 1639279"/>
              <a:gd name="connsiteY109" fmla="*/ 866694 h 1602651"/>
              <a:gd name="connsiteX110" fmla="*/ 1133221 w 1639279"/>
              <a:gd name="connsiteY110" fmla="*/ 874666 h 1602651"/>
              <a:gd name="connsiteX111" fmla="*/ 1152172 w 1639279"/>
              <a:gd name="connsiteY111" fmla="*/ 847432 h 1602651"/>
              <a:gd name="connsiteX112" fmla="*/ 1152172 w 1639279"/>
              <a:gd name="connsiteY112" fmla="*/ 847432 h 1602651"/>
              <a:gd name="connsiteX113" fmla="*/ 604428 w 1639279"/>
              <a:gd name="connsiteY113" fmla="*/ 971370 h 1602651"/>
              <a:gd name="connsiteX114" fmla="*/ 640220 w 1639279"/>
              <a:gd name="connsiteY114" fmla="*/ 858792 h 1602651"/>
              <a:gd name="connsiteX115" fmla="*/ 553133 w 1639279"/>
              <a:gd name="connsiteY115" fmla="*/ 771115 h 1602651"/>
              <a:gd name="connsiteX116" fmla="*/ 506960 w 1639279"/>
              <a:gd name="connsiteY116" fmla="*/ 726221 h 1602651"/>
              <a:gd name="connsiteX117" fmla="*/ 426809 w 1639279"/>
              <a:gd name="connsiteY117" fmla="*/ 810468 h 1602651"/>
              <a:gd name="connsiteX118" fmla="*/ 464823 w 1639279"/>
              <a:gd name="connsiteY118" fmla="*/ 878322 h 1602651"/>
              <a:gd name="connsiteX119" fmla="*/ 510885 w 1639279"/>
              <a:gd name="connsiteY119" fmla="*/ 923960 h 1602651"/>
              <a:gd name="connsiteX120" fmla="*/ 560027 w 1639279"/>
              <a:gd name="connsiteY120" fmla="*/ 814039 h 1602651"/>
              <a:gd name="connsiteX121" fmla="*/ 604428 w 1639279"/>
              <a:gd name="connsiteY121" fmla="*/ 971370 h 1602651"/>
              <a:gd name="connsiteX122" fmla="*/ 525024 w 1639279"/>
              <a:gd name="connsiteY122" fmla="*/ 961711 h 1602651"/>
              <a:gd name="connsiteX123" fmla="*/ 525024 w 1639279"/>
              <a:gd name="connsiteY123" fmla="*/ 961711 h 1602651"/>
              <a:gd name="connsiteX124" fmla="*/ 777321 w 1639279"/>
              <a:gd name="connsiteY124" fmla="*/ 946259 h 1602651"/>
              <a:gd name="connsiteX125" fmla="*/ 756612 w 1639279"/>
              <a:gd name="connsiteY125" fmla="*/ 827762 h 1602651"/>
              <a:gd name="connsiteX126" fmla="*/ 777321 w 1639279"/>
              <a:gd name="connsiteY126" fmla="*/ 946259 h 1602651"/>
              <a:gd name="connsiteX127" fmla="*/ 246264 w 1639279"/>
              <a:gd name="connsiteY127" fmla="*/ 937570 h 1602651"/>
              <a:gd name="connsiteX128" fmla="*/ 90071 w 1639279"/>
              <a:gd name="connsiteY128" fmla="*/ 778904 h 1602651"/>
              <a:gd name="connsiteX129" fmla="*/ 189439 w 1639279"/>
              <a:gd name="connsiteY129" fmla="*/ 939018 h 1602651"/>
              <a:gd name="connsiteX130" fmla="*/ 246264 w 1639279"/>
              <a:gd name="connsiteY130" fmla="*/ 937570 h 1602651"/>
              <a:gd name="connsiteX131" fmla="*/ 45388 w 1639279"/>
              <a:gd name="connsiteY131" fmla="*/ 785371 h 1602651"/>
              <a:gd name="connsiteX132" fmla="*/ 45388 w 1639279"/>
              <a:gd name="connsiteY132" fmla="*/ 785371 h 1602651"/>
              <a:gd name="connsiteX133" fmla="*/ 992940 w 1639279"/>
              <a:gd name="connsiteY133" fmla="*/ 924424 h 1602651"/>
              <a:gd name="connsiteX134" fmla="*/ 1018194 w 1639279"/>
              <a:gd name="connsiteY134" fmla="*/ 831853 h 1602651"/>
              <a:gd name="connsiteX135" fmla="*/ 988129 w 1639279"/>
              <a:gd name="connsiteY135" fmla="*/ 779241 h 1602651"/>
              <a:gd name="connsiteX136" fmla="*/ 911763 w 1639279"/>
              <a:gd name="connsiteY136" fmla="*/ 707803 h 1602651"/>
              <a:gd name="connsiteX137" fmla="*/ 773944 w 1639279"/>
              <a:gd name="connsiteY137" fmla="*/ 685321 h 1602651"/>
              <a:gd name="connsiteX138" fmla="*/ 835017 w 1639279"/>
              <a:gd name="connsiteY138" fmla="*/ 741294 h 1602651"/>
              <a:gd name="connsiteX139" fmla="*/ 952352 w 1639279"/>
              <a:gd name="connsiteY139" fmla="*/ 918659 h 1602651"/>
              <a:gd name="connsiteX140" fmla="*/ 975270 w 1639279"/>
              <a:gd name="connsiteY140" fmla="*/ 928276 h 1602651"/>
              <a:gd name="connsiteX141" fmla="*/ 1036919 w 1639279"/>
              <a:gd name="connsiteY141" fmla="*/ 886743 h 1602651"/>
              <a:gd name="connsiteX142" fmla="*/ 1036919 w 1639279"/>
              <a:gd name="connsiteY142" fmla="*/ 886743 h 1602651"/>
              <a:gd name="connsiteX143" fmla="*/ 273599 w 1639279"/>
              <a:gd name="connsiteY143" fmla="*/ 871854 h 1602651"/>
              <a:gd name="connsiteX144" fmla="*/ 254325 w 1639279"/>
              <a:gd name="connsiteY144" fmla="*/ 608357 h 1602651"/>
              <a:gd name="connsiteX145" fmla="*/ 226525 w 1639279"/>
              <a:gd name="connsiteY145" fmla="*/ 833991 h 1602651"/>
              <a:gd name="connsiteX146" fmla="*/ 273599 w 1639279"/>
              <a:gd name="connsiteY146" fmla="*/ 871854 h 1602651"/>
              <a:gd name="connsiteX147" fmla="*/ 538403 w 1639279"/>
              <a:gd name="connsiteY147" fmla="*/ 824838 h 1602651"/>
              <a:gd name="connsiteX148" fmla="*/ 538403 w 1639279"/>
              <a:gd name="connsiteY148" fmla="*/ 824838 h 1602651"/>
              <a:gd name="connsiteX149" fmla="*/ 734031 w 1639279"/>
              <a:gd name="connsiteY149" fmla="*/ 809554 h 1602651"/>
              <a:gd name="connsiteX150" fmla="*/ 719132 w 1639279"/>
              <a:gd name="connsiteY150" fmla="*/ 810707 h 1602651"/>
              <a:gd name="connsiteX151" fmla="*/ 722269 w 1639279"/>
              <a:gd name="connsiteY151" fmla="*/ 816528 h 1602651"/>
              <a:gd name="connsiteX152" fmla="*/ 734031 w 1639279"/>
              <a:gd name="connsiteY152" fmla="*/ 809554 h 1602651"/>
              <a:gd name="connsiteX153" fmla="*/ 874551 w 1639279"/>
              <a:gd name="connsiteY153" fmla="*/ 793638 h 1602651"/>
              <a:gd name="connsiteX154" fmla="*/ 874551 w 1639279"/>
              <a:gd name="connsiteY154" fmla="*/ 793638 h 1602651"/>
              <a:gd name="connsiteX155" fmla="*/ 446618 w 1639279"/>
              <a:gd name="connsiteY155" fmla="*/ 742939 h 1602651"/>
              <a:gd name="connsiteX156" fmla="*/ 484970 w 1639279"/>
              <a:gd name="connsiteY156" fmla="*/ 589643 h 1602651"/>
              <a:gd name="connsiteX157" fmla="*/ 415892 w 1639279"/>
              <a:gd name="connsiteY157" fmla="*/ 450787 h 1602651"/>
              <a:gd name="connsiteX158" fmla="*/ 465977 w 1639279"/>
              <a:gd name="connsiteY158" fmla="*/ 620083 h 1602651"/>
              <a:gd name="connsiteX159" fmla="*/ 446618 w 1639279"/>
              <a:gd name="connsiteY159" fmla="*/ 742939 h 1602651"/>
              <a:gd name="connsiteX160" fmla="*/ 503245 w 1639279"/>
              <a:gd name="connsiteY160" fmla="*/ 517530 h 1602651"/>
              <a:gd name="connsiteX161" fmla="*/ 503245 w 1639279"/>
              <a:gd name="connsiteY161" fmla="*/ 517530 h 1602651"/>
              <a:gd name="connsiteX162" fmla="*/ 603993 w 1639279"/>
              <a:gd name="connsiteY162" fmla="*/ 734474 h 1602651"/>
              <a:gd name="connsiteX163" fmla="*/ 603993 w 1639279"/>
              <a:gd name="connsiteY163" fmla="*/ 734474 h 1602651"/>
              <a:gd name="connsiteX164" fmla="*/ 689419 w 1639279"/>
              <a:gd name="connsiteY164" fmla="*/ 733209 h 1602651"/>
              <a:gd name="connsiteX165" fmla="*/ 669863 w 1639279"/>
              <a:gd name="connsiteY165" fmla="*/ 572040 h 1602651"/>
              <a:gd name="connsiteX166" fmla="*/ 560534 w 1639279"/>
              <a:gd name="connsiteY166" fmla="*/ 619830 h 1602651"/>
              <a:gd name="connsiteX167" fmla="*/ 689419 w 1639279"/>
              <a:gd name="connsiteY167" fmla="*/ 733209 h 1602651"/>
              <a:gd name="connsiteX168" fmla="*/ 1184544 w 1639279"/>
              <a:gd name="connsiteY168" fmla="*/ 717645 h 1602651"/>
              <a:gd name="connsiteX169" fmla="*/ 1281619 w 1639279"/>
              <a:gd name="connsiteY169" fmla="*/ 640596 h 1602651"/>
              <a:gd name="connsiteX170" fmla="*/ 1268296 w 1639279"/>
              <a:gd name="connsiteY170" fmla="*/ 493136 h 1602651"/>
              <a:gd name="connsiteX171" fmla="*/ 1203354 w 1639279"/>
              <a:gd name="connsiteY171" fmla="*/ 580406 h 1602651"/>
              <a:gd name="connsiteX172" fmla="*/ 1184136 w 1639279"/>
              <a:gd name="connsiteY172" fmla="*/ 537565 h 1602651"/>
              <a:gd name="connsiteX173" fmla="*/ 1220349 w 1639279"/>
              <a:gd name="connsiteY173" fmla="*/ 476601 h 1602651"/>
              <a:gd name="connsiteX174" fmla="*/ 1256577 w 1639279"/>
              <a:gd name="connsiteY174" fmla="*/ 359693 h 1602651"/>
              <a:gd name="connsiteX175" fmla="*/ 1165073 w 1639279"/>
              <a:gd name="connsiteY175" fmla="*/ 449438 h 1602651"/>
              <a:gd name="connsiteX176" fmla="*/ 1003281 w 1639279"/>
              <a:gd name="connsiteY176" fmla="*/ 514141 h 1602651"/>
              <a:gd name="connsiteX177" fmla="*/ 1118083 w 1639279"/>
              <a:gd name="connsiteY177" fmla="*/ 596083 h 1602651"/>
              <a:gd name="connsiteX178" fmla="*/ 1184544 w 1639279"/>
              <a:gd name="connsiteY178" fmla="*/ 717645 h 1602651"/>
              <a:gd name="connsiteX179" fmla="*/ 863225 w 1639279"/>
              <a:gd name="connsiteY179" fmla="*/ 679950 h 1602651"/>
              <a:gd name="connsiteX180" fmla="*/ 972189 w 1639279"/>
              <a:gd name="connsiteY180" fmla="*/ 607626 h 1602651"/>
              <a:gd name="connsiteX181" fmla="*/ 1055645 w 1639279"/>
              <a:gd name="connsiteY181" fmla="*/ 569144 h 1602651"/>
              <a:gd name="connsiteX182" fmla="*/ 963466 w 1639279"/>
              <a:gd name="connsiteY182" fmla="*/ 503175 h 1602651"/>
              <a:gd name="connsiteX183" fmla="*/ 943333 w 1639279"/>
              <a:gd name="connsiteY183" fmla="*/ 399876 h 1602651"/>
              <a:gd name="connsiteX184" fmla="*/ 812479 w 1639279"/>
              <a:gd name="connsiteY184" fmla="*/ 458324 h 1602651"/>
              <a:gd name="connsiteX185" fmla="*/ 830811 w 1639279"/>
              <a:gd name="connsiteY185" fmla="*/ 528342 h 1602651"/>
              <a:gd name="connsiteX186" fmla="*/ 840082 w 1639279"/>
              <a:gd name="connsiteY186" fmla="*/ 573671 h 1602651"/>
              <a:gd name="connsiteX187" fmla="*/ 863225 w 1639279"/>
              <a:gd name="connsiteY187" fmla="*/ 679950 h 1602651"/>
              <a:gd name="connsiteX188" fmla="*/ 1100089 w 1639279"/>
              <a:gd name="connsiteY188" fmla="*/ 669124 h 1602651"/>
              <a:gd name="connsiteX189" fmla="*/ 1100089 w 1639279"/>
              <a:gd name="connsiteY189" fmla="*/ 669124 h 1602651"/>
              <a:gd name="connsiteX190" fmla="*/ 918502 w 1639279"/>
              <a:gd name="connsiteY190" fmla="*/ 666453 h 1602651"/>
              <a:gd name="connsiteX191" fmla="*/ 908372 w 1639279"/>
              <a:gd name="connsiteY191" fmla="*/ 671908 h 1602651"/>
              <a:gd name="connsiteX192" fmla="*/ 778700 w 1639279"/>
              <a:gd name="connsiteY192" fmla="*/ 625159 h 1602651"/>
              <a:gd name="connsiteX193" fmla="*/ 697480 w 1639279"/>
              <a:gd name="connsiteY193" fmla="*/ 653630 h 1602651"/>
              <a:gd name="connsiteX194" fmla="*/ 778700 w 1639279"/>
              <a:gd name="connsiteY194" fmla="*/ 625159 h 1602651"/>
              <a:gd name="connsiteX195" fmla="*/ 1100680 w 1639279"/>
              <a:gd name="connsiteY195" fmla="*/ 578817 h 1602651"/>
              <a:gd name="connsiteX196" fmla="*/ 1100680 w 1639279"/>
              <a:gd name="connsiteY196" fmla="*/ 578817 h 1602651"/>
              <a:gd name="connsiteX197" fmla="*/ 551037 w 1639279"/>
              <a:gd name="connsiteY197" fmla="*/ 583007 h 1602651"/>
              <a:gd name="connsiteX198" fmla="*/ 551037 w 1639279"/>
              <a:gd name="connsiteY198" fmla="*/ 583007 h 1602651"/>
              <a:gd name="connsiteX199" fmla="*/ 882190 w 1639279"/>
              <a:gd name="connsiteY199" fmla="*/ 531773 h 1602651"/>
              <a:gd name="connsiteX200" fmla="*/ 882190 w 1639279"/>
              <a:gd name="connsiteY200" fmla="*/ 531773 h 1602651"/>
              <a:gd name="connsiteX201" fmla="*/ 707005 w 1639279"/>
              <a:gd name="connsiteY201" fmla="*/ 474605 h 1602651"/>
              <a:gd name="connsiteX202" fmla="*/ 672902 w 1639279"/>
              <a:gd name="connsiteY202" fmla="*/ 411223 h 1602651"/>
              <a:gd name="connsiteX203" fmla="*/ 707005 w 1639279"/>
              <a:gd name="connsiteY203" fmla="*/ 474605 h 1602651"/>
              <a:gd name="connsiteX204" fmla="*/ 881838 w 1639279"/>
              <a:gd name="connsiteY204" fmla="*/ 433831 h 1602651"/>
              <a:gd name="connsiteX205" fmla="*/ 1042055 w 1639279"/>
              <a:gd name="connsiteY205" fmla="*/ 414133 h 1602651"/>
              <a:gd name="connsiteX206" fmla="*/ 926873 w 1639279"/>
              <a:gd name="connsiteY206" fmla="*/ 325556 h 1602651"/>
              <a:gd name="connsiteX207" fmla="*/ 881838 w 1639279"/>
              <a:gd name="connsiteY207" fmla="*/ 433831 h 1602651"/>
              <a:gd name="connsiteX208" fmla="*/ 1031813 w 1639279"/>
              <a:gd name="connsiteY208" fmla="*/ 394773 h 1602651"/>
              <a:gd name="connsiteX209" fmla="*/ 1031813 w 1639279"/>
              <a:gd name="connsiteY209" fmla="*/ 394773 h 1602651"/>
              <a:gd name="connsiteX210" fmla="*/ 1106167 w 1639279"/>
              <a:gd name="connsiteY210" fmla="*/ 397810 h 1602651"/>
              <a:gd name="connsiteX211" fmla="*/ 1014705 w 1639279"/>
              <a:gd name="connsiteY211" fmla="*/ 176099 h 1602651"/>
              <a:gd name="connsiteX212" fmla="*/ 998005 w 1639279"/>
              <a:gd name="connsiteY212" fmla="*/ 34899 h 1602651"/>
              <a:gd name="connsiteX213" fmla="*/ 979406 w 1639279"/>
              <a:gd name="connsiteY213" fmla="*/ 220472 h 1602651"/>
              <a:gd name="connsiteX214" fmla="*/ 939056 w 1639279"/>
              <a:gd name="connsiteY214" fmla="*/ 129874 h 1602651"/>
              <a:gd name="connsiteX215" fmla="*/ 812029 w 1639279"/>
              <a:gd name="connsiteY215" fmla="*/ 187895 h 1602651"/>
              <a:gd name="connsiteX216" fmla="*/ 845906 w 1639279"/>
              <a:gd name="connsiteY216" fmla="*/ 288648 h 1602651"/>
              <a:gd name="connsiteX217" fmla="*/ 1010090 w 1639279"/>
              <a:gd name="connsiteY217" fmla="*/ 301935 h 1602651"/>
              <a:gd name="connsiteX218" fmla="*/ 1106167 w 1639279"/>
              <a:gd name="connsiteY218" fmla="*/ 397810 h 1602651"/>
              <a:gd name="connsiteX219" fmla="*/ 1076481 w 1639279"/>
              <a:gd name="connsiteY219" fmla="*/ 231087 h 1602651"/>
              <a:gd name="connsiteX220" fmla="*/ 1076481 w 1639279"/>
              <a:gd name="connsiteY220" fmla="*/ 231087 h 1602651"/>
              <a:gd name="connsiteX221" fmla="*/ 644848 w 1639279"/>
              <a:gd name="connsiteY221" fmla="*/ 297844 h 1602651"/>
              <a:gd name="connsiteX222" fmla="*/ 644848 w 1639279"/>
              <a:gd name="connsiteY222" fmla="*/ 297844 h 1602651"/>
              <a:gd name="connsiteX223" fmla="*/ 918291 w 1639279"/>
              <a:gd name="connsiteY223" fmla="*/ 221779 h 1602651"/>
              <a:gd name="connsiteX224" fmla="*/ 947047 w 1639279"/>
              <a:gd name="connsiteY224" fmla="*/ 170995 h 1602651"/>
              <a:gd name="connsiteX225" fmla="*/ 918291 w 1639279"/>
              <a:gd name="connsiteY225" fmla="*/ 221779 h 1602651"/>
              <a:gd name="connsiteX226" fmla="*/ 600025 w 1639279"/>
              <a:gd name="connsiteY226" fmla="*/ 286891 h 1602651"/>
              <a:gd name="connsiteX227" fmla="*/ 600025 w 1639279"/>
              <a:gd name="connsiteY227" fmla="*/ 286891 h 1602651"/>
              <a:gd name="connsiteX228" fmla="*/ 462291 w 1639279"/>
              <a:gd name="connsiteY228" fmla="*/ 205048 h 1602651"/>
              <a:gd name="connsiteX229" fmla="*/ 462291 w 1639279"/>
              <a:gd name="connsiteY229" fmla="*/ 205048 h 160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639279" h="1602651">
                <a:moveTo>
                  <a:pt x="780767" y="1593550"/>
                </a:moveTo>
                <a:cubicBezTo>
                  <a:pt x="785537" y="1530153"/>
                  <a:pt x="777560" y="1470427"/>
                  <a:pt x="713476" y="1440465"/>
                </a:cubicBezTo>
                <a:cubicBezTo>
                  <a:pt x="656399" y="1432788"/>
                  <a:pt x="553738" y="1271352"/>
                  <a:pt x="525586" y="1344323"/>
                </a:cubicBezTo>
                <a:cubicBezTo>
                  <a:pt x="442791" y="1369041"/>
                  <a:pt x="331690" y="1393069"/>
                  <a:pt x="240791" y="1365976"/>
                </a:cubicBezTo>
                <a:cubicBezTo>
                  <a:pt x="108712" y="1293356"/>
                  <a:pt x="227932" y="1092595"/>
                  <a:pt x="362937" y="1182564"/>
                </a:cubicBezTo>
                <a:cubicBezTo>
                  <a:pt x="457254" y="1216716"/>
                  <a:pt x="320688" y="1067582"/>
                  <a:pt x="312922" y="1021016"/>
                </a:cubicBezTo>
                <a:cubicBezTo>
                  <a:pt x="276582" y="905837"/>
                  <a:pt x="92266" y="1001219"/>
                  <a:pt x="27479" y="879573"/>
                </a:cubicBezTo>
                <a:cubicBezTo>
                  <a:pt x="-69780" y="759487"/>
                  <a:pt x="119306" y="749659"/>
                  <a:pt x="159135" y="771339"/>
                </a:cubicBezTo>
                <a:cubicBezTo>
                  <a:pt x="145460" y="724857"/>
                  <a:pt x="224696" y="792444"/>
                  <a:pt x="199442" y="720274"/>
                </a:cubicBezTo>
                <a:cubicBezTo>
                  <a:pt x="195250" y="653067"/>
                  <a:pt x="260445" y="494921"/>
                  <a:pt x="306928" y="627563"/>
                </a:cubicBezTo>
                <a:cubicBezTo>
                  <a:pt x="341650" y="732337"/>
                  <a:pt x="285065" y="850441"/>
                  <a:pt x="299500" y="943602"/>
                </a:cubicBezTo>
                <a:cubicBezTo>
                  <a:pt x="343015" y="1009262"/>
                  <a:pt x="395661" y="1172596"/>
                  <a:pt x="441821" y="1182592"/>
                </a:cubicBezTo>
                <a:cubicBezTo>
                  <a:pt x="440540" y="1109242"/>
                  <a:pt x="437150" y="1027596"/>
                  <a:pt x="492469" y="971075"/>
                </a:cubicBezTo>
                <a:cubicBezTo>
                  <a:pt x="394395" y="1012903"/>
                  <a:pt x="459758" y="859481"/>
                  <a:pt x="358406" y="892213"/>
                </a:cubicBezTo>
                <a:cubicBezTo>
                  <a:pt x="280535" y="810482"/>
                  <a:pt x="427133" y="788535"/>
                  <a:pt x="454848" y="777624"/>
                </a:cubicBezTo>
                <a:cubicBezTo>
                  <a:pt x="322559" y="784289"/>
                  <a:pt x="423264" y="633960"/>
                  <a:pt x="404341" y="586452"/>
                </a:cubicBezTo>
                <a:cubicBezTo>
                  <a:pt x="320280" y="487526"/>
                  <a:pt x="448321" y="331292"/>
                  <a:pt x="518834" y="485319"/>
                </a:cubicBezTo>
                <a:cubicBezTo>
                  <a:pt x="523532" y="578156"/>
                  <a:pt x="618329" y="516321"/>
                  <a:pt x="537376" y="473972"/>
                </a:cubicBezTo>
                <a:cubicBezTo>
                  <a:pt x="487165" y="403645"/>
                  <a:pt x="616415" y="292149"/>
                  <a:pt x="476725" y="327791"/>
                </a:cubicBezTo>
                <a:cubicBezTo>
                  <a:pt x="363851" y="294230"/>
                  <a:pt x="434772" y="122353"/>
                  <a:pt x="549152" y="170615"/>
                </a:cubicBezTo>
                <a:cubicBezTo>
                  <a:pt x="646213" y="209702"/>
                  <a:pt x="572000" y="-9298"/>
                  <a:pt x="698817" y="14230"/>
                </a:cubicBezTo>
                <a:cubicBezTo>
                  <a:pt x="766347" y="34144"/>
                  <a:pt x="753502" y="233618"/>
                  <a:pt x="720637" y="202278"/>
                </a:cubicBezTo>
                <a:cubicBezTo>
                  <a:pt x="770779" y="119761"/>
                  <a:pt x="689545" y="-52064"/>
                  <a:pt x="627642" y="98104"/>
                </a:cubicBezTo>
                <a:cubicBezTo>
                  <a:pt x="594383" y="138200"/>
                  <a:pt x="660943" y="262947"/>
                  <a:pt x="578809" y="194320"/>
                </a:cubicBezTo>
                <a:cubicBezTo>
                  <a:pt x="471000" y="135779"/>
                  <a:pt x="365328" y="293471"/>
                  <a:pt x="508971" y="306012"/>
                </a:cubicBezTo>
                <a:cubicBezTo>
                  <a:pt x="569369" y="312860"/>
                  <a:pt x="608424" y="293218"/>
                  <a:pt x="620439" y="241927"/>
                </a:cubicBezTo>
                <a:cubicBezTo>
                  <a:pt x="702643" y="246230"/>
                  <a:pt x="654556" y="336719"/>
                  <a:pt x="601629" y="323306"/>
                </a:cubicBezTo>
                <a:cubicBezTo>
                  <a:pt x="506214" y="353296"/>
                  <a:pt x="544101" y="567977"/>
                  <a:pt x="632426" y="442970"/>
                </a:cubicBezTo>
                <a:cubicBezTo>
                  <a:pt x="658298" y="386393"/>
                  <a:pt x="677207" y="315601"/>
                  <a:pt x="729346" y="397064"/>
                </a:cubicBezTo>
                <a:cubicBezTo>
                  <a:pt x="771510" y="473508"/>
                  <a:pt x="929293" y="412629"/>
                  <a:pt x="860594" y="336199"/>
                </a:cubicBezTo>
                <a:cubicBezTo>
                  <a:pt x="844584" y="288606"/>
                  <a:pt x="642442" y="246567"/>
                  <a:pt x="769766" y="255059"/>
                </a:cubicBezTo>
                <a:cubicBezTo>
                  <a:pt x="844851" y="314308"/>
                  <a:pt x="853194" y="197737"/>
                  <a:pt x="780275" y="184338"/>
                </a:cubicBezTo>
                <a:cubicBezTo>
                  <a:pt x="689011" y="63251"/>
                  <a:pt x="881993" y="10833"/>
                  <a:pt x="945528" y="107939"/>
                </a:cubicBezTo>
                <a:cubicBezTo>
                  <a:pt x="928026" y="27896"/>
                  <a:pt x="1074258" y="-64014"/>
                  <a:pt x="1070488" y="62353"/>
                </a:cubicBezTo>
                <a:cubicBezTo>
                  <a:pt x="1069236" y="130019"/>
                  <a:pt x="989296" y="194883"/>
                  <a:pt x="1094152" y="214398"/>
                </a:cubicBezTo>
                <a:cubicBezTo>
                  <a:pt x="1175146" y="254441"/>
                  <a:pt x="1109444" y="391834"/>
                  <a:pt x="1141254" y="415947"/>
                </a:cubicBezTo>
                <a:cubicBezTo>
                  <a:pt x="1127748" y="319299"/>
                  <a:pt x="1259601" y="207115"/>
                  <a:pt x="1269379" y="360987"/>
                </a:cubicBezTo>
                <a:cubicBezTo>
                  <a:pt x="1273952" y="426998"/>
                  <a:pt x="1229072" y="490001"/>
                  <a:pt x="1328623" y="493994"/>
                </a:cubicBezTo>
                <a:cubicBezTo>
                  <a:pt x="1455932" y="535794"/>
                  <a:pt x="1388444" y="770566"/>
                  <a:pt x="1263062" y="651282"/>
                </a:cubicBezTo>
                <a:cubicBezTo>
                  <a:pt x="1241692" y="597320"/>
                  <a:pt x="1187935" y="763199"/>
                  <a:pt x="1270983" y="721342"/>
                </a:cubicBezTo>
                <a:cubicBezTo>
                  <a:pt x="1439866" y="696920"/>
                  <a:pt x="1341890" y="885169"/>
                  <a:pt x="1251891" y="871798"/>
                </a:cubicBezTo>
                <a:cubicBezTo>
                  <a:pt x="1267677" y="1010330"/>
                  <a:pt x="1409744" y="770946"/>
                  <a:pt x="1428583" y="879109"/>
                </a:cubicBezTo>
                <a:cubicBezTo>
                  <a:pt x="1428878" y="951011"/>
                  <a:pt x="1351499" y="1113558"/>
                  <a:pt x="1413360" y="1137376"/>
                </a:cubicBezTo>
                <a:cubicBezTo>
                  <a:pt x="1487489" y="1141256"/>
                  <a:pt x="1725070" y="1155302"/>
                  <a:pt x="1606863" y="1266643"/>
                </a:cubicBezTo>
                <a:cubicBezTo>
                  <a:pt x="1513305" y="1347684"/>
                  <a:pt x="1369353" y="1307979"/>
                  <a:pt x="1271504" y="1253314"/>
                </a:cubicBezTo>
                <a:cubicBezTo>
                  <a:pt x="1231436" y="1273490"/>
                  <a:pt x="1080603" y="1374960"/>
                  <a:pt x="1213428" y="1380921"/>
                </a:cubicBezTo>
                <a:cubicBezTo>
                  <a:pt x="1284883" y="1411375"/>
                  <a:pt x="1451065" y="1462216"/>
                  <a:pt x="1300767" y="1519608"/>
                </a:cubicBezTo>
                <a:cubicBezTo>
                  <a:pt x="1184839" y="1569985"/>
                  <a:pt x="1044165" y="1513394"/>
                  <a:pt x="976803" y="1410588"/>
                </a:cubicBezTo>
                <a:cubicBezTo>
                  <a:pt x="926521" y="1441337"/>
                  <a:pt x="812268" y="1416156"/>
                  <a:pt x="832555" y="1501288"/>
                </a:cubicBezTo>
                <a:cubicBezTo>
                  <a:pt x="792853" y="1495496"/>
                  <a:pt x="824480" y="1316189"/>
                  <a:pt x="815110" y="1248027"/>
                </a:cubicBezTo>
                <a:cubicBezTo>
                  <a:pt x="809384" y="1150845"/>
                  <a:pt x="827617" y="1019188"/>
                  <a:pt x="829671" y="943025"/>
                </a:cubicBezTo>
                <a:cubicBezTo>
                  <a:pt x="766769" y="1029255"/>
                  <a:pt x="787042" y="1153066"/>
                  <a:pt x="772453" y="1255296"/>
                </a:cubicBezTo>
                <a:cubicBezTo>
                  <a:pt x="775928" y="1360886"/>
                  <a:pt x="812563" y="1466560"/>
                  <a:pt x="797749" y="1567511"/>
                </a:cubicBezTo>
                <a:cubicBezTo>
                  <a:pt x="799986" y="1575736"/>
                  <a:pt x="797439" y="1621894"/>
                  <a:pt x="780767" y="1593550"/>
                </a:cubicBezTo>
                <a:close/>
                <a:moveTo>
                  <a:pt x="1262500" y="1514209"/>
                </a:moveTo>
                <a:cubicBezTo>
                  <a:pt x="1337852" y="1493176"/>
                  <a:pt x="1360560" y="1438567"/>
                  <a:pt x="1269225" y="1424831"/>
                </a:cubicBezTo>
                <a:cubicBezTo>
                  <a:pt x="1197994" y="1380865"/>
                  <a:pt x="1047640" y="1359972"/>
                  <a:pt x="1012904" y="1420838"/>
                </a:cubicBezTo>
                <a:cubicBezTo>
                  <a:pt x="1070614" y="1496241"/>
                  <a:pt x="1170138" y="1529563"/>
                  <a:pt x="1262500" y="1514209"/>
                </a:cubicBezTo>
                <a:close/>
                <a:moveTo>
                  <a:pt x="773973" y="1444739"/>
                </a:moveTo>
                <a:cubicBezTo>
                  <a:pt x="758173" y="1334355"/>
                  <a:pt x="742557" y="1223057"/>
                  <a:pt x="765995" y="1112363"/>
                </a:cubicBezTo>
                <a:cubicBezTo>
                  <a:pt x="769710" y="1035005"/>
                  <a:pt x="814209" y="957929"/>
                  <a:pt x="711366" y="969880"/>
                </a:cubicBezTo>
                <a:cubicBezTo>
                  <a:pt x="694216" y="930934"/>
                  <a:pt x="683904" y="829674"/>
                  <a:pt x="639108" y="894533"/>
                </a:cubicBezTo>
                <a:cubicBezTo>
                  <a:pt x="649758" y="942041"/>
                  <a:pt x="628078" y="981479"/>
                  <a:pt x="608016" y="1013775"/>
                </a:cubicBezTo>
                <a:cubicBezTo>
                  <a:pt x="664967" y="1116764"/>
                  <a:pt x="570621" y="1246016"/>
                  <a:pt x="579048" y="1323276"/>
                </a:cubicBezTo>
                <a:cubicBezTo>
                  <a:pt x="630568" y="1351227"/>
                  <a:pt x="756189" y="1480522"/>
                  <a:pt x="773973" y="1444739"/>
                </a:cubicBezTo>
                <a:close/>
                <a:moveTo>
                  <a:pt x="573970" y="1287578"/>
                </a:moveTo>
                <a:cubicBezTo>
                  <a:pt x="578725" y="1280899"/>
                  <a:pt x="578725" y="1294242"/>
                  <a:pt x="573970" y="1287578"/>
                </a:cubicBezTo>
                <a:close/>
                <a:moveTo>
                  <a:pt x="844823" y="1423734"/>
                </a:moveTo>
                <a:cubicBezTo>
                  <a:pt x="894177" y="1392802"/>
                  <a:pt x="1017589" y="1396120"/>
                  <a:pt x="1018630" y="1356246"/>
                </a:cubicBezTo>
                <a:cubicBezTo>
                  <a:pt x="972526" y="1266614"/>
                  <a:pt x="968320" y="1118676"/>
                  <a:pt x="1065915" y="1061536"/>
                </a:cubicBezTo>
                <a:cubicBezTo>
                  <a:pt x="1188075" y="1002541"/>
                  <a:pt x="1135289" y="1199492"/>
                  <a:pt x="1151609" y="1270748"/>
                </a:cubicBezTo>
                <a:cubicBezTo>
                  <a:pt x="1144377" y="1354742"/>
                  <a:pt x="1236571" y="1221398"/>
                  <a:pt x="1263878" y="1204568"/>
                </a:cubicBezTo>
                <a:cubicBezTo>
                  <a:pt x="1308195" y="1162866"/>
                  <a:pt x="1257646" y="1040685"/>
                  <a:pt x="1192198" y="1048643"/>
                </a:cubicBezTo>
                <a:cubicBezTo>
                  <a:pt x="1123021" y="1010935"/>
                  <a:pt x="1165016" y="908789"/>
                  <a:pt x="1058023" y="941394"/>
                </a:cubicBezTo>
                <a:cubicBezTo>
                  <a:pt x="983373" y="987904"/>
                  <a:pt x="909090" y="899777"/>
                  <a:pt x="866166" y="885295"/>
                </a:cubicBezTo>
                <a:cubicBezTo>
                  <a:pt x="838337" y="984080"/>
                  <a:pt x="835397" y="1103871"/>
                  <a:pt x="835101" y="1213594"/>
                </a:cubicBezTo>
                <a:cubicBezTo>
                  <a:pt x="842291" y="1277553"/>
                  <a:pt x="819457" y="1379347"/>
                  <a:pt x="844823" y="1423734"/>
                </a:cubicBezTo>
                <a:close/>
                <a:moveTo>
                  <a:pt x="838253" y="1417773"/>
                </a:moveTo>
                <a:cubicBezTo>
                  <a:pt x="843008" y="1411094"/>
                  <a:pt x="843008" y="1424451"/>
                  <a:pt x="838253" y="1417773"/>
                </a:cubicBezTo>
                <a:close/>
                <a:moveTo>
                  <a:pt x="1082770" y="1354067"/>
                </a:moveTo>
                <a:cubicBezTo>
                  <a:pt x="1174611" y="1300611"/>
                  <a:pt x="1112160" y="1157973"/>
                  <a:pt x="1114594" y="1068496"/>
                </a:cubicBezTo>
                <a:cubicBezTo>
                  <a:pt x="1002549" y="1090725"/>
                  <a:pt x="995360" y="1239929"/>
                  <a:pt x="1027634" y="1327353"/>
                </a:cubicBezTo>
                <a:cubicBezTo>
                  <a:pt x="1034289" y="1351719"/>
                  <a:pt x="1057531" y="1374651"/>
                  <a:pt x="1082770" y="1354067"/>
                </a:cubicBezTo>
                <a:close/>
                <a:moveTo>
                  <a:pt x="413908" y="1344605"/>
                </a:moveTo>
                <a:cubicBezTo>
                  <a:pt x="514711" y="1351114"/>
                  <a:pt x="538375" y="1274825"/>
                  <a:pt x="447462" y="1243711"/>
                </a:cubicBezTo>
                <a:cubicBezTo>
                  <a:pt x="374557" y="1177123"/>
                  <a:pt x="173513" y="1144954"/>
                  <a:pt x="215002" y="1301539"/>
                </a:cubicBezTo>
                <a:cubicBezTo>
                  <a:pt x="229437" y="1385238"/>
                  <a:pt x="358308" y="1346643"/>
                  <a:pt x="413908" y="1344605"/>
                </a:cubicBezTo>
                <a:close/>
                <a:moveTo>
                  <a:pt x="1513150" y="1293441"/>
                </a:moveTo>
                <a:cubicBezTo>
                  <a:pt x="1552726" y="1292288"/>
                  <a:pt x="1668752" y="1209559"/>
                  <a:pt x="1595228" y="1181467"/>
                </a:cubicBezTo>
                <a:cubicBezTo>
                  <a:pt x="1505666" y="1157200"/>
                  <a:pt x="1357577" y="1119843"/>
                  <a:pt x="1311558" y="1207591"/>
                </a:cubicBezTo>
                <a:cubicBezTo>
                  <a:pt x="1243225" y="1270284"/>
                  <a:pt x="1436194" y="1298854"/>
                  <a:pt x="1493398" y="1294495"/>
                </a:cubicBezTo>
                <a:lnTo>
                  <a:pt x="1513150" y="1293441"/>
                </a:lnTo>
                <a:close/>
                <a:moveTo>
                  <a:pt x="564572" y="1250192"/>
                </a:moveTo>
                <a:cubicBezTo>
                  <a:pt x="611491" y="1181720"/>
                  <a:pt x="637181" y="955299"/>
                  <a:pt x="508915" y="995975"/>
                </a:cubicBezTo>
                <a:cubicBezTo>
                  <a:pt x="455805" y="1059610"/>
                  <a:pt x="455805" y="1158395"/>
                  <a:pt x="478147" y="1232730"/>
                </a:cubicBezTo>
                <a:cubicBezTo>
                  <a:pt x="510800" y="1256393"/>
                  <a:pt x="535829" y="1320661"/>
                  <a:pt x="564572" y="1250192"/>
                </a:cubicBezTo>
                <a:close/>
                <a:moveTo>
                  <a:pt x="1333336" y="1138374"/>
                </a:moveTo>
                <a:cubicBezTo>
                  <a:pt x="1399404" y="1077297"/>
                  <a:pt x="1393720" y="937218"/>
                  <a:pt x="1402780" y="867805"/>
                </a:cubicBezTo>
                <a:cubicBezTo>
                  <a:pt x="1284194" y="907299"/>
                  <a:pt x="1236726" y="1057178"/>
                  <a:pt x="1303932" y="1160167"/>
                </a:cubicBezTo>
                <a:cubicBezTo>
                  <a:pt x="1313077" y="1152082"/>
                  <a:pt x="1321617" y="1143210"/>
                  <a:pt x="1333336" y="1138374"/>
                </a:cubicBezTo>
                <a:close/>
                <a:moveTo>
                  <a:pt x="1239694" y="1021353"/>
                </a:moveTo>
                <a:cubicBezTo>
                  <a:pt x="1328145" y="954892"/>
                  <a:pt x="1113341" y="782025"/>
                  <a:pt x="1268296" y="846040"/>
                </a:cubicBezTo>
                <a:cubicBezTo>
                  <a:pt x="1352807" y="842665"/>
                  <a:pt x="1386587" y="713441"/>
                  <a:pt x="1275162" y="733884"/>
                </a:cubicBezTo>
                <a:cubicBezTo>
                  <a:pt x="1203340" y="729371"/>
                  <a:pt x="1170714" y="830476"/>
                  <a:pt x="1121614" y="738721"/>
                </a:cubicBezTo>
                <a:cubicBezTo>
                  <a:pt x="1093138" y="676168"/>
                  <a:pt x="1046205" y="668885"/>
                  <a:pt x="1064157" y="742531"/>
                </a:cubicBezTo>
                <a:cubicBezTo>
                  <a:pt x="1018053" y="798785"/>
                  <a:pt x="1051073" y="864191"/>
                  <a:pt x="1063974" y="923847"/>
                </a:cubicBezTo>
                <a:cubicBezTo>
                  <a:pt x="1144321" y="905640"/>
                  <a:pt x="1177425" y="909619"/>
                  <a:pt x="1172797" y="1002710"/>
                </a:cubicBezTo>
                <a:cubicBezTo>
                  <a:pt x="1182012" y="1030394"/>
                  <a:pt x="1217958" y="1037550"/>
                  <a:pt x="1239694" y="1021353"/>
                </a:cubicBezTo>
                <a:close/>
                <a:moveTo>
                  <a:pt x="1133221" y="874666"/>
                </a:moveTo>
                <a:cubicBezTo>
                  <a:pt x="1040802" y="785357"/>
                  <a:pt x="1235473" y="772605"/>
                  <a:pt x="1169772" y="866694"/>
                </a:cubicBezTo>
                <a:cubicBezTo>
                  <a:pt x="1162048" y="877520"/>
                  <a:pt x="1145813" y="887264"/>
                  <a:pt x="1133221" y="874666"/>
                </a:cubicBezTo>
                <a:close/>
                <a:moveTo>
                  <a:pt x="1152172" y="847432"/>
                </a:moveTo>
                <a:cubicBezTo>
                  <a:pt x="1186711" y="746088"/>
                  <a:pt x="1092027" y="868873"/>
                  <a:pt x="1152172" y="847432"/>
                </a:cubicBezTo>
                <a:close/>
                <a:moveTo>
                  <a:pt x="604428" y="971370"/>
                </a:moveTo>
                <a:cubicBezTo>
                  <a:pt x="670032" y="920515"/>
                  <a:pt x="525882" y="827256"/>
                  <a:pt x="640220" y="858792"/>
                </a:cubicBezTo>
                <a:cubicBezTo>
                  <a:pt x="779459" y="822799"/>
                  <a:pt x="609268" y="741518"/>
                  <a:pt x="553133" y="771115"/>
                </a:cubicBezTo>
                <a:cubicBezTo>
                  <a:pt x="586716" y="717532"/>
                  <a:pt x="529160" y="629011"/>
                  <a:pt x="506960" y="726221"/>
                </a:cubicBezTo>
                <a:cubicBezTo>
                  <a:pt x="443438" y="754327"/>
                  <a:pt x="521310" y="842848"/>
                  <a:pt x="426809" y="810468"/>
                </a:cubicBezTo>
                <a:cubicBezTo>
                  <a:pt x="312584" y="821112"/>
                  <a:pt x="383618" y="916550"/>
                  <a:pt x="464823" y="878322"/>
                </a:cubicBezTo>
                <a:cubicBezTo>
                  <a:pt x="425585" y="930723"/>
                  <a:pt x="456283" y="994105"/>
                  <a:pt x="510885" y="923960"/>
                </a:cubicBezTo>
                <a:cubicBezTo>
                  <a:pt x="576586" y="887067"/>
                  <a:pt x="445141" y="794904"/>
                  <a:pt x="560027" y="814039"/>
                </a:cubicBezTo>
                <a:cubicBezTo>
                  <a:pt x="544805" y="867833"/>
                  <a:pt x="531242" y="969753"/>
                  <a:pt x="604428" y="971370"/>
                </a:cubicBezTo>
                <a:close/>
                <a:moveTo>
                  <a:pt x="525024" y="961711"/>
                </a:moveTo>
                <a:cubicBezTo>
                  <a:pt x="563713" y="916157"/>
                  <a:pt x="476571" y="969542"/>
                  <a:pt x="525024" y="961711"/>
                </a:cubicBezTo>
                <a:close/>
                <a:moveTo>
                  <a:pt x="777321" y="946259"/>
                </a:moveTo>
                <a:cubicBezTo>
                  <a:pt x="879109" y="917127"/>
                  <a:pt x="886917" y="749392"/>
                  <a:pt x="756612" y="827762"/>
                </a:cubicBezTo>
                <a:cubicBezTo>
                  <a:pt x="700603" y="856304"/>
                  <a:pt x="679120" y="987145"/>
                  <a:pt x="777321" y="946259"/>
                </a:cubicBezTo>
                <a:close/>
                <a:moveTo>
                  <a:pt x="246264" y="937570"/>
                </a:moveTo>
                <a:cubicBezTo>
                  <a:pt x="232237" y="871798"/>
                  <a:pt x="172163" y="789969"/>
                  <a:pt x="90071" y="778904"/>
                </a:cubicBezTo>
                <a:cubicBezTo>
                  <a:pt x="-56203" y="782559"/>
                  <a:pt x="99863" y="962611"/>
                  <a:pt x="189439" y="939018"/>
                </a:cubicBezTo>
                <a:cubicBezTo>
                  <a:pt x="207658" y="940298"/>
                  <a:pt x="229113" y="947103"/>
                  <a:pt x="246264" y="937570"/>
                </a:cubicBezTo>
                <a:close/>
                <a:moveTo>
                  <a:pt x="45388" y="785371"/>
                </a:moveTo>
                <a:cubicBezTo>
                  <a:pt x="50143" y="778693"/>
                  <a:pt x="50143" y="792036"/>
                  <a:pt x="45388" y="785371"/>
                </a:cubicBezTo>
                <a:close/>
                <a:moveTo>
                  <a:pt x="992940" y="924424"/>
                </a:moveTo>
                <a:cubicBezTo>
                  <a:pt x="1010386" y="907130"/>
                  <a:pt x="998610" y="845070"/>
                  <a:pt x="1018194" y="831853"/>
                </a:cubicBezTo>
                <a:cubicBezTo>
                  <a:pt x="965759" y="825752"/>
                  <a:pt x="887283" y="744822"/>
                  <a:pt x="988129" y="779241"/>
                </a:cubicBezTo>
                <a:cubicBezTo>
                  <a:pt x="1122233" y="755030"/>
                  <a:pt x="981108" y="613868"/>
                  <a:pt x="911763" y="707803"/>
                </a:cubicBezTo>
                <a:cubicBezTo>
                  <a:pt x="862775" y="708421"/>
                  <a:pt x="810340" y="761779"/>
                  <a:pt x="773944" y="685321"/>
                </a:cubicBezTo>
                <a:cubicBezTo>
                  <a:pt x="636266" y="613756"/>
                  <a:pt x="769062" y="874497"/>
                  <a:pt x="835017" y="741294"/>
                </a:cubicBezTo>
                <a:cubicBezTo>
                  <a:pt x="942250" y="741223"/>
                  <a:pt x="837142" y="895362"/>
                  <a:pt x="952352" y="918659"/>
                </a:cubicBezTo>
                <a:lnTo>
                  <a:pt x="975270" y="928276"/>
                </a:lnTo>
                <a:close/>
                <a:moveTo>
                  <a:pt x="1036919" y="886743"/>
                </a:moveTo>
                <a:cubicBezTo>
                  <a:pt x="1048034" y="812029"/>
                  <a:pt x="1003956" y="916494"/>
                  <a:pt x="1036919" y="886743"/>
                </a:cubicBezTo>
                <a:close/>
                <a:moveTo>
                  <a:pt x="273599" y="871854"/>
                </a:moveTo>
                <a:cubicBezTo>
                  <a:pt x="292311" y="800570"/>
                  <a:pt x="315792" y="610129"/>
                  <a:pt x="254325" y="608357"/>
                </a:cubicBezTo>
                <a:cubicBezTo>
                  <a:pt x="231322" y="678685"/>
                  <a:pt x="208320" y="762355"/>
                  <a:pt x="226525" y="833991"/>
                </a:cubicBezTo>
                <a:cubicBezTo>
                  <a:pt x="237471" y="842637"/>
                  <a:pt x="262935" y="916466"/>
                  <a:pt x="273599" y="871854"/>
                </a:cubicBezTo>
                <a:close/>
                <a:moveTo>
                  <a:pt x="538403" y="824838"/>
                </a:moveTo>
                <a:cubicBezTo>
                  <a:pt x="511729" y="837632"/>
                  <a:pt x="534633" y="878940"/>
                  <a:pt x="538403" y="824838"/>
                </a:cubicBezTo>
                <a:close/>
                <a:moveTo>
                  <a:pt x="734031" y="809554"/>
                </a:moveTo>
                <a:cubicBezTo>
                  <a:pt x="788323" y="782658"/>
                  <a:pt x="625546" y="733364"/>
                  <a:pt x="719132" y="810707"/>
                </a:cubicBezTo>
                <a:lnTo>
                  <a:pt x="722269" y="816528"/>
                </a:lnTo>
                <a:lnTo>
                  <a:pt x="734031" y="809554"/>
                </a:lnTo>
                <a:close/>
                <a:moveTo>
                  <a:pt x="874551" y="793638"/>
                </a:moveTo>
                <a:cubicBezTo>
                  <a:pt x="876112" y="698172"/>
                  <a:pt x="787830" y="821758"/>
                  <a:pt x="874551" y="793638"/>
                </a:cubicBezTo>
                <a:close/>
                <a:moveTo>
                  <a:pt x="446618" y="742939"/>
                </a:moveTo>
                <a:cubicBezTo>
                  <a:pt x="505918" y="706214"/>
                  <a:pt x="562264" y="624891"/>
                  <a:pt x="484970" y="589643"/>
                </a:cubicBezTo>
                <a:cubicBezTo>
                  <a:pt x="538038" y="538676"/>
                  <a:pt x="485631" y="420938"/>
                  <a:pt x="415892" y="450787"/>
                </a:cubicBezTo>
                <a:cubicBezTo>
                  <a:pt x="355888" y="522212"/>
                  <a:pt x="444761" y="580406"/>
                  <a:pt x="465977" y="620083"/>
                </a:cubicBezTo>
                <a:cubicBezTo>
                  <a:pt x="401541" y="613306"/>
                  <a:pt x="362135" y="776232"/>
                  <a:pt x="446618" y="742939"/>
                </a:cubicBezTo>
                <a:close/>
                <a:moveTo>
                  <a:pt x="503245" y="517530"/>
                </a:moveTo>
                <a:cubicBezTo>
                  <a:pt x="508000" y="510851"/>
                  <a:pt x="508000" y="524194"/>
                  <a:pt x="503245" y="517530"/>
                </a:cubicBezTo>
                <a:close/>
                <a:moveTo>
                  <a:pt x="603993" y="734474"/>
                </a:moveTo>
                <a:cubicBezTo>
                  <a:pt x="543525" y="700998"/>
                  <a:pt x="643062" y="781505"/>
                  <a:pt x="603993" y="734474"/>
                </a:cubicBezTo>
                <a:close/>
                <a:moveTo>
                  <a:pt x="689419" y="733209"/>
                </a:moveTo>
                <a:cubicBezTo>
                  <a:pt x="733412" y="648484"/>
                  <a:pt x="527190" y="604476"/>
                  <a:pt x="669863" y="572040"/>
                </a:cubicBezTo>
                <a:cubicBezTo>
                  <a:pt x="784566" y="472285"/>
                  <a:pt x="519748" y="513087"/>
                  <a:pt x="560534" y="619830"/>
                </a:cubicBezTo>
                <a:cubicBezTo>
                  <a:pt x="491005" y="635830"/>
                  <a:pt x="652333" y="762060"/>
                  <a:pt x="689419" y="733209"/>
                </a:cubicBezTo>
                <a:close/>
                <a:moveTo>
                  <a:pt x="1184544" y="717645"/>
                </a:moveTo>
                <a:cubicBezTo>
                  <a:pt x="1239736" y="686713"/>
                  <a:pt x="1218731" y="514113"/>
                  <a:pt x="1281619" y="640596"/>
                </a:cubicBezTo>
                <a:cubicBezTo>
                  <a:pt x="1429117" y="723030"/>
                  <a:pt x="1399432" y="468812"/>
                  <a:pt x="1268296" y="493136"/>
                </a:cubicBezTo>
                <a:cubicBezTo>
                  <a:pt x="1221039" y="480763"/>
                  <a:pt x="1265187" y="604997"/>
                  <a:pt x="1203354" y="580406"/>
                </a:cubicBezTo>
                <a:cubicBezTo>
                  <a:pt x="1297742" y="534388"/>
                  <a:pt x="1151215" y="440060"/>
                  <a:pt x="1184136" y="537565"/>
                </a:cubicBezTo>
                <a:cubicBezTo>
                  <a:pt x="1223332" y="633749"/>
                  <a:pt x="1090494" y="430850"/>
                  <a:pt x="1220349" y="476601"/>
                </a:cubicBezTo>
                <a:cubicBezTo>
                  <a:pt x="1253228" y="456833"/>
                  <a:pt x="1260544" y="399384"/>
                  <a:pt x="1256577" y="359693"/>
                </a:cubicBezTo>
                <a:cubicBezTo>
                  <a:pt x="1236472" y="215171"/>
                  <a:pt x="1141690" y="387237"/>
                  <a:pt x="1165073" y="449438"/>
                </a:cubicBezTo>
                <a:cubicBezTo>
                  <a:pt x="1108038" y="415427"/>
                  <a:pt x="968531" y="437880"/>
                  <a:pt x="1003281" y="514141"/>
                </a:cubicBezTo>
                <a:cubicBezTo>
                  <a:pt x="1055603" y="566543"/>
                  <a:pt x="1226680" y="488623"/>
                  <a:pt x="1118083" y="596083"/>
                </a:cubicBezTo>
                <a:cubicBezTo>
                  <a:pt x="1106982" y="638108"/>
                  <a:pt x="1117520" y="748506"/>
                  <a:pt x="1184544" y="717645"/>
                </a:cubicBezTo>
                <a:close/>
                <a:moveTo>
                  <a:pt x="863225" y="679950"/>
                </a:moveTo>
                <a:cubicBezTo>
                  <a:pt x="920275" y="656301"/>
                  <a:pt x="913521" y="498493"/>
                  <a:pt x="972189" y="607626"/>
                </a:cubicBezTo>
                <a:cubicBezTo>
                  <a:pt x="1007319" y="693110"/>
                  <a:pt x="1126608" y="644364"/>
                  <a:pt x="1055645" y="569144"/>
                </a:cubicBezTo>
                <a:cubicBezTo>
                  <a:pt x="1007881" y="527147"/>
                  <a:pt x="867432" y="564588"/>
                  <a:pt x="963466" y="503175"/>
                </a:cubicBezTo>
                <a:cubicBezTo>
                  <a:pt x="965787" y="454668"/>
                  <a:pt x="1051593" y="334652"/>
                  <a:pt x="943333" y="399876"/>
                </a:cubicBezTo>
                <a:cubicBezTo>
                  <a:pt x="899242" y="460264"/>
                  <a:pt x="887171" y="492433"/>
                  <a:pt x="812479" y="458324"/>
                </a:cubicBezTo>
                <a:cubicBezTo>
                  <a:pt x="662603" y="420516"/>
                  <a:pt x="751631" y="626438"/>
                  <a:pt x="830811" y="528342"/>
                </a:cubicBezTo>
                <a:cubicBezTo>
                  <a:pt x="866968" y="427856"/>
                  <a:pt x="940505" y="587183"/>
                  <a:pt x="840082" y="573671"/>
                </a:cubicBezTo>
                <a:cubicBezTo>
                  <a:pt x="764560" y="576427"/>
                  <a:pt x="791010" y="746678"/>
                  <a:pt x="863225" y="679950"/>
                </a:cubicBezTo>
                <a:close/>
                <a:moveTo>
                  <a:pt x="1100089" y="669124"/>
                </a:moveTo>
                <a:cubicBezTo>
                  <a:pt x="1104478" y="561706"/>
                  <a:pt x="1073105" y="708970"/>
                  <a:pt x="1100089" y="669124"/>
                </a:cubicBezTo>
                <a:close/>
                <a:moveTo>
                  <a:pt x="918502" y="666453"/>
                </a:moveTo>
                <a:cubicBezTo>
                  <a:pt x="1024412" y="653517"/>
                  <a:pt x="908598" y="554522"/>
                  <a:pt x="908372" y="671908"/>
                </a:cubicBezTo>
                <a:close/>
                <a:moveTo>
                  <a:pt x="778700" y="625159"/>
                </a:moveTo>
                <a:cubicBezTo>
                  <a:pt x="820850" y="512834"/>
                  <a:pt x="593314" y="591344"/>
                  <a:pt x="697480" y="653630"/>
                </a:cubicBezTo>
                <a:cubicBezTo>
                  <a:pt x="723001" y="605686"/>
                  <a:pt x="789617" y="700196"/>
                  <a:pt x="778700" y="625159"/>
                </a:cubicBezTo>
                <a:close/>
                <a:moveTo>
                  <a:pt x="1100680" y="578817"/>
                </a:moveTo>
                <a:cubicBezTo>
                  <a:pt x="1090212" y="503470"/>
                  <a:pt x="1077930" y="651718"/>
                  <a:pt x="1100680" y="578817"/>
                </a:cubicBezTo>
                <a:close/>
                <a:moveTo>
                  <a:pt x="551037" y="583007"/>
                </a:moveTo>
                <a:cubicBezTo>
                  <a:pt x="523378" y="490788"/>
                  <a:pt x="498476" y="624484"/>
                  <a:pt x="551037" y="583007"/>
                </a:cubicBezTo>
                <a:close/>
                <a:moveTo>
                  <a:pt x="882190" y="531773"/>
                </a:moveTo>
                <a:cubicBezTo>
                  <a:pt x="841573" y="483435"/>
                  <a:pt x="843050" y="595703"/>
                  <a:pt x="882190" y="531773"/>
                </a:cubicBezTo>
                <a:close/>
                <a:moveTo>
                  <a:pt x="707005" y="474605"/>
                </a:moveTo>
                <a:cubicBezTo>
                  <a:pt x="794597" y="456974"/>
                  <a:pt x="677502" y="341275"/>
                  <a:pt x="672902" y="411223"/>
                </a:cubicBezTo>
                <a:cubicBezTo>
                  <a:pt x="620903" y="485403"/>
                  <a:pt x="619496" y="506732"/>
                  <a:pt x="707005" y="474605"/>
                </a:cubicBezTo>
                <a:close/>
                <a:moveTo>
                  <a:pt x="881838" y="433831"/>
                </a:moveTo>
                <a:cubicBezTo>
                  <a:pt x="920626" y="345240"/>
                  <a:pt x="1015619" y="339264"/>
                  <a:pt x="1042055" y="414133"/>
                </a:cubicBezTo>
                <a:cubicBezTo>
                  <a:pt x="1021922" y="356431"/>
                  <a:pt x="988368" y="232156"/>
                  <a:pt x="926873" y="325556"/>
                </a:cubicBezTo>
                <a:cubicBezTo>
                  <a:pt x="888943" y="328550"/>
                  <a:pt x="869219" y="451378"/>
                  <a:pt x="881838" y="433831"/>
                </a:cubicBezTo>
                <a:close/>
                <a:moveTo>
                  <a:pt x="1031813" y="394773"/>
                </a:moveTo>
                <a:cubicBezTo>
                  <a:pt x="1036568" y="388094"/>
                  <a:pt x="1036568" y="401437"/>
                  <a:pt x="1031813" y="394773"/>
                </a:cubicBezTo>
                <a:close/>
                <a:moveTo>
                  <a:pt x="1106167" y="397810"/>
                </a:moveTo>
                <a:cubicBezTo>
                  <a:pt x="1190931" y="293780"/>
                  <a:pt x="1046753" y="217843"/>
                  <a:pt x="1014705" y="176099"/>
                </a:cubicBezTo>
                <a:cubicBezTo>
                  <a:pt x="1053591" y="134316"/>
                  <a:pt x="1090620" y="-35440"/>
                  <a:pt x="998005" y="34899"/>
                </a:cubicBezTo>
                <a:cubicBezTo>
                  <a:pt x="940182" y="89872"/>
                  <a:pt x="976902" y="162320"/>
                  <a:pt x="979406" y="220472"/>
                </a:cubicBezTo>
                <a:cubicBezTo>
                  <a:pt x="900733" y="319651"/>
                  <a:pt x="875170" y="151916"/>
                  <a:pt x="939056" y="129874"/>
                </a:cubicBezTo>
                <a:cubicBezTo>
                  <a:pt x="898623" y="27925"/>
                  <a:pt x="690783" y="91526"/>
                  <a:pt x="812029" y="187895"/>
                </a:cubicBezTo>
                <a:cubicBezTo>
                  <a:pt x="905010" y="197568"/>
                  <a:pt x="855459" y="229541"/>
                  <a:pt x="845906" y="288648"/>
                </a:cubicBezTo>
                <a:cubicBezTo>
                  <a:pt x="913760" y="395138"/>
                  <a:pt x="986342" y="144569"/>
                  <a:pt x="1010090" y="301935"/>
                </a:cubicBezTo>
                <a:cubicBezTo>
                  <a:pt x="1028900" y="329942"/>
                  <a:pt x="1056602" y="435546"/>
                  <a:pt x="1106167" y="397810"/>
                </a:cubicBezTo>
                <a:close/>
                <a:moveTo>
                  <a:pt x="1076481" y="231087"/>
                </a:moveTo>
                <a:cubicBezTo>
                  <a:pt x="1081237" y="224409"/>
                  <a:pt x="1081237" y="237766"/>
                  <a:pt x="1076481" y="231087"/>
                </a:cubicBezTo>
                <a:close/>
                <a:moveTo>
                  <a:pt x="644848" y="297844"/>
                </a:moveTo>
                <a:cubicBezTo>
                  <a:pt x="662055" y="195558"/>
                  <a:pt x="574771" y="307925"/>
                  <a:pt x="644848" y="297844"/>
                </a:cubicBezTo>
                <a:close/>
                <a:moveTo>
                  <a:pt x="918291" y="221779"/>
                </a:moveTo>
                <a:cubicBezTo>
                  <a:pt x="917292" y="229822"/>
                  <a:pt x="1019446" y="199185"/>
                  <a:pt x="947047" y="170995"/>
                </a:cubicBezTo>
                <a:cubicBezTo>
                  <a:pt x="906389" y="158861"/>
                  <a:pt x="914605" y="267123"/>
                  <a:pt x="918291" y="221779"/>
                </a:cubicBezTo>
                <a:close/>
                <a:moveTo>
                  <a:pt x="600025" y="286891"/>
                </a:moveTo>
                <a:cubicBezTo>
                  <a:pt x="604780" y="280213"/>
                  <a:pt x="604780" y="293555"/>
                  <a:pt x="600025" y="286891"/>
                </a:cubicBezTo>
                <a:close/>
                <a:moveTo>
                  <a:pt x="462291" y="205048"/>
                </a:moveTo>
                <a:cubicBezTo>
                  <a:pt x="467046" y="198370"/>
                  <a:pt x="467046" y="211713"/>
                  <a:pt x="462291" y="205048"/>
                </a:cubicBezTo>
                <a:close/>
              </a:path>
            </a:pathLst>
          </a:custGeom>
          <a:solidFill>
            <a:srgbClr val="4A3D06"/>
          </a:solidFill>
          <a:ln w="14051" cap="flat">
            <a:noFill/>
            <a:prstDash val="solid"/>
            <a:miter/>
          </a:ln>
        </p:spPr>
        <p:txBody>
          <a:bodyPr rtlCol="0" anchor="ctr"/>
          <a:lstStyle/>
          <a:p>
            <a:endParaRPr lang="ja-JP" altLang="en-US"/>
          </a:p>
        </p:txBody>
      </p:sp>
    </p:spTree>
    <p:extLst>
      <p:ext uri="{BB962C8B-B14F-4D97-AF65-F5344CB8AC3E}">
        <p14:creationId xmlns:p14="http://schemas.microsoft.com/office/powerpoint/2010/main" val="325556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6406E60-F4E2-925D-1677-EC8FFF4B7798}"/>
              </a:ext>
            </a:extLst>
          </p:cNvPr>
          <p:cNvSpPr>
            <a:spLocks noGrp="1"/>
          </p:cNvSpPr>
          <p:nvPr>
            <p:ph type="title"/>
          </p:nvPr>
        </p:nvSpPr>
        <p:spPr/>
        <p:txBody>
          <a:bodyPr/>
          <a:lstStyle/>
          <a:p>
            <a:pPr marL="0" indent="0"/>
            <a:r>
              <a:rPr kumimoji="1" lang="ja-JP" altLang="en-US"/>
              <a:t>物理ベースレンダリングを使用しても</a:t>
            </a:r>
            <a:br>
              <a:rPr kumimoji="1" lang="en-US" altLang="ja-JP"/>
            </a:br>
            <a:r>
              <a:rPr lang="ja-JP" altLang="en-US"/>
              <a:t>正しい値でないならば</a:t>
            </a:r>
            <a:br>
              <a:rPr lang="en-US" altLang="ja-JP"/>
            </a:br>
            <a:r>
              <a:rPr kumimoji="1" lang="ja-JP" altLang="en-US"/>
              <a:t>ハード</a:t>
            </a:r>
            <a:r>
              <a:rPr lang="ja-JP" altLang="en-US"/>
              <a:t>ウェアの性能を最大限生かし</a:t>
            </a:r>
            <a:br>
              <a:rPr lang="en-US" altLang="ja-JP"/>
            </a:br>
            <a:r>
              <a:rPr kumimoji="1" lang="ja-JP" altLang="en-US"/>
              <a:t>置きたい色を置こう</a:t>
            </a:r>
            <a:br>
              <a:rPr kumimoji="1" lang="ja-JP" altLang="en-US"/>
            </a:br>
            <a:endParaRPr lang="ja-JP" altLang="en-US"/>
          </a:p>
        </p:txBody>
      </p:sp>
    </p:spTree>
    <p:extLst>
      <p:ext uri="{BB962C8B-B14F-4D97-AF65-F5344CB8AC3E}">
        <p14:creationId xmlns:p14="http://schemas.microsoft.com/office/powerpoint/2010/main" val="1283751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字幕 4">
            <a:extLst>
              <a:ext uri="{FF2B5EF4-FFF2-40B4-BE49-F238E27FC236}">
                <a16:creationId xmlns:a16="http://schemas.microsoft.com/office/drawing/2014/main" id="{E7F0A1FB-DD40-8501-A6A0-8F385BEA7730}"/>
              </a:ext>
            </a:extLst>
          </p:cNvPr>
          <p:cNvSpPr>
            <a:spLocks noGrp="1"/>
          </p:cNvSpPr>
          <p:nvPr>
            <p:ph type="subTitle" idx="1"/>
          </p:nvPr>
        </p:nvSpPr>
        <p:spPr/>
        <p:txBody>
          <a:bodyPr>
            <a:normAutofit fontScale="92500" lnSpcReduction="20000"/>
          </a:bodyPr>
          <a:lstStyle/>
          <a:p>
            <a:endParaRPr lang="ja-JP" altLang="en-US"/>
          </a:p>
        </p:txBody>
      </p:sp>
      <p:sp>
        <p:nvSpPr>
          <p:cNvPr id="4" name="タイトル 3">
            <a:extLst>
              <a:ext uri="{FF2B5EF4-FFF2-40B4-BE49-F238E27FC236}">
                <a16:creationId xmlns:a16="http://schemas.microsoft.com/office/drawing/2014/main" id="{EF108C7C-8914-EFBF-5C27-398FF8DD5A74}"/>
              </a:ext>
            </a:extLst>
          </p:cNvPr>
          <p:cNvSpPr>
            <a:spLocks noGrp="1"/>
          </p:cNvSpPr>
          <p:nvPr>
            <p:ph type="ctrTitle"/>
          </p:nvPr>
        </p:nvSpPr>
        <p:spPr/>
        <p:txBody>
          <a:bodyPr/>
          <a:lstStyle/>
          <a:p>
            <a:r>
              <a:rPr lang="ja-JP" altLang="en-US" dirty="0"/>
              <a:t>レイトレーシング</a:t>
            </a:r>
            <a:r>
              <a:rPr lang="en-US" altLang="ja-JP" dirty="0"/>
              <a:t>+</a:t>
            </a:r>
            <a:r>
              <a:rPr lang="ja-JP" altLang="en-US" dirty="0"/>
              <a:t>ペイント風</a:t>
            </a:r>
          </a:p>
        </p:txBody>
      </p:sp>
      <p:sp>
        <p:nvSpPr>
          <p:cNvPr id="6" name="コンテンツ プレースホルダー 5">
            <a:extLst>
              <a:ext uri="{FF2B5EF4-FFF2-40B4-BE49-F238E27FC236}">
                <a16:creationId xmlns:a16="http://schemas.microsoft.com/office/drawing/2014/main" id="{CE208D6F-EF62-1D31-FFA5-25D079D2CCB7}"/>
              </a:ext>
            </a:extLst>
          </p:cNvPr>
          <p:cNvSpPr>
            <a:spLocks noGrp="1"/>
          </p:cNvSpPr>
          <p:nvPr>
            <p:ph sz="quarter" idx="10"/>
          </p:nvPr>
        </p:nvSpPr>
        <p:spPr/>
        <p:txBody>
          <a:bodyPr/>
          <a:lstStyle/>
          <a:p>
            <a:endParaRPr lang="ja-JP" altLang="en-US"/>
          </a:p>
        </p:txBody>
      </p:sp>
      <p:sp>
        <p:nvSpPr>
          <p:cNvPr id="7" name="コンテンツ プレースホルダー 6">
            <a:extLst>
              <a:ext uri="{FF2B5EF4-FFF2-40B4-BE49-F238E27FC236}">
                <a16:creationId xmlns:a16="http://schemas.microsoft.com/office/drawing/2014/main" id="{95FFBD5F-00C7-68BD-0E7F-5B715F9889A0}"/>
              </a:ext>
            </a:extLst>
          </p:cNvPr>
          <p:cNvSpPr>
            <a:spLocks noGrp="1"/>
          </p:cNvSpPr>
          <p:nvPr>
            <p:ph sz="quarter" idx="11"/>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F47A3967-FC36-1D66-0A5D-D4360D0DBBB9}"/>
              </a:ext>
            </a:extLst>
          </p:cNvPr>
          <p:cNvSpPr>
            <a:spLocks noGrp="1"/>
          </p:cNvSpPr>
          <p:nvPr>
            <p:ph sz="quarter" idx="12"/>
          </p:nvPr>
        </p:nvSpPr>
        <p:spPr/>
        <p:txBody>
          <a:bodyPr/>
          <a:lstStyle/>
          <a:p>
            <a:endParaRPr lang="ja-JP" altLang="en-US"/>
          </a:p>
        </p:txBody>
      </p:sp>
    </p:spTree>
    <p:extLst>
      <p:ext uri="{BB962C8B-B14F-4D97-AF65-F5344CB8AC3E}">
        <p14:creationId xmlns:p14="http://schemas.microsoft.com/office/powerpoint/2010/main" val="230108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D865FAED-A0E6-D2AC-86C0-C0EF95AC4637}"/>
              </a:ext>
            </a:extLst>
          </p:cNvPr>
          <p:cNvSpPr>
            <a:spLocks noGrp="1"/>
          </p:cNvSpPr>
          <p:nvPr>
            <p:ph type="title"/>
          </p:nvPr>
        </p:nvSpPr>
        <p:spPr/>
        <p:txBody>
          <a:bodyPr/>
          <a:lstStyle/>
          <a:p>
            <a:endParaRPr lang="ja-JP" altLang="en-US"/>
          </a:p>
        </p:txBody>
      </p:sp>
      <p:pic>
        <p:nvPicPr>
          <p:cNvPr id="3" name="RTReflection0709">
            <a:hlinkClick r:id="" action="ppaction://media"/>
            <a:extLst>
              <a:ext uri="{FF2B5EF4-FFF2-40B4-BE49-F238E27FC236}">
                <a16:creationId xmlns:a16="http://schemas.microsoft.com/office/drawing/2014/main" id="{3F65D40A-44C3-4426-2B2B-457E6A94F3F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626"/>
          </a:xfrm>
        </p:spPr>
      </p:pic>
    </p:spTree>
    <p:extLst>
      <p:ext uri="{BB962C8B-B14F-4D97-AF65-F5344CB8AC3E}">
        <p14:creationId xmlns:p14="http://schemas.microsoft.com/office/powerpoint/2010/main" val="343285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70F57CB-6A7B-BE8F-FC7B-BC2175135E48}"/>
              </a:ext>
            </a:extLst>
          </p:cNvPr>
          <p:cNvPicPr>
            <a:picLocks noChangeAspect="1"/>
          </p:cNvPicPr>
          <p:nvPr/>
        </p:nvPicPr>
        <p:blipFill>
          <a:blip r:embed="rId3"/>
          <a:stretch>
            <a:fillRect/>
          </a:stretch>
        </p:blipFill>
        <p:spPr>
          <a:xfrm>
            <a:off x="0" y="77931"/>
            <a:ext cx="9144000" cy="4987637"/>
          </a:xfrm>
          <a:prstGeom prst="rect">
            <a:avLst/>
          </a:prstGeom>
        </p:spPr>
      </p:pic>
      <p:sp>
        <p:nvSpPr>
          <p:cNvPr id="3" name="コンテンツ プレースホルダー 2">
            <a:extLst>
              <a:ext uri="{FF2B5EF4-FFF2-40B4-BE49-F238E27FC236}">
                <a16:creationId xmlns:a16="http://schemas.microsoft.com/office/drawing/2014/main" id="{11F64C98-EEAC-7419-4F77-CD5AE3C4CD8B}"/>
              </a:ext>
            </a:extLst>
          </p:cNvPr>
          <p:cNvSpPr>
            <a:spLocks noGrp="1"/>
          </p:cNvSpPr>
          <p:nvPr>
            <p:ph idx="1"/>
          </p:nvPr>
        </p:nvSpPr>
        <p:spPr>
          <a:xfrm>
            <a:off x="393192" y="1494458"/>
            <a:ext cx="8229600" cy="2636498"/>
          </a:xfrm>
        </p:spPr>
        <p:txBody>
          <a:bodyPr/>
          <a:lstStyle/>
          <a:p>
            <a:pPr marL="0" indent="0" algn="ctr">
              <a:buNone/>
            </a:pPr>
            <a:r>
              <a:rPr kumimoji="1" lang="ja-JP" altLang="en-US"/>
              <a:t>目指しているのは</a:t>
            </a:r>
            <a:endParaRPr kumimoji="1" lang="en-US" altLang="ja-JP"/>
          </a:p>
          <a:p>
            <a:pPr marL="0" indent="0" algn="ctr">
              <a:buNone/>
            </a:pPr>
            <a:r>
              <a:rPr kumimoji="1" lang="ja-JP" altLang="en-US" sz="2800" b="1"/>
              <a:t>「絵だと思ったら３次元空間だった　驚き！」</a:t>
            </a:r>
          </a:p>
        </p:txBody>
      </p:sp>
      <p:sp>
        <p:nvSpPr>
          <p:cNvPr id="5" name="タイトル 4">
            <a:extLst>
              <a:ext uri="{FF2B5EF4-FFF2-40B4-BE49-F238E27FC236}">
                <a16:creationId xmlns:a16="http://schemas.microsoft.com/office/drawing/2014/main" id="{FB9E952C-1E47-8100-87A6-2C841E9CA065}"/>
              </a:ext>
            </a:extLst>
          </p:cNvPr>
          <p:cNvSpPr>
            <a:spLocks noGrp="1"/>
          </p:cNvSpPr>
          <p:nvPr>
            <p:ph type="title"/>
          </p:nvPr>
        </p:nvSpPr>
        <p:spPr/>
        <p:txBody>
          <a:bodyPr/>
          <a:lstStyle/>
          <a:p>
            <a:endParaRPr kumimoji="1" lang="ja-JP" altLang="en-US"/>
          </a:p>
        </p:txBody>
      </p:sp>
    </p:spTree>
    <p:extLst>
      <p:ext uri="{BB962C8B-B14F-4D97-AF65-F5344CB8AC3E}">
        <p14:creationId xmlns:p14="http://schemas.microsoft.com/office/powerpoint/2010/main" val="2350089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30ECE635-2A02-EA63-A7CF-B634C49FFE26}"/>
              </a:ext>
            </a:extLst>
          </p:cNvPr>
          <p:cNvSpPr>
            <a:spLocks noGrp="1"/>
          </p:cNvSpPr>
          <p:nvPr>
            <p:ph type="title"/>
          </p:nvPr>
        </p:nvSpPr>
        <p:spPr/>
        <p:txBody>
          <a:bodyPr/>
          <a:lstStyle/>
          <a:p>
            <a:r>
              <a:rPr lang="ja-JP" altLang="en-US"/>
              <a:t>リアルタイムレイトレーシングのイメージは</a:t>
            </a:r>
            <a:br>
              <a:rPr lang="en-US" altLang="ja-JP"/>
            </a:br>
            <a:r>
              <a:rPr lang="ja-JP" altLang="en-US"/>
              <a:t>なんですか？</a:t>
            </a:r>
          </a:p>
        </p:txBody>
      </p:sp>
    </p:spTree>
    <p:extLst>
      <p:ext uri="{BB962C8B-B14F-4D97-AF65-F5344CB8AC3E}">
        <p14:creationId xmlns:p14="http://schemas.microsoft.com/office/powerpoint/2010/main" val="987450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9BAD80-1D3E-193F-B2B3-3732ABF74EDC}"/>
              </a:ext>
            </a:extLst>
          </p:cNvPr>
          <p:cNvSpPr>
            <a:spLocks noGrp="1"/>
          </p:cNvSpPr>
          <p:nvPr>
            <p:ph type="title"/>
          </p:nvPr>
        </p:nvSpPr>
        <p:spPr/>
        <p:txBody>
          <a:bodyPr/>
          <a:lstStyle/>
          <a:p>
            <a:r>
              <a:rPr kumimoji="1" lang="ja-JP" altLang="en-US" dirty="0"/>
              <a:t>リアルタイムレイトレーシングとは</a:t>
            </a:r>
          </a:p>
        </p:txBody>
      </p:sp>
      <p:sp>
        <p:nvSpPr>
          <p:cNvPr id="3" name="コンテンツ プレースホルダー 2">
            <a:extLst>
              <a:ext uri="{FF2B5EF4-FFF2-40B4-BE49-F238E27FC236}">
                <a16:creationId xmlns:a16="http://schemas.microsoft.com/office/drawing/2014/main" id="{05724DB6-7CE4-43D3-672C-E65027F3F41C}"/>
              </a:ext>
            </a:extLst>
          </p:cNvPr>
          <p:cNvSpPr>
            <a:spLocks noGrp="1"/>
          </p:cNvSpPr>
          <p:nvPr>
            <p:ph idx="1"/>
          </p:nvPr>
        </p:nvSpPr>
        <p:spPr>
          <a:xfrm>
            <a:off x="457200" y="673713"/>
            <a:ext cx="8229600" cy="4022238"/>
          </a:xfrm>
        </p:spPr>
        <p:txBody>
          <a:bodyPr/>
          <a:lstStyle/>
          <a:p>
            <a:r>
              <a:rPr kumimoji="1" lang="en-US" altLang="ja-JP"/>
              <a:t>2018</a:t>
            </a:r>
            <a:r>
              <a:rPr kumimoji="1" lang="ja-JP" altLang="en-US"/>
              <a:t>年に</a:t>
            </a:r>
            <a:r>
              <a:rPr kumimoji="1" lang="en-US" altLang="ja-JP"/>
              <a:t>NVIDIA</a:t>
            </a:r>
            <a:r>
              <a:rPr kumimoji="1" lang="ja-JP" altLang="en-US"/>
              <a:t>が</a:t>
            </a:r>
            <a:r>
              <a:rPr kumimoji="1" lang="en-US" altLang="ja-JP"/>
              <a:t>RTX</a:t>
            </a:r>
            <a:r>
              <a:rPr kumimoji="1" lang="ja-JP" altLang="en-US"/>
              <a:t> </a:t>
            </a:r>
            <a:r>
              <a:rPr kumimoji="1" lang="en-US" altLang="ja-JP"/>
              <a:t>series</a:t>
            </a:r>
            <a:r>
              <a:rPr kumimoji="1" lang="ja-JP" altLang="en-US"/>
              <a:t>を</a:t>
            </a:r>
            <a:r>
              <a:rPr lang="ja-JP" altLang="en-US"/>
              <a:t>発表。</a:t>
            </a:r>
            <a:endParaRPr lang="en-US" altLang="ja-JP"/>
          </a:p>
          <a:p>
            <a:r>
              <a:rPr lang="ja-JP" altLang="en-US"/>
              <a:t>対応する</a:t>
            </a:r>
            <a:r>
              <a:rPr lang="en-US" altLang="ja-JP"/>
              <a:t>API</a:t>
            </a:r>
            <a:r>
              <a:rPr lang="ja-JP" altLang="en-US"/>
              <a:t>として</a:t>
            </a:r>
            <a:r>
              <a:rPr lang="en-US" altLang="ja-JP"/>
              <a:t>Microsoft</a:t>
            </a:r>
            <a:r>
              <a:rPr lang="ja-JP" altLang="en-US"/>
              <a:t>が</a:t>
            </a:r>
            <a:r>
              <a:rPr lang="en-US" altLang="ja-JP"/>
              <a:t>DXR</a:t>
            </a:r>
            <a:r>
              <a:rPr lang="ja-JP" altLang="en-US"/>
              <a:t>を発表</a:t>
            </a:r>
            <a:endParaRPr kumimoji="1" lang="en-US" altLang="ja-JP"/>
          </a:p>
          <a:p>
            <a:r>
              <a:rPr kumimoji="1" lang="ja-JP" altLang="en-US"/>
              <a:t>シーンジオメトリを渡すと効率的なデータ構造を自動生成</a:t>
            </a:r>
            <a:endParaRPr kumimoji="1" lang="en-US" altLang="ja-JP" dirty="0"/>
          </a:p>
        </p:txBody>
      </p:sp>
      <p:grpSp>
        <p:nvGrpSpPr>
          <p:cNvPr id="24" name="グループ化 23">
            <a:extLst>
              <a:ext uri="{FF2B5EF4-FFF2-40B4-BE49-F238E27FC236}">
                <a16:creationId xmlns:a16="http://schemas.microsoft.com/office/drawing/2014/main" id="{C8635432-4092-062F-5423-8A6CC90EB128}"/>
              </a:ext>
            </a:extLst>
          </p:cNvPr>
          <p:cNvGrpSpPr/>
          <p:nvPr/>
        </p:nvGrpSpPr>
        <p:grpSpPr>
          <a:xfrm>
            <a:off x="1497134" y="1810313"/>
            <a:ext cx="4502969" cy="2329246"/>
            <a:chOff x="372722" y="2238381"/>
            <a:chExt cx="4502969" cy="2329246"/>
          </a:xfrm>
        </p:grpSpPr>
        <p:cxnSp>
          <p:nvCxnSpPr>
            <p:cNvPr id="20" name="直線矢印コネクタ 19">
              <a:extLst>
                <a:ext uri="{FF2B5EF4-FFF2-40B4-BE49-F238E27FC236}">
                  <a16:creationId xmlns:a16="http://schemas.microsoft.com/office/drawing/2014/main" id="{E988B72D-978E-B639-5184-01E333722499}"/>
                </a:ext>
              </a:extLst>
            </p:cNvPr>
            <p:cNvCxnSpPr>
              <a:cxnSpLocks/>
              <a:stCxn id="8" idx="3"/>
            </p:cNvCxnSpPr>
            <p:nvPr/>
          </p:nvCxnSpPr>
          <p:spPr>
            <a:xfrm flipV="1">
              <a:off x="830654" y="2511323"/>
              <a:ext cx="2022519" cy="15019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テキスト ボックス 14">
              <a:extLst>
                <a:ext uri="{FF2B5EF4-FFF2-40B4-BE49-F238E27FC236}">
                  <a16:creationId xmlns:a16="http://schemas.microsoft.com/office/drawing/2014/main" id="{A2BE05CB-0E4B-03A9-5488-A8EA46BE1C70}"/>
                </a:ext>
              </a:extLst>
            </p:cNvPr>
            <p:cNvSpPr txBox="1"/>
            <p:nvPr/>
          </p:nvSpPr>
          <p:spPr>
            <a:xfrm>
              <a:off x="3670815" y="2886581"/>
              <a:ext cx="785793" cy="646331"/>
            </a:xfrm>
            <a:prstGeom prst="rect">
              <a:avLst/>
            </a:prstGeom>
            <a:noFill/>
            <a:scene3d>
              <a:camera prst="isometricLeftDown"/>
              <a:lightRig rig="threePt" dir="t"/>
            </a:scene3d>
          </p:spPr>
          <p:txBody>
            <a:bodyPr wrap="none" rtlCol="0">
              <a:spAutoFit/>
            </a:bodyPr>
            <a:lstStyle/>
            <a:p>
              <a:r>
                <a:rPr kumimoji="1" lang="ja-JP" altLang="en-US" sz="3600" dirty="0"/>
                <a:t>🧸</a:t>
              </a:r>
            </a:p>
          </p:txBody>
        </p:sp>
        <p:pic>
          <p:nvPicPr>
            <p:cNvPr id="6" name="グラフィックス 5">
              <a:extLst>
                <a:ext uri="{FF2B5EF4-FFF2-40B4-BE49-F238E27FC236}">
                  <a16:creationId xmlns:a16="http://schemas.microsoft.com/office/drawing/2014/main" id="{E1B6EF69-C055-1488-05CC-645D8BEA27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5067" y="3112900"/>
              <a:ext cx="1533525" cy="866775"/>
            </a:xfrm>
            <a:prstGeom prst="rect">
              <a:avLst/>
            </a:prstGeom>
            <a:scene3d>
              <a:camera prst="isometricLeftDown"/>
              <a:lightRig rig="threePt" dir="t"/>
            </a:scene3d>
          </p:spPr>
        </p:pic>
        <p:sp>
          <p:nvSpPr>
            <p:cNvPr id="7" name="テキスト ボックス 6">
              <a:extLst>
                <a:ext uri="{FF2B5EF4-FFF2-40B4-BE49-F238E27FC236}">
                  <a16:creationId xmlns:a16="http://schemas.microsoft.com/office/drawing/2014/main" id="{82CE3C33-4A56-3416-9F7C-CDB27217A6E2}"/>
                </a:ext>
              </a:extLst>
            </p:cNvPr>
            <p:cNvSpPr txBox="1"/>
            <p:nvPr/>
          </p:nvSpPr>
          <p:spPr>
            <a:xfrm>
              <a:off x="1794426" y="4198295"/>
              <a:ext cx="1098378" cy="369332"/>
            </a:xfrm>
            <a:prstGeom prst="rect">
              <a:avLst/>
            </a:prstGeom>
            <a:noFill/>
          </p:spPr>
          <p:txBody>
            <a:bodyPr wrap="none" rtlCol="0">
              <a:spAutoFit/>
            </a:bodyPr>
            <a:lstStyle/>
            <a:p>
              <a:r>
                <a:rPr kumimoji="1" lang="en-US" altLang="ja-JP" dirty="0" err="1">
                  <a:solidFill>
                    <a:schemeClr val="bg1">
                      <a:lumMod val="90000"/>
                    </a:schemeClr>
                  </a:solidFill>
                </a:rPr>
                <a:t>RayGen</a:t>
              </a:r>
              <a:endParaRPr kumimoji="1" lang="ja-JP" altLang="en-US" dirty="0">
                <a:solidFill>
                  <a:schemeClr val="bg1">
                    <a:lumMod val="90000"/>
                  </a:schemeClr>
                </a:solidFill>
              </a:endParaRPr>
            </a:p>
          </p:txBody>
        </p:sp>
        <p:sp>
          <p:nvSpPr>
            <p:cNvPr id="8" name="テキスト ボックス 7">
              <a:extLst>
                <a:ext uri="{FF2B5EF4-FFF2-40B4-BE49-F238E27FC236}">
                  <a16:creationId xmlns:a16="http://schemas.microsoft.com/office/drawing/2014/main" id="{D2F367E4-A3A8-34B6-E4BC-0ABA830FEB82}"/>
                </a:ext>
              </a:extLst>
            </p:cNvPr>
            <p:cNvSpPr txBox="1"/>
            <p:nvPr/>
          </p:nvSpPr>
          <p:spPr>
            <a:xfrm rot="19530493">
              <a:off x="372722" y="3970734"/>
              <a:ext cx="502061" cy="369332"/>
            </a:xfrm>
            <a:prstGeom prst="rect">
              <a:avLst/>
            </a:prstGeom>
            <a:noFill/>
          </p:spPr>
          <p:txBody>
            <a:bodyPr wrap="none" rtlCol="0">
              <a:spAutoFit/>
            </a:bodyPr>
            <a:lstStyle/>
            <a:p>
              <a:r>
                <a:rPr kumimoji="1" lang="ja-JP" altLang="en-US" dirty="0"/>
                <a:t>🎥</a:t>
              </a:r>
            </a:p>
          </p:txBody>
        </p:sp>
        <p:sp>
          <p:nvSpPr>
            <p:cNvPr id="9" name="テキスト ボックス 8">
              <a:extLst>
                <a:ext uri="{FF2B5EF4-FFF2-40B4-BE49-F238E27FC236}">
                  <a16:creationId xmlns:a16="http://schemas.microsoft.com/office/drawing/2014/main" id="{98492373-9C3E-2DB4-D062-5D39718A37D9}"/>
                </a:ext>
              </a:extLst>
            </p:cNvPr>
            <p:cNvSpPr txBox="1"/>
            <p:nvPr/>
          </p:nvSpPr>
          <p:spPr>
            <a:xfrm>
              <a:off x="2677400" y="3003430"/>
              <a:ext cx="678391" cy="523220"/>
            </a:xfrm>
            <a:prstGeom prst="rect">
              <a:avLst/>
            </a:prstGeom>
            <a:noFill/>
            <a:ln>
              <a:solidFill>
                <a:schemeClr val="tx2"/>
              </a:solidFill>
            </a:ln>
            <a:scene3d>
              <a:camera prst="isometricLeftDown"/>
              <a:lightRig rig="threePt" dir="t"/>
            </a:scene3d>
          </p:spPr>
          <p:txBody>
            <a:bodyPr wrap="none" rtlCol="0">
              <a:spAutoFit/>
            </a:bodyPr>
            <a:lstStyle/>
            <a:p>
              <a:r>
                <a:rPr kumimoji="1" lang="ja-JP" altLang="en-US" sz="2800" dirty="0"/>
                <a:t>🍀</a:t>
              </a:r>
            </a:p>
          </p:txBody>
        </p:sp>
        <p:sp>
          <p:nvSpPr>
            <p:cNvPr id="10" name="テキスト ボックス 9">
              <a:extLst>
                <a:ext uri="{FF2B5EF4-FFF2-40B4-BE49-F238E27FC236}">
                  <a16:creationId xmlns:a16="http://schemas.microsoft.com/office/drawing/2014/main" id="{93A6671C-E1CB-237F-E307-DCC8C971CE7F}"/>
                </a:ext>
              </a:extLst>
            </p:cNvPr>
            <p:cNvSpPr txBox="1"/>
            <p:nvPr/>
          </p:nvSpPr>
          <p:spPr>
            <a:xfrm>
              <a:off x="2786870" y="3610343"/>
              <a:ext cx="902811" cy="369332"/>
            </a:xfrm>
            <a:prstGeom prst="rect">
              <a:avLst/>
            </a:prstGeom>
            <a:noFill/>
          </p:spPr>
          <p:txBody>
            <a:bodyPr wrap="none" rtlCol="0">
              <a:spAutoFit/>
            </a:bodyPr>
            <a:lstStyle/>
            <a:p>
              <a:r>
                <a:rPr kumimoji="1" lang="en-US" altLang="ja-JP" dirty="0" err="1">
                  <a:solidFill>
                    <a:schemeClr val="bg1">
                      <a:lumMod val="90000"/>
                    </a:schemeClr>
                  </a:solidFill>
                </a:rPr>
                <a:t>AnyHit</a:t>
              </a:r>
              <a:endParaRPr kumimoji="1" lang="ja-JP" altLang="en-US" dirty="0">
                <a:solidFill>
                  <a:schemeClr val="bg1">
                    <a:lumMod val="90000"/>
                  </a:schemeClr>
                </a:solidFill>
              </a:endParaRPr>
            </a:p>
          </p:txBody>
        </p:sp>
        <p:cxnSp>
          <p:nvCxnSpPr>
            <p:cNvPr id="12" name="直線矢印コネクタ 11">
              <a:extLst>
                <a:ext uri="{FF2B5EF4-FFF2-40B4-BE49-F238E27FC236}">
                  <a16:creationId xmlns:a16="http://schemas.microsoft.com/office/drawing/2014/main" id="{4E6272FF-6300-BA2C-10CF-EB249B6095FF}"/>
                </a:ext>
              </a:extLst>
            </p:cNvPr>
            <p:cNvCxnSpPr>
              <a:cxnSpLocks/>
              <a:stCxn id="8" idx="3"/>
            </p:cNvCxnSpPr>
            <p:nvPr/>
          </p:nvCxnSpPr>
          <p:spPr>
            <a:xfrm flipV="1">
              <a:off x="830654" y="3265040"/>
              <a:ext cx="3206873" cy="7482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2EEF34D6-53F4-0EBE-62A2-9D147EA1783F}"/>
                </a:ext>
              </a:extLst>
            </p:cNvPr>
            <p:cNvSpPr txBox="1"/>
            <p:nvPr/>
          </p:nvSpPr>
          <p:spPr>
            <a:xfrm>
              <a:off x="3615410" y="3341532"/>
              <a:ext cx="1260281" cy="369332"/>
            </a:xfrm>
            <a:prstGeom prst="rect">
              <a:avLst/>
            </a:prstGeom>
            <a:noFill/>
          </p:spPr>
          <p:txBody>
            <a:bodyPr wrap="none" rtlCol="0">
              <a:spAutoFit/>
            </a:bodyPr>
            <a:lstStyle/>
            <a:p>
              <a:r>
                <a:rPr kumimoji="1" lang="en-US" altLang="ja-JP" dirty="0" err="1">
                  <a:solidFill>
                    <a:schemeClr val="bg1">
                      <a:lumMod val="90000"/>
                    </a:schemeClr>
                  </a:solidFill>
                </a:rPr>
                <a:t>ClosestHit</a:t>
              </a:r>
              <a:endParaRPr kumimoji="1" lang="ja-JP" altLang="en-US" dirty="0">
                <a:solidFill>
                  <a:schemeClr val="bg1">
                    <a:lumMod val="90000"/>
                  </a:schemeClr>
                </a:solidFill>
              </a:endParaRPr>
            </a:p>
          </p:txBody>
        </p:sp>
        <p:sp>
          <p:nvSpPr>
            <p:cNvPr id="17" name="星: 7 pt 16">
              <a:extLst>
                <a:ext uri="{FF2B5EF4-FFF2-40B4-BE49-F238E27FC236}">
                  <a16:creationId xmlns:a16="http://schemas.microsoft.com/office/drawing/2014/main" id="{320F7ADB-48EB-1A1F-5904-6434598CE080}"/>
                </a:ext>
              </a:extLst>
            </p:cNvPr>
            <p:cNvSpPr/>
            <p:nvPr/>
          </p:nvSpPr>
          <p:spPr>
            <a:xfrm>
              <a:off x="2973719" y="3290840"/>
              <a:ext cx="322786" cy="328335"/>
            </a:xfrm>
            <a:prstGeom prst="star7">
              <a:avLst>
                <a:gd name="adj" fmla="val 16743"/>
                <a:gd name="hf" fmla="val 102572"/>
                <a:gd name="vf" fmla="val 105210"/>
              </a:avLst>
            </a:prstGeom>
            <a:solidFill>
              <a:schemeClr val="accent1">
                <a:lumMod val="60000"/>
                <a:lumOff val="40000"/>
              </a:schemeClr>
            </a:solidFill>
            <a:scene3d>
              <a:camera prst="isometricLeftDown"/>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8D3313EC-D439-0B1C-6D18-9CF2D28EBEFC}"/>
                </a:ext>
              </a:extLst>
            </p:cNvPr>
            <p:cNvSpPr/>
            <p:nvPr/>
          </p:nvSpPr>
          <p:spPr>
            <a:xfrm>
              <a:off x="2057597" y="3661371"/>
              <a:ext cx="99613" cy="11076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3A4D0EC9-C2AC-F115-A00E-9861DA881E11}"/>
                </a:ext>
              </a:extLst>
            </p:cNvPr>
            <p:cNvSpPr/>
            <p:nvPr/>
          </p:nvSpPr>
          <p:spPr>
            <a:xfrm>
              <a:off x="3962866" y="3208717"/>
              <a:ext cx="99613" cy="11076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79BFFCF7-5C6C-BDDE-3EE0-0CF6B7AAE87C}"/>
                </a:ext>
              </a:extLst>
            </p:cNvPr>
            <p:cNvSpPr txBox="1"/>
            <p:nvPr/>
          </p:nvSpPr>
          <p:spPr>
            <a:xfrm>
              <a:off x="2802198" y="2238381"/>
              <a:ext cx="622286" cy="369332"/>
            </a:xfrm>
            <a:prstGeom prst="rect">
              <a:avLst/>
            </a:prstGeom>
            <a:noFill/>
          </p:spPr>
          <p:txBody>
            <a:bodyPr wrap="none" rtlCol="0">
              <a:spAutoFit/>
            </a:bodyPr>
            <a:lstStyle/>
            <a:p>
              <a:r>
                <a:rPr kumimoji="1" lang="en-US" altLang="ja-JP" dirty="0">
                  <a:solidFill>
                    <a:schemeClr val="bg1">
                      <a:lumMod val="90000"/>
                    </a:schemeClr>
                  </a:solidFill>
                </a:rPr>
                <a:t>Miss</a:t>
              </a:r>
              <a:endParaRPr kumimoji="1" lang="ja-JP" altLang="en-US" dirty="0">
                <a:solidFill>
                  <a:schemeClr val="bg1">
                    <a:lumMod val="90000"/>
                  </a:schemeClr>
                </a:solidFill>
              </a:endParaRPr>
            </a:p>
          </p:txBody>
        </p:sp>
      </p:grpSp>
    </p:spTree>
    <p:extLst>
      <p:ext uri="{BB962C8B-B14F-4D97-AF65-F5344CB8AC3E}">
        <p14:creationId xmlns:p14="http://schemas.microsoft.com/office/powerpoint/2010/main" val="2638911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99EC56-D4E8-B3FB-2254-D72AB31BFFBE}"/>
              </a:ext>
            </a:extLst>
          </p:cNvPr>
          <p:cNvSpPr>
            <a:spLocks noGrp="1"/>
          </p:cNvSpPr>
          <p:nvPr>
            <p:ph type="title"/>
          </p:nvPr>
        </p:nvSpPr>
        <p:spPr/>
        <p:txBody>
          <a:bodyPr/>
          <a:lstStyle/>
          <a:p>
            <a:r>
              <a:rPr kumimoji="1" lang="ja-JP" altLang="en-US"/>
              <a:t>フルレイトレーシングの時代が来る？？</a:t>
            </a:r>
          </a:p>
        </p:txBody>
      </p:sp>
      <p:sp>
        <p:nvSpPr>
          <p:cNvPr id="3" name="コンテンツ プレースホルダー 2">
            <a:extLst>
              <a:ext uri="{FF2B5EF4-FFF2-40B4-BE49-F238E27FC236}">
                <a16:creationId xmlns:a16="http://schemas.microsoft.com/office/drawing/2014/main" id="{434165D9-BBF9-E433-D373-826C1D819B45}"/>
              </a:ext>
            </a:extLst>
          </p:cNvPr>
          <p:cNvSpPr>
            <a:spLocks noGrp="1"/>
          </p:cNvSpPr>
          <p:nvPr>
            <p:ph idx="1"/>
          </p:nvPr>
        </p:nvSpPr>
        <p:spPr>
          <a:xfrm>
            <a:off x="457200" y="1455576"/>
            <a:ext cx="8229600" cy="3352036"/>
          </a:xfrm>
        </p:spPr>
        <p:txBody>
          <a:bodyPr/>
          <a:lstStyle/>
          <a:p>
            <a:r>
              <a:rPr kumimoji="1" lang="ja-JP" altLang="en-US"/>
              <a:t>「</a:t>
            </a:r>
            <a:r>
              <a:rPr kumimoji="1" lang="en-US" altLang="ja-JP"/>
              <a:t>RTX</a:t>
            </a:r>
            <a:r>
              <a:rPr lang="ja-JP" altLang="en-US"/>
              <a:t> 対応」</a:t>
            </a:r>
            <a:r>
              <a:rPr kumimoji="1" lang="ja-JP" altLang="en-US"/>
              <a:t>は宣伝文句になりえますが</a:t>
            </a:r>
            <a:endParaRPr kumimoji="1" lang="en-US" altLang="ja-JP"/>
          </a:p>
          <a:p>
            <a:endParaRPr kumimoji="1" lang="en-US" altLang="ja-JP"/>
          </a:p>
          <a:p>
            <a:r>
              <a:rPr kumimoji="1" lang="ja-JP" altLang="en-US"/>
              <a:t>意外と使いどころに困っていませんか？</a:t>
            </a:r>
            <a:endParaRPr kumimoji="1" lang="en-US" altLang="ja-JP"/>
          </a:p>
          <a:p>
            <a:endParaRPr kumimoji="1" lang="en-US" altLang="ja-JP"/>
          </a:p>
          <a:p>
            <a:r>
              <a:rPr lang="ja-JP" altLang="en-US"/>
              <a:t>本セッションでは</a:t>
            </a:r>
            <a:r>
              <a:rPr lang="ja-JP" altLang="en-US" b="1"/>
              <a:t>１サンプルだけ</a:t>
            </a:r>
            <a:r>
              <a:rPr lang="ja-JP" altLang="en-US"/>
              <a:t>で軽量で個性的な表現を提案✨</a:t>
            </a:r>
            <a:endParaRPr kumimoji="1" lang="ja-JP" altLang="en-US"/>
          </a:p>
        </p:txBody>
      </p:sp>
    </p:spTree>
    <p:extLst>
      <p:ext uri="{BB962C8B-B14F-4D97-AF65-F5344CB8AC3E}">
        <p14:creationId xmlns:p14="http://schemas.microsoft.com/office/powerpoint/2010/main" val="307389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BCF9F0-884D-7592-D701-6C0E62714242}"/>
              </a:ext>
            </a:extLst>
          </p:cNvPr>
          <p:cNvSpPr>
            <a:spLocks noGrp="1"/>
          </p:cNvSpPr>
          <p:nvPr>
            <p:ph type="title"/>
          </p:nvPr>
        </p:nvSpPr>
        <p:spPr/>
        <p:txBody>
          <a:bodyPr>
            <a:normAutofit fontScale="90000"/>
          </a:bodyPr>
          <a:lstStyle/>
          <a:p>
            <a:r>
              <a:rPr kumimoji="1" lang="ja-JP" altLang="en-US"/>
              <a:t>本セッションにおける</a:t>
            </a:r>
            <a:br>
              <a:rPr kumimoji="1" lang="en-US" altLang="ja-JP"/>
            </a:br>
            <a:r>
              <a:rPr kumimoji="1" lang="ja-JP" altLang="en-US"/>
              <a:t>リアルタイムレイトレーシングの扱い</a:t>
            </a:r>
          </a:p>
        </p:txBody>
      </p:sp>
      <p:sp>
        <p:nvSpPr>
          <p:cNvPr id="3" name="コンテンツ プレースホルダー 2">
            <a:extLst>
              <a:ext uri="{FF2B5EF4-FFF2-40B4-BE49-F238E27FC236}">
                <a16:creationId xmlns:a16="http://schemas.microsoft.com/office/drawing/2014/main" id="{3D9379B1-7EEE-EEB1-6CA1-F57632A25438}"/>
              </a:ext>
            </a:extLst>
          </p:cNvPr>
          <p:cNvSpPr>
            <a:spLocks noGrp="1"/>
          </p:cNvSpPr>
          <p:nvPr>
            <p:ph idx="1"/>
          </p:nvPr>
        </p:nvSpPr>
        <p:spPr>
          <a:xfrm>
            <a:off x="457200" y="1266700"/>
            <a:ext cx="8229600" cy="3540911"/>
          </a:xfrm>
        </p:spPr>
        <p:txBody>
          <a:bodyPr/>
          <a:lstStyle/>
          <a:p>
            <a:pPr marL="0" indent="0">
              <a:buNone/>
            </a:pPr>
            <a:r>
              <a:rPr kumimoji="1" lang="ja-JP" altLang="en-US"/>
              <a:t>　フォトリアルを実現する</a:t>
            </a:r>
            <a:endParaRPr kumimoji="1" lang="en-US" altLang="ja-JP"/>
          </a:p>
          <a:p>
            <a:pPr marL="0" indent="0">
              <a:buNone/>
            </a:pPr>
            <a:r>
              <a:rPr lang="ja-JP" altLang="en-US"/>
              <a:t>　光の強さに物理量</a:t>
            </a:r>
            <a:r>
              <a:rPr lang="en-US" altLang="ja-JP"/>
              <a:t>(lumen,lux,radiance</a:t>
            </a:r>
            <a:r>
              <a:rPr lang="ja-JP" altLang="en-US"/>
              <a:t>など</a:t>
            </a:r>
            <a:r>
              <a:rPr lang="en-US" altLang="ja-JP"/>
              <a:t>)</a:t>
            </a:r>
            <a:r>
              <a:rPr lang="ja-JP" altLang="en-US"/>
              <a:t>を使用する</a:t>
            </a:r>
            <a:endParaRPr kumimoji="1" lang="en-US" altLang="ja-JP"/>
          </a:p>
        </p:txBody>
      </p:sp>
      <p:sp>
        <p:nvSpPr>
          <p:cNvPr id="5" name="テキスト ボックス 4">
            <a:extLst>
              <a:ext uri="{FF2B5EF4-FFF2-40B4-BE49-F238E27FC236}">
                <a16:creationId xmlns:a16="http://schemas.microsoft.com/office/drawing/2014/main" id="{B2421156-CC93-7D21-7BF6-CE827ABDDD7C}"/>
              </a:ext>
            </a:extLst>
          </p:cNvPr>
          <p:cNvSpPr txBox="1"/>
          <p:nvPr/>
        </p:nvSpPr>
        <p:spPr>
          <a:xfrm>
            <a:off x="417280" y="3225815"/>
            <a:ext cx="7091172" cy="707886"/>
          </a:xfrm>
          <a:prstGeom prst="rect">
            <a:avLst/>
          </a:prstGeom>
          <a:noFill/>
        </p:spPr>
        <p:txBody>
          <a:bodyPr wrap="square">
            <a:spAutoFit/>
          </a:bodyPr>
          <a:lstStyle/>
          <a:p>
            <a:r>
              <a:rPr lang="ja-JP" altLang="en-US" sz="2000">
                <a:solidFill>
                  <a:schemeClr val="bg1">
                    <a:lumMod val="90000"/>
                  </a:schemeClr>
                </a:solidFill>
                <a:latin typeface="+mj-ea"/>
                <a:ea typeface="+mj-ea"/>
              </a:rPr>
              <a:t>⭕光線を素早く追跡する便利な道具</a:t>
            </a:r>
            <a:endParaRPr lang="en-US" altLang="ja-JP" sz="2000">
              <a:solidFill>
                <a:schemeClr val="bg1">
                  <a:lumMod val="90000"/>
                </a:schemeClr>
              </a:solidFill>
              <a:latin typeface="+mj-ea"/>
              <a:ea typeface="+mj-ea"/>
            </a:endParaRPr>
          </a:p>
          <a:p>
            <a:r>
              <a:rPr lang="ja-JP" altLang="en-US" sz="2000">
                <a:solidFill>
                  <a:schemeClr val="bg1">
                    <a:lumMod val="90000"/>
                  </a:schemeClr>
                </a:solidFill>
                <a:latin typeface="+mj-ea"/>
                <a:ea typeface="+mj-ea"/>
              </a:rPr>
              <a:t>⭕最終的に欲しい絵のために光学的に間違ったことをする</a:t>
            </a:r>
            <a:endParaRPr lang="en-US" altLang="ja-JP" sz="2000">
              <a:solidFill>
                <a:schemeClr val="bg1">
                  <a:lumMod val="90000"/>
                </a:schemeClr>
              </a:solidFill>
              <a:latin typeface="+mj-ea"/>
              <a:ea typeface="+mj-ea"/>
            </a:endParaRPr>
          </a:p>
        </p:txBody>
      </p:sp>
      <p:sp>
        <p:nvSpPr>
          <p:cNvPr id="11" name="テキスト ボックス 10">
            <a:extLst>
              <a:ext uri="{FF2B5EF4-FFF2-40B4-BE49-F238E27FC236}">
                <a16:creationId xmlns:a16="http://schemas.microsoft.com/office/drawing/2014/main" id="{21F9F7FE-436F-3624-D64F-5B3421A02AF7}"/>
              </a:ext>
            </a:extLst>
          </p:cNvPr>
          <p:cNvSpPr txBox="1"/>
          <p:nvPr/>
        </p:nvSpPr>
        <p:spPr>
          <a:xfrm>
            <a:off x="305733" y="1209799"/>
            <a:ext cx="1056723" cy="871521"/>
          </a:xfrm>
          <a:prstGeom prst="rect">
            <a:avLst/>
          </a:prstGeom>
          <a:noFill/>
        </p:spPr>
        <p:txBody>
          <a:bodyPr wrap="square">
            <a:spAutoFit/>
          </a:bodyPr>
          <a:lstStyle/>
          <a:p>
            <a:pPr>
              <a:lnSpc>
                <a:spcPct val="150000"/>
              </a:lnSpc>
            </a:pPr>
            <a:r>
              <a:rPr kumimoji="1" lang="ja-JP" altLang="en-US"/>
              <a:t>❌</a:t>
            </a:r>
            <a:endParaRPr kumimoji="1" lang="en-US" altLang="ja-JP"/>
          </a:p>
          <a:p>
            <a:pPr>
              <a:lnSpc>
                <a:spcPct val="150000"/>
              </a:lnSpc>
            </a:pPr>
            <a:r>
              <a:rPr kumimoji="1" lang="ja-JP" altLang="en-US"/>
              <a:t>❌</a:t>
            </a:r>
            <a:endParaRPr lang="ja-JP" altLang="en-US"/>
          </a:p>
        </p:txBody>
      </p:sp>
    </p:spTree>
    <p:extLst>
      <p:ext uri="{BB962C8B-B14F-4D97-AF65-F5344CB8AC3E}">
        <p14:creationId xmlns:p14="http://schemas.microsoft.com/office/powerpoint/2010/main" val="126470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89D86B-633C-7AD6-A084-AE0B3E623EDA}"/>
              </a:ext>
            </a:extLst>
          </p:cNvPr>
          <p:cNvSpPr>
            <a:spLocks noGrp="1"/>
          </p:cNvSpPr>
          <p:nvPr>
            <p:ph type="title"/>
          </p:nvPr>
        </p:nvSpPr>
        <p:spPr/>
        <p:txBody>
          <a:bodyPr>
            <a:normAutofit fontScale="90000"/>
          </a:bodyPr>
          <a:lstStyle/>
          <a:p>
            <a:r>
              <a:rPr lang="ja-JP" altLang="en-US" sz="3200">
                <a:latin typeface="+mj-ea"/>
              </a:rPr>
              <a:t>従来の反射のレンダリング方程式</a:t>
            </a:r>
          </a:p>
        </p:txBody>
      </p:sp>
      <p:sp>
        <p:nvSpPr>
          <p:cNvPr id="10" name="テキスト ボックス 9">
            <a:extLst>
              <a:ext uri="{FF2B5EF4-FFF2-40B4-BE49-F238E27FC236}">
                <a16:creationId xmlns:a16="http://schemas.microsoft.com/office/drawing/2014/main" id="{8D834B53-BC33-7598-2462-1E193F8CFB8C}"/>
              </a:ext>
            </a:extLst>
          </p:cNvPr>
          <p:cNvSpPr txBox="1"/>
          <p:nvPr/>
        </p:nvSpPr>
        <p:spPr>
          <a:xfrm>
            <a:off x="6041325" y="4661835"/>
            <a:ext cx="4033255" cy="307777"/>
          </a:xfrm>
          <a:prstGeom prst="rect">
            <a:avLst/>
          </a:prstGeom>
          <a:noFill/>
        </p:spPr>
        <p:txBody>
          <a:bodyPr wrap="square" rtlCol="0">
            <a:spAutoFit/>
          </a:bodyPr>
          <a:lstStyle/>
          <a:p>
            <a:r>
              <a:rPr kumimoji="1" lang="ja-JP" altLang="en-US" sz="1400">
                <a:solidFill>
                  <a:schemeClr val="bg1">
                    <a:lumMod val="90000"/>
                  </a:schemeClr>
                </a:solidFill>
                <a:latin typeface="+mj-ea"/>
                <a:ea typeface="+mj-ea"/>
              </a:rPr>
              <a:t>引用元</a:t>
            </a:r>
            <a:r>
              <a:rPr kumimoji="1" lang="en-US" altLang="ja-JP" sz="1400">
                <a:solidFill>
                  <a:schemeClr val="bg1">
                    <a:lumMod val="90000"/>
                  </a:schemeClr>
                </a:solidFill>
                <a:latin typeface="+mj-ea"/>
                <a:ea typeface="+mj-ea"/>
              </a:rPr>
              <a:t>[2019 Akenine-Moller et.al,]</a:t>
            </a:r>
            <a:endParaRPr kumimoji="1" lang="ja-JP" altLang="en-US" sz="1400">
              <a:solidFill>
                <a:schemeClr val="bg1">
                  <a:lumMod val="90000"/>
                </a:schemeClr>
              </a:solidFill>
              <a:latin typeface="+mj-ea"/>
              <a:ea typeface="+mj-ea"/>
            </a:endParaRPr>
          </a:p>
        </p:txBody>
      </p:sp>
      <p:grpSp>
        <p:nvGrpSpPr>
          <p:cNvPr id="3" name="グループ化 2">
            <a:extLst>
              <a:ext uri="{FF2B5EF4-FFF2-40B4-BE49-F238E27FC236}">
                <a16:creationId xmlns:a16="http://schemas.microsoft.com/office/drawing/2014/main" id="{5B319B09-364F-416D-8717-57811CA2AA67}"/>
              </a:ext>
            </a:extLst>
          </p:cNvPr>
          <p:cNvGrpSpPr/>
          <p:nvPr/>
        </p:nvGrpSpPr>
        <p:grpSpPr>
          <a:xfrm>
            <a:off x="741268" y="2136814"/>
            <a:ext cx="3565168" cy="369332"/>
            <a:chOff x="741268" y="2136814"/>
            <a:chExt cx="3565168" cy="369332"/>
          </a:xfrm>
        </p:grpSpPr>
        <p:cxnSp>
          <p:nvCxnSpPr>
            <p:cNvPr id="12" name="直線矢印コネクタ 11">
              <a:extLst>
                <a:ext uri="{FF2B5EF4-FFF2-40B4-BE49-F238E27FC236}">
                  <a16:creationId xmlns:a16="http://schemas.microsoft.com/office/drawing/2014/main" id="{91C987B5-F2B4-9D60-50AF-FAF6273E51B8}"/>
                </a:ext>
              </a:extLst>
            </p:cNvPr>
            <p:cNvCxnSpPr>
              <a:cxnSpLocks/>
              <a:stCxn id="14" idx="3"/>
            </p:cNvCxnSpPr>
            <p:nvPr/>
          </p:nvCxnSpPr>
          <p:spPr>
            <a:xfrm flipV="1">
              <a:off x="3926755" y="2154642"/>
              <a:ext cx="379681" cy="166838"/>
            </a:xfrm>
            <a:prstGeom prst="straightConnector1">
              <a:avLst/>
            </a:prstGeom>
            <a:ln>
              <a:solidFill>
                <a:schemeClr val="accent1">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68CAAF35-67F2-E28F-16DE-0277C39D61AC}"/>
                </a:ext>
              </a:extLst>
            </p:cNvPr>
            <p:cNvSpPr txBox="1"/>
            <p:nvPr/>
          </p:nvSpPr>
          <p:spPr>
            <a:xfrm>
              <a:off x="741268" y="2136814"/>
              <a:ext cx="3185487" cy="369332"/>
            </a:xfrm>
            <a:prstGeom prst="rect">
              <a:avLst/>
            </a:prstGeom>
            <a:noFill/>
          </p:spPr>
          <p:txBody>
            <a:bodyPr wrap="none" rtlCol="0">
              <a:spAutoFit/>
            </a:bodyPr>
            <a:lstStyle/>
            <a:p>
              <a:r>
                <a:rPr kumimoji="1" lang="ja-JP" altLang="en-US">
                  <a:solidFill>
                    <a:schemeClr val="accent1">
                      <a:lumMod val="60000"/>
                      <a:lumOff val="40000"/>
                    </a:schemeClr>
                  </a:solidFill>
                </a:rPr>
                <a:t>積分だと明るさの制御が手間</a:t>
              </a:r>
            </a:p>
          </p:txBody>
        </p:sp>
      </p:grpSp>
      <p:sp>
        <p:nvSpPr>
          <p:cNvPr id="80" name="正方形/長方形 79">
            <a:extLst>
              <a:ext uri="{FF2B5EF4-FFF2-40B4-BE49-F238E27FC236}">
                <a16:creationId xmlns:a16="http://schemas.microsoft.com/office/drawing/2014/main" id="{3AD5770B-F45A-0807-DB76-67734810C9D7}"/>
              </a:ext>
            </a:extLst>
          </p:cNvPr>
          <p:cNvSpPr/>
          <p:nvPr/>
        </p:nvSpPr>
        <p:spPr>
          <a:xfrm>
            <a:off x="4372239" y="961287"/>
            <a:ext cx="4117463" cy="1356378"/>
          </a:xfrm>
          <a:prstGeom prst="rect">
            <a:avLst/>
          </a:prstGeom>
          <a:noFill/>
          <a:ln w="3810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4" name="直線コネクタ 3">
            <a:extLst>
              <a:ext uri="{FF2B5EF4-FFF2-40B4-BE49-F238E27FC236}">
                <a16:creationId xmlns:a16="http://schemas.microsoft.com/office/drawing/2014/main" id="{E31F095E-26E4-0BFF-15A8-1B47FFD50BA9}"/>
              </a:ext>
            </a:extLst>
          </p:cNvPr>
          <p:cNvCxnSpPr/>
          <p:nvPr/>
        </p:nvCxnSpPr>
        <p:spPr>
          <a:xfrm>
            <a:off x="2039462" y="4421067"/>
            <a:ext cx="3672590"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楕円 4">
            <a:extLst>
              <a:ext uri="{FF2B5EF4-FFF2-40B4-BE49-F238E27FC236}">
                <a16:creationId xmlns:a16="http://schemas.microsoft.com/office/drawing/2014/main" id="{AF089DCF-A6FE-24A1-1865-8040389F7A5D}"/>
              </a:ext>
            </a:extLst>
          </p:cNvPr>
          <p:cNvSpPr/>
          <p:nvPr/>
        </p:nvSpPr>
        <p:spPr>
          <a:xfrm>
            <a:off x="3785659" y="4324350"/>
            <a:ext cx="193435" cy="19343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C2EDDCD-FB47-8CBE-7020-B1F352E42BA6}"/>
              </a:ext>
            </a:extLst>
          </p:cNvPr>
          <p:cNvSpPr txBox="1"/>
          <p:nvPr/>
        </p:nvSpPr>
        <p:spPr>
          <a:xfrm>
            <a:off x="4980262" y="3387252"/>
            <a:ext cx="950217" cy="830997"/>
          </a:xfrm>
          <a:prstGeom prst="rect">
            <a:avLst/>
          </a:prstGeom>
          <a:noFill/>
        </p:spPr>
        <p:txBody>
          <a:bodyPr wrap="square" rtlCol="0">
            <a:spAutoFit/>
          </a:bodyPr>
          <a:lstStyle/>
          <a:p>
            <a:r>
              <a:rPr kumimoji="1" lang="ja-JP" altLang="en-US" sz="4800" dirty="0"/>
              <a:t>💡</a:t>
            </a:r>
          </a:p>
        </p:txBody>
      </p:sp>
      <p:sp>
        <p:nvSpPr>
          <p:cNvPr id="7" name="テキスト ボックス 6">
            <a:extLst>
              <a:ext uri="{FF2B5EF4-FFF2-40B4-BE49-F238E27FC236}">
                <a16:creationId xmlns:a16="http://schemas.microsoft.com/office/drawing/2014/main" id="{8624137A-E074-2FE2-F6FF-934863644665}"/>
              </a:ext>
            </a:extLst>
          </p:cNvPr>
          <p:cNvSpPr txBox="1"/>
          <p:nvPr/>
        </p:nvSpPr>
        <p:spPr>
          <a:xfrm>
            <a:off x="2310452" y="2936262"/>
            <a:ext cx="950217" cy="830997"/>
          </a:xfrm>
          <a:prstGeom prst="rect">
            <a:avLst/>
          </a:prstGeom>
          <a:noFill/>
        </p:spPr>
        <p:txBody>
          <a:bodyPr wrap="square" rtlCol="0">
            <a:spAutoFit/>
          </a:bodyPr>
          <a:lstStyle/>
          <a:p>
            <a:r>
              <a:rPr kumimoji="1" lang="ja-JP" altLang="en-US" sz="4800" dirty="0"/>
              <a:t>💡</a:t>
            </a:r>
          </a:p>
        </p:txBody>
      </p:sp>
      <p:sp>
        <p:nvSpPr>
          <p:cNvPr id="8" name="テキスト ボックス 7">
            <a:extLst>
              <a:ext uri="{FF2B5EF4-FFF2-40B4-BE49-F238E27FC236}">
                <a16:creationId xmlns:a16="http://schemas.microsoft.com/office/drawing/2014/main" id="{600B713A-7606-04BD-6FAC-1125F8424BB2}"/>
              </a:ext>
            </a:extLst>
          </p:cNvPr>
          <p:cNvSpPr txBox="1"/>
          <p:nvPr/>
        </p:nvSpPr>
        <p:spPr>
          <a:xfrm>
            <a:off x="4073110" y="2774221"/>
            <a:ext cx="950217" cy="830997"/>
          </a:xfrm>
          <a:prstGeom prst="rect">
            <a:avLst/>
          </a:prstGeom>
          <a:noFill/>
        </p:spPr>
        <p:txBody>
          <a:bodyPr wrap="square" rtlCol="0">
            <a:spAutoFit/>
          </a:bodyPr>
          <a:lstStyle/>
          <a:p>
            <a:r>
              <a:rPr kumimoji="1" lang="ja-JP" altLang="en-US" sz="4800" dirty="0"/>
              <a:t>💡</a:t>
            </a:r>
          </a:p>
        </p:txBody>
      </p:sp>
      <p:cxnSp>
        <p:nvCxnSpPr>
          <p:cNvPr id="11" name="直線矢印コネクタ 10">
            <a:extLst>
              <a:ext uri="{FF2B5EF4-FFF2-40B4-BE49-F238E27FC236}">
                <a16:creationId xmlns:a16="http://schemas.microsoft.com/office/drawing/2014/main" id="{BD30D866-8FD9-28F3-F73E-1843BCDE78F1}"/>
              </a:ext>
            </a:extLst>
          </p:cNvPr>
          <p:cNvCxnSpPr>
            <a:cxnSpLocks/>
          </p:cNvCxnSpPr>
          <p:nvPr/>
        </p:nvCxnSpPr>
        <p:spPr>
          <a:xfrm flipH="1" flipV="1">
            <a:off x="3863326" y="3548184"/>
            <a:ext cx="1" cy="776166"/>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8025BEEA-75CC-7557-3D26-F58756D5C07E}"/>
                  </a:ext>
                </a:extLst>
              </p:cNvPr>
              <p:cNvSpPr txBox="1"/>
              <p:nvPr/>
            </p:nvSpPr>
            <p:spPr>
              <a:xfrm>
                <a:off x="2497643" y="2550675"/>
                <a:ext cx="522001"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200" b="0" i="1" smtClean="0">
                              <a:solidFill>
                                <a:schemeClr val="bg1"/>
                              </a:solidFill>
                              <a:latin typeface="Cambria Math" panose="02040503050406030204" pitchFamily="18" charset="0"/>
                            </a:rPr>
                          </m:ctrlPr>
                        </m:sSubPr>
                        <m:e>
                          <m:r>
                            <a:rPr kumimoji="1" lang="en-US" altLang="ja-JP" sz="3200" b="0" i="1" smtClean="0">
                              <a:solidFill>
                                <a:schemeClr val="bg1"/>
                              </a:solidFill>
                              <a:latin typeface="Cambria Math" panose="02040503050406030204" pitchFamily="18" charset="0"/>
                            </a:rPr>
                            <m:t>𝐿</m:t>
                          </m:r>
                        </m:e>
                        <m:sub>
                          <m:r>
                            <a:rPr kumimoji="1" lang="en-US" altLang="ja-JP" sz="3200" b="0" i="1" smtClean="0">
                              <a:solidFill>
                                <a:schemeClr val="bg1"/>
                              </a:solidFill>
                              <a:latin typeface="Cambria Math" panose="02040503050406030204" pitchFamily="18" charset="0"/>
                            </a:rPr>
                            <m:t>0</m:t>
                          </m:r>
                        </m:sub>
                      </m:sSub>
                    </m:oMath>
                  </m:oMathPara>
                </a14:m>
                <a:endParaRPr kumimoji="1" lang="ja-JP" altLang="en-US" sz="3200">
                  <a:solidFill>
                    <a:schemeClr val="bg1"/>
                  </a:solidFill>
                </a:endParaRPr>
              </a:p>
            </p:txBody>
          </p:sp>
        </mc:Choice>
        <mc:Fallback xmlns="">
          <p:sp>
            <p:nvSpPr>
              <p:cNvPr id="63" name="テキスト ボックス 62">
                <a:extLst>
                  <a:ext uri="{FF2B5EF4-FFF2-40B4-BE49-F238E27FC236}">
                    <a16:creationId xmlns:a16="http://schemas.microsoft.com/office/drawing/2014/main" id="{8025BEEA-75CC-7557-3D26-F58756D5C07E}"/>
                  </a:ext>
                </a:extLst>
              </p:cNvPr>
              <p:cNvSpPr txBox="1">
                <a:spLocks noRot="1" noChangeAspect="1" noMove="1" noResize="1" noEditPoints="1" noAdjustHandles="1" noChangeArrowheads="1" noChangeShapeType="1" noTextEdit="1"/>
              </p:cNvSpPr>
              <p:nvPr/>
            </p:nvSpPr>
            <p:spPr>
              <a:xfrm>
                <a:off x="2497643" y="2550675"/>
                <a:ext cx="522001" cy="492443"/>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4" name="テキスト ボックス 63">
                <a:extLst>
                  <a:ext uri="{FF2B5EF4-FFF2-40B4-BE49-F238E27FC236}">
                    <a16:creationId xmlns:a16="http://schemas.microsoft.com/office/drawing/2014/main" id="{9B0CD040-D6CC-FF8C-F101-58619B740456}"/>
                  </a:ext>
                </a:extLst>
              </p:cNvPr>
              <p:cNvSpPr txBox="1"/>
              <p:nvPr/>
            </p:nvSpPr>
            <p:spPr>
              <a:xfrm>
                <a:off x="4241655" y="2425676"/>
                <a:ext cx="512512"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200" b="0" i="1" smtClean="0">
                              <a:solidFill>
                                <a:schemeClr val="bg1"/>
                              </a:solidFill>
                              <a:latin typeface="Cambria Math" panose="02040503050406030204" pitchFamily="18" charset="0"/>
                            </a:rPr>
                          </m:ctrlPr>
                        </m:sSubPr>
                        <m:e>
                          <m:r>
                            <a:rPr kumimoji="1" lang="en-US" altLang="ja-JP" sz="3200" b="0" i="1" smtClean="0">
                              <a:solidFill>
                                <a:schemeClr val="bg1"/>
                              </a:solidFill>
                              <a:latin typeface="Cambria Math" panose="02040503050406030204" pitchFamily="18" charset="0"/>
                            </a:rPr>
                            <m:t>𝐿</m:t>
                          </m:r>
                        </m:e>
                        <m:sub>
                          <m:r>
                            <a:rPr kumimoji="1" lang="en-US" altLang="ja-JP" sz="3200" b="0" i="1" smtClean="0">
                              <a:solidFill>
                                <a:schemeClr val="bg1"/>
                              </a:solidFill>
                              <a:latin typeface="Cambria Math" panose="02040503050406030204" pitchFamily="18" charset="0"/>
                            </a:rPr>
                            <m:t>1</m:t>
                          </m:r>
                        </m:sub>
                      </m:sSub>
                    </m:oMath>
                  </m:oMathPara>
                </a14:m>
                <a:endParaRPr kumimoji="1" lang="ja-JP" altLang="en-US" sz="3200">
                  <a:solidFill>
                    <a:schemeClr val="bg1"/>
                  </a:solidFill>
                </a:endParaRPr>
              </a:p>
            </p:txBody>
          </p:sp>
        </mc:Choice>
        <mc:Fallback xmlns="">
          <p:sp>
            <p:nvSpPr>
              <p:cNvPr id="64" name="テキスト ボックス 63">
                <a:extLst>
                  <a:ext uri="{FF2B5EF4-FFF2-40B4-BE49-F238E27FC236}">
                    <a16:creationId xmlns:a16="http://schemas.microsoft.com/office/drawing/2014/main" id="{9B0CD040-D6CC-FF8C-F101-58619B740456}"/>
                  </a:ext>
                </a:extLst>
              </p:cNvPr>
              <p:cNvSpPr txBox="1">
                <a:spLocks noRot="1" noChangeAspect="1" noMove="1" noResize="1" noEditPoints="1" noAdjustHandles="1" noChangeArrowheads="1" noChangeShapeType="1" noTextEdit="1"/>
              </p:cNvSpPr>
              <p:nvPr/>
            </p:nvSpPr>
            <p:spPr>
              <a:xfrm>
                <a:off x="4241655" y="2425676"/>
                <a:ext cx="512512" cy="492443"/>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5" name="テキスト ボックス 64">
                <a:extLst>
                  <a:ext uri="{FF2B5EF4-FFF2-40B4-BE49-F238E27FC236}">
                    <a16:creationId xmlns:a16="http://schemas.microsoft.com/office/drawing/2014/main" id="{F453C790-255B-0820-A20E-CE3227366A12}"/>
                  </a:ext>
                </a:extLst>
              </p:cNvPr>
              <p:cNvSpPr txBox="1"/>
              <p:nvPr/>
            </p:nvSpPr>
            <p:spPr>
              <a:xfrm>
                <a:off x="5307120" y="3017334"/>
                <a:ext cx="522001"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200" b="0" i="1" smtClean="0">
                              <a:solidFill>
                                <a:schemeClr val="bg1"/>
                              </a:solidFill>
                              <a:latin typeface="Cambria Math" panose="02040503050406030204" pitchFamily="18" charset="0"/>
                            </a:rPr>
                          </m:ctrlPr>
                        </m:sSubPr>
                        <m:e>
                          <m:r>
                            <a:rPr kumimoji="1" lang="en-US" altLang="ja-JP" sz="3200" b="0" i="1" smtClean="0">
                              <a:solidFill>
                                <a:schemeClr val="bg1"/>
                              </a:solidFill>
                              <a:latin typeface="Cambria Math" panose="02040503050406030204" pitchFamily="18" charset="0"/>
                            </a:rPr>
                            <m:t>𝐿</m:t>
                          </m:r>
                        </m:e>
                        <m:sub>
                          <m:r>
                            <a:rPr kumimoji="1" lang="en-US" altLang="ja-JP" sz="3200" b="0" i="1" smtClean="0">
                              <a:solidFill>
                                <a:schemeClr val="bg1"/>
                              </a:solidFill>
                              <a:latin typeface="Cambria Math" panose="02040503050406030204" pitchFamily="18" charset="0"/>
                            </a:rPr>
                            <m:t>2</m:t>
                          </m:r>
                        </m:sub>
                      </m:sSub>
                    </m:oMath>
                  </m:oMathPara>
                </a14:m>
                <a:endParaRPr kumimoji="1" lang="ja-JP" altLang="en-US" sz="3200">
                  <a:solidFill>
                    <a:schemeClr val="bg1"/>
                  </a:solidFill>
                </a:endParaRPr>
              </a:p>
            </p:txBody>
          </p:sp>
        </mc:Choice>
        <mc:Fallback xmlns="">
          <p:sp>
            <p:nvSpPr>
              <p:cNvPr id="65" name="テキスト ボックス 64">
                <a:extLst>
                  <a:ext uri="{FF2B5EF4-FFF2-40B4-BE49-F238E27FC236}">
                    <a16:creationId xmlns:a16="http://schemas.microsoft.com/office/drawing/2014/main" id="{F453C790-255B-0820-A20E-CE3227366A12}"/>
                  </a:ext>
                </a:extLst>
              </p:cNvPr>
              <p:cNvSpPr txBox="1">
                <a:spLocks noRot="1" noChangeAspect="1" noMove="1" noResize="1" noEditPoints="1" noAdjustHandles="1" noChangeArrowheads="1" noChangeShapeType="1" noTextEdit="1"/>
              </p:cNvSpPr>
              <p:nvPr/>
            </p:nvSpPr>
            <p:spPr>
              <a:xfrm>
                <a:off x="5307120" y="3017334"/>
                <a:ext cx="522001" cy="492443"/>
              </a:xfrm>
              <a:prstGeom prst="rect">
                <a:avLst/>
              </a:prstGeom>
              <a:blipFill>
                <a:blip r:embed="rId5"/>
                <a:stretch>
                  <a:fillRect/>
                </a:stretch>
              </a:blipFill>
            </p:spPr>
            <p:txBody>
              <a:bodyPr/>
              <a:lstStyle/>
              <a:p>
                <a:r>
                  <a:rPr lang="ja-JP" altLang="en-US">
                    <a:noFill/>
                  </a:rPr>
                  <a:t> </a:t>
                </a:r>
              </a:p>
            </p:txBody>
          </p:sp>
        </mc:Fallback>
      </mc:AlternateContent>
      <p:cxnSp>
        <p:nvCxnSpPr>
          <p:cNvPr id="69" name="直線矢印コネクタ 68">
            <a:extLst>
              <a:ext uri="{FF2B5EF4-FFF2-40B4-BE49-F238E27FC236}">
                <a16:creationId xmlns:a16="http://schemas.microsoft.com/office/drawing/2014/main" id="{EB4338F8-9F64-D510-90DA-7ED2254A3922}"/>
              </a:ext>
            </a:extLst>
          </p:cNvPr>
          <p:cNvCxnSpPr>
            <a:cxnSpLocks/>
            <a:stCxn id="5" idx="7"/>
          </p:cNvCxnSpPr>
          <p:nvPr/>
        </p:nvCxnSpPr>
        <p:spPr>
          <a:xfrm flipV="1">
            <a:off x="3950766" y="3709977"/>
            <a:ext cx="421473" cy="642701"/>
          </a:xfrm>
          <a:prstGeom prst="straightConnector1">
            <a:avLst/>
          </a:prstGeom>
          <a:ln w="57150">
            <a:solidFill>
              <a:schemeClr val="bg1">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2" name="直線矢印コネクタ 71">
            <a:extLst>
              <a:ext uri="{FF2B5EF4-FFF2-40B4-BE49-F238E27FC236}">
                <a16:creationId xmlns:a16="http://schemas.microsoft.com/office/drawing/2014/main" id="{27424D15-5211-B359-27FD-D27DE94ACDCE}"/>
              </a:ext>
            </a:extLst>
          </p:cNvPr>
          <p:cNvCxnSpPr>
            <a:cxnSpLocks/>
            <a:stCxn id="5" idx="6"/>
          </p:cNvCxnSpPr>
          <p:nvPr/>
        </p:nvCxnSpPr>
        <p:spPr>
          <a:xfrm flipV="1">
            <a:off x="3979094" y="4099801"/>
            <a:ext cx="665858" cy="321267"/>
          </a:xfrm>
          <a:prstGeom prst="straightConnector1">
            <a:avLst/>
          </a:prstGeom>
          <a:ln w="57150">
            <a:solidFill>
              <a:schemeClr val="bg1">
                <a:lumMod val="75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84" name="グラフィックス 75">
            <a:extLst>
              <a:ext uri="{FF2B5EF4-FFF2-40B4-BE49-F238E27FC236}">
                <a16:creationId xmlns:a16="http://schemas.microsoft.com/office/drawing/2014/main" id="{30ADD923-DAD7-824C-C322-F3DEE1A3636F}"/>
              </a:ext>
            </a:extLst>
          </p:cNvPr>
          <p:cNvGrpSpPr/>
          <p:nvPr/>
        </p:nvGrpSpPr>
        <p:grpSpPr>
          <a:xfrm>
            <a:off x="1273227" y="1199541"/>
            <a:ext cx="7080981" cy="752427"/>
            <a:chOff x="1273227" y="1199541"/>
            <a:chExt cx="7080981" cy="752427"/>
          </a:xfrm>
          <a:solidFill>
            <a:schemeClr val="bg1"/>
          </a:solidFill>
        </p:grpSpPr>
        <p:sp>
          <p:nvSpPr>
            <p:cNvPr id="85" name="フリーフォーム: 図形 84">
              <a:extLst>
                <a:ext uri="{FF2B5EF4-FFF2-40B4-BE49-F238E27FC236}">
                  <a16:creationId xmlns:a16="http://schemas.microsoft.com/office/drawing/2014/main" id="{1FCF20AD-4708-F0C1-AC7E-A2F255D637BC}"/>
                </a:ext>
              </a:extLst>
            </p:cNvPr>
            <p:cNvSpPr/>
            <p:nvPr/>
          </p:nvSpPr>
          <p:spPr>
            <a:xfrm>
              <a:off x="1273227" y="1425569"/>
              <a:ext cx="201358" cy="227695"/>
            </a:xfrm>
            <a:custGeom>
              <a:avLst/>
              <a:gdLst>
                <a:gd name="connsiteX0" fmla="*/ 111702 w 201358"/>
                <a:gd name="connsiteY0" fmla="*/ 26049 h 227695"/>
                <a:gd name="connsiteX1" fmla="*/ 66697 w 201358"/>
                <a:gd name="connsiteY1" fmla="*/ 206072 h 227695"/>
                <a:gd name="connsiteX2" fmla="*/ 65030 w 201358"/>
                <a:gd name="connsiteY2" fmla="*/ 213739 h 227695"/>
                <a:gd name="connsiteX3" fmla="*/ 68030 w 201358"/>
                <a:gd name="connsiteY3" fmla="*/ 217073 h 227695"/>
                <a:gd name="connsiteX4" fmla="*/ 68030 w 201358"/>
                <a:gd name="connsiteY4" fmla="*/ 217073 h 227695"/>
                <a:gd name="connsiteX5" fmla="*/ 68030 w 201358"/>
                <a:gd name="connsiteY5" fmla="*/ 217073 h 227695"/>
                <a:gd name="connsiteX6" fmla="*/ 69364 w 201358"/>
                <a:gd name="connsiteY6" fmla="*/ 217073 h 227695"/>
                <a:gd name="connsiteX7" fmla="*/ 76698 w 201358"/>
                <a:gd name="connsiteY7" fmla="*/ 217407 h 227695"/>
                <a:gd name="connsiteX8" fmla="*/ 108035 w 201358"/>
                <a:gd name="connsiteY8" fmla="*/ 217407 h 227695"/>
                <a:gd name="connsiteX9" fmla="*/ 178711 w 201358"/>
                <a:gd name="connsiteY9" fmla="*/ 178735 h 227695"/>
                <a:gd name="connsiteX10" fmla="*/ 191712 w 201358"/>
                <a:gd name="connsiteY10" fmla="*/ 148731 h 227695"/>
                <a:gd name="connsiteX11" fmla="*/ 196046 w 201358"/>
                <a:gd name="connsiteY11" fmla="*/ 142064 h 227695"/>
                <a:gd name="connsiteX12" fmla="*/ 196379 w 201358"/>
                <a:gd name="connsiteY12" fmla="*/ 141730 h 227695"/>
                <a:gd name="connsiteX13" fmla="*/ 197380 w 201358"/>
                <a:gd name="connsiteY13" fmla="*/ 141730 h 227695"/>
                <a:gd name="connsiteX14" fmla="*/ 201380 w 201358"/>
                <a:gd name="connsiteY14" fmla="*/ 145398 h 227695"/>
                <a:gd name="connsiteX15" fmla="*/ 200047 w 201358"/>
                <a:gd name="connsiteY15" fmla="*/ 150065 h 227695"/>
                <a:gd name="connsiteX16" fmla="*/ 173710 w 201358"/>
                <a:gd name="connsiteY16" fmla="*/ 222074 h 227695"/>
                <a:gd name="connsiteX17" fmla="*/ 169376 w 201358"/>
                <a:gd name="connsiteY17" fmla="*/ 227408 h 227695"/>
                <a:gd name="connsiteX18" fmla="*/ 169376 w 201358"/>
                <a:gd name="connsiteY18" fmla="*/ 227408 h 227695"/>
                <a:gd name="connsiteX19" fmla="*/ 169043 w 201358"/>
                <a:gd name="connsiteY19" fmla="*/ 227408 h 227695"/>
                <a:gd name="connsiteX20" fmla="*/ 163375 w 201358"/>
                <a:gd name="connsiteY20" fmla="*/ 227741 h 227695"/>
                <a:gd name="connsiteX21" fmla="*/ 9023 w 201358"/>
                <a:gd name="connsiteY21" fmla="*/ 227741 h 227695"/>
                <a:gd name="connsiteX22" fmla="*/ 22 w 201358"/>
                <a:gd name="connsiteY22" fmla="*/ 224074 h 227695"/>
                <a:gd name="connsiteX23" fmla="*/ 5022 w 201358"/>
                <a:gd name="connsiteY23" fmla="*/ 217407 h 227695"/>
                <a:gd name="connsiteX24" fmla="*/ 9023 w 201358"/>
                <a:gd name="connsiteY24" fmla="*/ 217407 h 227695"/>
                <a:gd name="connsiteX25" fmla="*/ 35026 w 201358"/>
                <a:gd name="connsiteY25" fmla="*/ 212739 h 227695"/>
                <a:gd name="connsiteX26" fmla="*/ 39026 w 201358"/>
                <a:gd name="connsiteY26" fmla="*/ 203405 h 227695"/>
                <a:gd name="connsiteX27" fmla="*/ 39360 w 201358"/>
                <a:gd name="connsiteY27" fmla="*/ 201738 h 227695"/>
                <a:gd name="connsiteX28" fmla="*/ 84032 w 201358"/>
                <a:gd name="connsiteY28" fmla="*/ 22716 h 227695"/>
                <a:gd name="connsiteX29" fmla="*/ 85366 w 201358"/>
                <a:gd name="connsiteY29" fmla="*/ 16381 h 227695"/>
                <a:gd name="connsiteX30" fmla="*/ 80032 w 201358"/>
                <a:gd name="connsiteY30" fmla="*/ 11381 h 227695"/>
                <a:gd name="connsiteX31" fmla="*/ 79698 w 201358"/>
                <a:gd name="connsiteY31" fmla="*/ 11381 h 227695"/>
                <a:gd name="connsiteX32" fmla="*/ 79365 w 201358"/>
                <a:gd name="connsiteY32" fmla="*/ 11381 h 227695"/>
                <a:gd name="connsiteX33" fmla="*/ 76364 w 201358"/>
                <a:gd name="connsiteY33" fmla="*/ 11047 h 227695"/>
                <a:gd name="connsiteX34" fmla="*/ 63696 w 201358"/>
                <a:gd name="connsiteY34" fmla="*/ 10381 h 227695"/>
                <a:gd name="connsiteX35" fmla="*/ 54362 w 201358"/>
                <a:gd name="connsiteY35" fmla="*/ 6714 h 227695"/>
                <a:gd name="connsiteX36" fmla="*/ 60696 w 201358"/>
                <a:gd name="connsiteY36" fmla="*/ 46 h 227695"/>
                <a:gd name="connsiteX37" fmla="*/ 104701 w 201358"/>
                <a:gd name="connsiteY37" fmla="*/ 1046 h 227695"/>
                <a:gd name="connsiteX38" fmla="*/ 105035 w 201358"/>
                <a:gd name="connsiteY38" fmla="*/ 1046 h 227695"/>
                <a:gd name="connsiteX39" fmla="*/ 154041 w 201358"/>
                <a:gd name="connsiteY39" fmla="*/ 46 h 227695"/>
                <a:gd name="connsiteX40" fmla="*/ 154374 w 201358"/>
                <a:gd name="connsiteY40" fmla="*/ 46 h 227695"/>
                <a:gd name="connsiteX41" fmla="*/ 159708 w 201358"/>
                <a:gd name="connsiteY41" fmla="*/ 4047 h 227695"/>
                <a:gd name="connsiteX42" fmla="*/ 155374 w 201358"/>
                <a:gd name="connsiteY42" fmla="*/ 10047 h 227695"/>
                <a:gd name="connsiteX43" fmla="*/ 147040 w 201358"/>
                <a:gd name="connsiteY43" fmla="*/ 10381 h 227695"/>
                <a:gd name="connsiteX44" fmla="*/ 115703 w 201358"/>
                <a:gd name="connsiteY44" fmla="*/ 16048 h 227695"/>
                <a:gd name="connsiteX45" fmla="*/ 111702 w 201358"/>
                <a:gd name="connsiteY45" fmla="*/ 26049 h 2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1358" h="227695">
                  <a:moveTo>
                    <a:pt x="111702" y="26049"/>
                  </a:moveTo>
                  <a:lnTo>
                    <a:pt x="66697" y="206072"/>
                  </a:lnTo>
                  <a:cubicBezTo>
                    <a:pt x="65585" y="210072"/>
                    <a:pt x="65030" y="212628"/>
                    <a:pt x="65030" y="213739"/>
                  </a:cubicBezTo>
                  <a:cubicBezTo>
                    <a:pt x="65030" y="215517"/>
                    <a:pt x="66030" y="216629"/>
                    <a:pt x="68030" y="217073"/>
                  </a:cubicBezTo>
                  <a:lnTo>
                    <a:pt x="68030" y="217073"/>
                  </a:lnTo>
                  <a:lnTo>
                    <a:pt x="68030" y="217073"/>
                  </a:lnTo>
                  <a:lnTo>
                    <a:pt x="69364" y="217073"/>
                  </a:lnTo>
                  <a:cubicBezTo>
                    <a:pt x="70697" y="217295"/>
                    <a:pt x="73142" y="217407"/>
                    <a:pt x="76698" y="217407"/>
                  </a:cubicBezTo>
                  <a:lnTo>
                    <a:pt x="108035" y="217407"/>
                  </a:lnTo>
                  <a:cubicBezTo>
                    <a:pt x="140483" y="217407"/>
                    <a:pt x="164042" y="204516"/>
                    <a:pt x="178711" y="178735"/>
                  </a:cubicBezTo>
                  <a:cubicBezTo>
                    <a:pt x="182489" y="172068"/>
                    <a:pt x="186823" y="162066"/>
                    <a:pt x="191712" y="148731"/>
                  </a:cubicBezTo>
                  <a:cubicBezTo>
                    <a:pt x="193490" y="144508"/>
                    <a:pt x="194935" y="142286"/>
                    <a:pt x="196046" y="142064"/>
                  </a:cubicBezTo>
                  <a:lnTo>
                    <a:pt x="196379" y="141730"/>
                  </a:lnTo>
                  <a:lnTo>
                    <a:pt x="197380" y="141730"/>
                  </a:lnTo>
                  <a:cubicBezTo>
                    <a:pt x="199824" y="141730"/>
                    <a:pt x="201158" y="142953"/>
                    <a:pt x="201380" y="145398"/>
                  </a:cubicBezTo>
                  <a:cubicBezTo>
                    <a:pt x="201380" y="146064"/>
                    <a:pt x="200936" y="147620"/>
                    <a:pt x="200047" y="150065"/>
                  </a:cubicBezTo>
                  <a:lnTo>
                    <a:pt x="173710" y="222074"/>
                  </a:lnTo>
                  <a:cubicBezTo>
                    <a:pt x="172599" y="225408"/>
                    <a:pt x="171154" y="227186"/>
                    <a:pt x="169376" y="227408"/>
                  </a:cubicBezTo>
                  <a:lnTo>
                    <a:pt x="169376" y="227408"/>
                  </a:lnTo>
                  <a:lnTo>
                    <a:pt x="169043" y="227408"/>
                  </a:lnTo>
                  <a:cubicBezTo>
                    <a:pt x="168154" y="227630"/>
                    <a:pt x="166265" y="227741"/>
                    <a:pt x="163375" y="227741"/>
                  </a:cubicBezTo>
                  <a:lnTo>
                    <a:pt x="9023" y="227741"/>
                  </a:lnTo>
                  <a:cubicBezTo>
                    <a:pt x="3466" y="227741"/>
                    <a:pt x="466" y="226519"/>
                    <a:pt x="22" y="224074"/>
                  </a:cubicBezTo>
                  <a:cubicBezTo>
                    <a:pt x="22" y="220074"/>
                    <a:pt x="1688" y="217851"/>
                    <a:pt x="5022" y="217407"/>
                  </a:cubicBezTo>
                  <a:lnTo>
                    <a:pt x="9023" y="217407"/>
                  </a:lnTo>
                  <a:cubicBezTo>
                    <a:pt x="23469" y="217407"/>
                    <a:pt x="32137" y="215851"/>
                    <a:pt x="35026" y="212739"/>
                  </a:cubicBezTo>
                  <a:cubicBezTo>
                    <a:pt x="36359" y="211184"/>
                    <a:pt x="37693" y="208072"/>
                    <a:pt x="39026" y="203405"/>
                  </a:cubicBezTo>
                  <a:cubicBezTo>
                    <a:pt x="39026" y="203183"/>
                    <a:pt x="39137" y="202627"/>
                    <a:pt x="39360" y="201738"/>
                  </a:cubicBezTo>
                  <a:lnTo>
                    <a:pt x="84032" y="22716"/>
                  </a:lnTo>
                  <a:cubicBezTo>
                    <a:pt x="84921" y="19159"/>
                    <a:pt x="85366" y="17048"/>
                    <a:pt x="85366" y="16381"/>
                  </a:cubicBezTo>
                  <a:cubicBezTo>
                    <a:pt x="85366" y="13714"/>
                    <a:pt x="83588" y="12048"/>
                    <a:pt x="80032" y="11381"/>
                  </a:cubicBezTo>
                  <a:lnTo>
                    <a:pt x="79698" y="11381"/>
                  </a:lnTo>
                  <a:lnTo>
                    <a:pt x="79365" y="11381"/>
                  </a:lnTo>
                  <a:cubicBezTo>
                    <a:pt x="78698" y="11381"/>
                    <a:pt x="77698" y="11270"/>
                    <a:pt x="76364" y="11047"/>
                  </a:cubicBezTo>
                  <a:cubicBezTo>
                    <a:pt x="72586" y="10603"/>
                    <a:pt x="68363" y="10381"/>
                    <a:pt x="63696" y="10381"/>
                  </a:cubicBezTo>
                  <a:cubicBezTo>
                    <a:pt x="57918" y="10381"/>
                    <a:pt x="54806" y="9158"/>
                    <a:pt x="54362" y="6714"/>
                  </a:cubicBezTo>
                  <a:cubicBezTo>
                    <a:pt x="54362" y="2269"/>
                    <a:pt x="56473" y="46"/>
                    <a:pt x="60696" y="46"/>
                  </a:cubicBezTo>
                  <a:lnTo>
                    <a:pt x="104701" y="1046"/>
                  </a:lnTo>
                  <a:lnTo>
                    <a:pt x="105035" y="1046"/>
                  </a:lnTo>
                  <a:lnTo>
                    <a:pt x="154041" y="46"/>
                  </a:lnTo>
                  <a:lnTo>
                    <a:pt x="154374" y="46"/>
                  </a:lnTo>
                  <a:cubicBezTo>
                    <a:pt x="157930" y="46"/>
                    <a:pt x="159708" y="1380"/>
                    <a:pt x="159708" y="4047"/>
                  </a:cubicBezTo>
                  <a:cubicBezTo>
                    <a:pt x="159708" y="7603"/>
                    <a:pt x="158264" y="9603"/>
                    <a:pt x="155374" y="10047"/>
                  </a:cubicBezTo>
                  <a:cubicBezTo>
                    <a:pt x="154041" y="10270"/>
                    <a:pt x="151263" y="10381"/>
                    <a:pt x="147040" y="10381"/>
                  </a:cubicBezTo>
                  <a:cubicBezTo>
                    <a:pt x="129482" y="10381"/>
                    <a:pt x="119036" y="12270"/>
                    <a:pt x="115703" y="16048"/>
                  </a:cubicBezTo>
                  <a:cubicBezTo>
                    <a:pt x="114369" y="17604"/>
                    <a:pt x="113036" y="20938"/>
                    <a:pt x="111702" y="26049"/>
                  </a:cubicBezTo>
                  <a:close/>
                </a:path>
              </a:pathLst>
            </a:custGeom>
            <a:solidFill>
              <a:schemeClr val="bg1"/>
            </a:solidFill>
            <a:ln w="333375" cap="flat">
              <a:noFill/>
              <a:prstDash val="solid"/>
              <a:miter/>
            </a:ln>
          </p:spPr>
          <p:txBody>
            <a:bodyPr rtlCol="0" anchor="ctr"/>
            <a:lstStyle/>
            <a:p>
              <a:endParaRPr lang="ja-JP" altLang="en-US"/>
            </a:p>
          </p:txBody>
        </p:sp>
        <p:sp>
          <p:nvSpPr>
            <p:cNvPr id="86" name="フリーフォーム: 図形 85">
              <a:extLst>
                <a:ext uri="{FF2B5EF4-FFF2-40B4-BE49-F238E27FC236}">
                  <a16:creationId xmlns:a16="http://schemas.microsoft.com/office/drawing/2014/main" id="{2399FEC9-5997-909E-0F5A-C5FD76869557}"/>
                </a:ext>
              </a:extLst>
            </p:cNvPr>
            <p:cNvSpPr/>
            <p:nvPr/>
          </p:nvSpPr>
          <p:spPr>
            <a:xfrm>
              <a:off x="1496821" y="1600124"/>
              <a:ext cx="99879" cy="105713"/>
            </a:xfrm>
            <a:custGeom>
              <a:avLst/>
              <a:gdLst>
                <a:gd name="connsiteX0" fmla="*/ 99919 w 99879"/>
                <a:gd name="connsiteY0" fmla="*/ 39496 h 105713"/>
                <a:gd name="connsiteX1" fmla="*/ 81017 w 99879"/>
                <a:gd name="connsiteY1" fmla="*/ 84535 h 105713"/>
                <a:gd name="connsiteX2" fmla="*/ 40645 w 99879"/>
                <a:gd name="connsiteY2" fmla="*/ 105538 h 105713"/>
                <a:gd name="connsiteX3" fmla="*/ 37378 w 99879"/>
                <a:gd name="connsiteY3" fmla="*/ 105771 h 105713"/>
                <a:gd name="connsiteX4" fmla="*/ 6574 w 99879"/>
                <a:gd name="connsiteY4" fmla="*/ 89669 h 105713"/>
                <a:gd name="connsiteX5" fmla="*/ 40 w 99879"/>
                <a:gd name="connsiteY5" fmla="*/ 66333 h 105713"/>
                <a:gd name="connsiteX6" fmla="*/ 18709 w 99879"/>
                <a:gd name="connsiteY6" fmla="*/ 21761 h 105713"/>
                <a:gd name="connsiteX7" fmla="*/ 58847 w 99879"/>
                <a:gd name="connsiteY7" fmla="*/ 291 h 105713"/>
                <a:gd name="connsiteX8" fmla="*/ 62581 w 99879"/>
                <a:gd name="connsiteY8" fmla="*/ 58 h 105713"/>
                <a:gd name="connsiteX9" fmla="*/ 93151 w 99879"/>
                <a:gd name="connsiteY9" fmla="*/ 15693 h 105713"/>
                <a:gd name="connsiteX10" fmla="*/ 99919 w 99879"/>
                <a:gd name="connsiteY10" fmla="*/ 39496 h 105713"/>
                <a:gd name="connsiteX11" fmla="*/ 37611 w 99879"/>
                <a:gd name="connsiteY11" fmla="*/ 100637 h 105713"/>
                <a:gd name="connsiteX12" fmla="*/ 37611 w 99879"/>
                <a:gd name="connsiteY12" fmla="*/ 100637 h 105713"/>
                <a:gd name="connsiteX13" fmla="*/ 63514 w 99879"/>
                <a:gd name="connsiteY13" fmla="*/ 87102 h 105713"/>
                <a:gd name="connsiteX14" fmla="*/ 69348 w 99879"/>
                <a:gd name="connsiteY14" fmla="*/ 79168 h 105713"/>
                <a:gd name="connsiteX15" fmla="*/ 82417 w 99879"/>
                <a:gd name="connsiteY15" fmla="*/ 37396 h 105713"/>
                <a:gd name="connsiteX16" fmla="*/ 82650 w 99879"/>
                <a:gd name="connsiteY16" fmla="*/ 33662 h 105713"/>
                <a:gd name="connsiteX17" fmla="*/ 82650 w 99879"/>
                <a:gd name="connsiteY17" fmla="*/ 33429 h 105713"/>
                <a:gd name="connsiteX18" fmla="*/ 82884 w 99879"/>
                <a:gd name="connsiteY18" fmla="*/ 33195 h 105713"/>
                <a:gd name="connsiteX19" fmla="*/ 82884 w 99879"/>
                <a:gd name="connsiteY19" fmla="*/ 30395 h 105713"/>
                <a:gd name="connsiteX20" fmla="*/ 71449 w 99879"/>
                <a:gd name="connsiteY20" fmla="*/ 7292 h 105713"/>
                <a:gd name="connsiteX21" fmla="*/ 62348 w 99879"/>
                <a:gd name="connsiteY21" fmla="*/ 5192 h 105713"/>
                <a:gd name="connsiteX22" fmla="*/ 35511 w 99879"/>
                <a:gd name="connsiteY22" fmla="*/ 20127 h 105713"/>
                <a:gd name="connsiteX23" fmla="*/ 32477 w 99879"/>
                <a:gd name="connsiteY23" fmla="*/ 24328 h 105713"/>
                <a:gd name="connsiteX24" fmla="*/ 30844 w 99879"/>
                <a:gd name="connsiteY24" fmla="*/ 26661 h 105713"/>
                <a:gd name="connsiteX25" fmla="*/ 18475 w 99879"/>
                <a:gd name="connsiteY25" fmla="*/ 64466 h 105713"/>
                <a:gd name="connsiteX26" fmla="*/ 17309 w 99879"/>
                <a:gd name="connsiteY26" fmla="*/ 75201 h 105713"/>
                <a:gd name="connsiteX27" fmla="*/ 30844 w 99879"/>
                <a:gd name="connsiteY27" fmla="*/ 99470 h 105713"/>
                <a:gd name="connsiteX28" fmla="*/ 37611 w 99879"/>
                <a:gd name="connsiteY28" fmla="*/ 100637 h 10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879" h="105713">
                  <a:moveTo>
                    <a:pt x="99919" y="39496"/>
                  </a:moveTo>
                  <a:cubicBezTo>
                    <a:pt x="99919" y="55987"/>
                    <a:pt x="93618" y="71000"/>
                    <a:pt x="81017" y="84535"/>
                  </a:cubicBezTo>
                  <a:cubicBezTo>
                    <a:pt x="69037" y="97603"/>
                    <a:pt x="55580" y="104604"/>
                    <a:pt x="40645" y="105538"/>
                  </a:cubicBezTo>
                  <a:cubicBezTo>
                    <a:pt x="39556" y="105693"/>
                    <a:pt x="38467" y="105771"/>
                    <a:pt x="37378" y="105771"/>
                  </a:cubicBezTo>
                  <a:cubicBezTo>
                    <a:pt x="23843" y="105771"/>
                    <a:pt x="13575" y="100404"/>
                    <a:pt x="6574" y="89669"/>
                  </a:cubicBezTo>
                  <a:cubicBezTo>
                    <a:pt x="2218" y="82979"/>
                    <a:pt x="40" y="75201"/>
                    <a:pt x="40" y="66333"/>
                  </a:cubicBezTo>
                  <a:cubicBezTo>
                    <a:pt x="40" y="50308"/>
                    <a:pt x="6263" y="35451"/>
                    <a:pt x="18709" y="21761"/>
                  </a:cubicBezTo>
                  <a:cubicBezTo>
                    <a:pt x="30533" y="8692"/>
                    <a:pt x="43912" y="1536"/>
                    <a:pt x="58847" y="291"/>
                  </a:cubicBezTo>
                  <a:cubicBezTo>
                    <a:pt x="60092" y="136"/>
                    <a:pt x="61336" y="58"/>
                    <a:pt x="62581" y="58"/>
                  </a:cubicBezTo>
                  <a:cubicBezTo>
                    <a:pt x="75960" y="58"/>
                    <a:pt x="86151" y="5270"/>
                    <a:pt x="93151" y="15693"/>
                  </a:cubicBezTo>
                  <a:cubicBezTo>
                    <a:pt x="97663" y="22383"/>
                    <a:pt x="99919" y="30317"/>
                    <a:pt x="99919" y="39496"/>
                  </a:cubicBezTo>
                  <a:moveTo>
                    <a:pt x="37611" y="100637"/>
                  </a:moveTo>
                  <a:lnTo>
                    <a:pt x="37611" y="100637"/>
                  </a:lnTo>
                  <a:cubicBezTo>
                    <a:pt x="46790" y="100637"/>
                    <a:pt x="55424" y="96125"/>
                    <a:pt x="63514" y="87102"/>
                  </a:cubicBezTo>
                  <a:cubicBezTo>
                    <a:pt x="65692" y="84613"/>
                    <a:pt x="67637" y="81968"/>
                    <a:pt x="69348" y="79168"/>
                  </a:cubicBezTo>
                  <a:cubicBezTo>
                    <a:pt x="75883" y="67966"/>
                    <a:pt x="80239" y="54042"/>
                    <a:pt x="82417" y="37396"/>
                  </a:cubicBezTo>
                  <a:cubicBezTo>
                    <a:pt x="82572" y="36151"/>
                    <a:pt x="82650" y="34907"/>
                    <a:pt x="82650" y="33662"/>
                  </a:cubicBezTo>
                  <a:lnTo>
                    <a:pt x="82650" y="33429"/>
                  </a:lnTo>
                  <a:lnTo>
                    <a:pt x="82884" y="33195"/>
                  </a:lnTo>
                  <a:lnTo>
                    <a:pt x="82884" y="30395"/>
                  </a:lnTo>
                  <a:cubicBezTo>
                    <a:pt x="82884" y="18882"/>
                    <a:pt x="79072" y="11182"/>
                    <a:pt x="71449" y="7292"/>
                  </a:cubicBezTo>
                  <a:cubicBezTo>
                    <a:pt x="68804" y="5892"/>
                    <a:pt x="65770" y="5192"/>
                    <a:pt x="62348" y="5192"/>
                  </a:cubicBezTo>
                  <a:cubicBezTo>
                    <a:pt x="52857" y="5192"/>
                    <a:pt x="43912" y="10170"/>
                    <a:pt x="35511" y="20127"/>
                  </a:cubicBezTo>
                  <a:cubicBezTo>
                    <a:pt x="34422" y="21527"/>
                    <a:pt x="33411" y="22927"/>
                    <a:pt x="32477" y="24328"/>
                  </a:cubicBezTo>
                  <a:cubicBezTo>
                    <a:pt x="31855" y="25105"/>
                    <a:pt x="31310" y="25883"/>
                    <a:pt x="30844" y="26661"/>
                  </a:cubicBezTo>
                  <a:cubicBezTo>
                    <a:pt x="25243" y="35685"/>
                    <a:pt x="21120" y="48286"/>
                    <a:pt x="18475" y="64466"/>
                  </a:cubicBezTo>
                  <a:cubicBezTo>
                    <a:pt x="17698" y="68822"/>
                    <a:pt x="17309" y="72400"/>
                    <a:pt x="17309" y="75201"/>
                  </a:cubicBezTo>
                  <a:cubicBezTo>
                    <a:pt x="17309" y="88113"/>
                    <a:pt x="21820" y="96203"/>
                    <a:pt x="30844" y="99470"/>
                  </a:cubicBezTo>
                  <a:cubicBezTo>
                    <a:pt x="33022" y="100248"/>
                    <a:pt x="35278" y="100637"/>
                    <a:pt x="37611" y="100637"/>
                  </a:cubicBezTo>
                  <a:close/>
                </a:path>
              </a:pathLst>
            </a:custGeom>
            <a:solidFill>
              <a:schemeClr val="bg1"/>
            </a:solidFill>
            <a:ln w="233363" cap="flat">
              <a:noFill/>
              <a:prstDash val="solid"/>
              <a:miter/>
            </a:ln>
          </p:spPr>
          <p:txBody>
            <a:bodyPr rtlCol="0" anchor="ctr"/>
            <a:lstStyle/>
            <a:p>
              <a:endParaRPr lang="ja-JP" altLang="en-US"/>
            </a:p>
          </p:txBody>
        </p:sp>
        <p:sp>
          <p:nvSpPr>
            <p:cNvPr id="87" name="フリーフォーム: 図形 86">
              <a:extLst>
                <a:ext uri="{FF2B5EF4-FFF2-40B4-BE49-F238E27FC236}">
                  <a16:creationId xmlns:a16="http://schemas.microsoft.com/office/drawing/2014/main" id="{8A822EA1-9EC8-563A-BA50-7A565FE94E29}"/>
                </a:ext>
              </a:extLst>
            </p:cNvPr>
            <p:cNvSpPr/>
            <p:nvPr/>
          </p:nvSpPr>
          <p:spPr>
            <a:xfrm>
              <a:off x="1633438" y="1403233"/>
              <a:ext cx="77343" cy="333375"/>
            </a:xfrm>
            <a:custGeom>
              <a:avLst/>
              <a:gdLst>
                <a:gd name="connsiteX0" fmla="*/ 77396 w 77343"/>
                <a:gd name="connsiteY0" fmla="*/ 330090 h 333375"/>
                <a:gd name="connsiteX1" fmla="*/ 77396 w 77343"/>
                <a:gd name="connsiteY1" fmla="*/ 330090 h 333375"/>
                <a:gd name="connsiteX2" fmla="*/ 74062 w 77343"/>
                <a:gd name="connsiteY2" fmla="*/ 333424 h 333375"/>
                <a:gd name="connsiteX3" fmla="*/ 56393 w 77343"/>
                <a:gd name="connsiteY3" fmla="*/ 319756 h 333375"/>
                <a:gd name="connsiteX4" fmla="*/ 22056 w 77343"/>
                <a:gd name="connsiteY4" fmla="*/ 270750 h 333375"/>
                <a:gd name="connsiteX5" fmla="*/ 53 w 77343"/>
                <a:gd name="connsiteY5" fmla="*/ 166737 h 333375"/>
                <a:gd name="connsiteX6" fmla="*/ 21056 w 77343"/>
                <a:gd name="connsiteY6" fmla="*/ 65057 h 333375"/>
                <a:gd name="connsiteX7" fmla="*/ 65061 w 77343"/>
                <a:gd name="connsiteY7" fmla="*/ 5717 h 333375"/>
                <a:gd name="connsiteX8" fmla="*/ 74062 w 77343"/>
                <a:gd name="connsiteY8" fmla="*/ 49 h 333375"/>
                <a:gd name="connsiteX9" fmla="*/ 77396 w 77343"/>
                <a:gd name="connsiteY9" fmla="*/ 3383 h 333375"/>
                <a:gd name="connsiteX10" fmla="*/ 73062 w 77343"/>
                <a:gd name="connsiteY10" fmla="*/ 9050 h 333375"/>
                <a:gd name="connsiteX11" fmla="*/ 19389 w 77343"/>
                <a:gd name="connsiteY11" fmla="*/ 166737 h 333375"/>
                <a:gd name="connsiteX12" fmla="*/ 71729 w 77343"/>
                <a:gd name="connsiteY12" fmla="*/ 322756 h 333375"/>
                <a:gd name="connsiteX13" fmla="*/ 77396 w 77343"/>
                <a:gd name="connsiteY13" fmla="*/ 33009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396" y="330090"/>
                  </a:moveTo>
                  <a:lnTo>
                    <a:pt x="77396" y="330090"/>
                  </a:lnTo>
                  <a:cubicBezTo>
                    <a:pt x="77396" y="332313"/>
                    <a:pt x="76285" y="333424"/>
                    <a:pt x="74062" y="333424"/>
                  </a:cubicBezTo>
                  <a:cubicBezTo>
                    <a:pt x="71395" y="333424"/>
                    <a:pt x="65506" y="328868"/>
                    <a:pt x="56393" y="319756"/>
                  </a:cubicBezTo>
                  <a:cubicBezTo>
                    <a:pt x="42614" y="305976"/>
                    <a:pt x="31168" y="289641"/>
                    <a:pt x="22056" y="270750"/>
                  </a:cubicBezTo>
                  <a:cubicBezTo>
                    <a:pt x="7387" y="240524"/>
                    <a:pt x="53" y="205853"/>
                    <a:pt x="53" y="166737"/>
                  </a:cubicBezTo>
                  <a:cubicBezTo>
                    <a:pt x="53" y="129176"/>
                    <a:pt x="7054" y="95283"/>
                    <a:pt x="21056" y="65057"/>
                  </a:cubicBezTo>
                  <a:cubicBezTo>
                    <a:pt x="32613" y="40388"/>
                    <a:pt x="47281" y="20607"/>
                    <a:pt x="65061" y="5717"/>
                  </a:cubicBezTo>
                  <a:cubicBezTo>
                    <a:pt x="69728" y="1938"/>
                    <a:pt x="72729" y="49"/>
                    <a:pt x="74062" y="49"/>
                  </a:cubicBezTo>
                  <a:cubicBezTo>
                    <a:pt x="76285" y="49"/>
                    <a:pt x="77396" y="1160"/>
                    <a:pt x="77396" y="3383"/>
                  </a:cubicBezTo>
                  <a:cubicBezTo>
                    <a:pt x="77396" y="4494"/>
                    <a:pt x="75952" y="6383"/>
                    <a:pt x="73062" y="9050"/>
                  </a:cubicBezTo>
                  <a:cubicBezTo>
                    <a:pt x="37280" y="45499"/>
                    <a:pt x="19389" y="98061"/>
                    <a:pt x="19389" y="166737"/>
                  </a:cubicBezTo>
                  <a:cubicBezTo>
                    <a:pt x="19389" y="235190"/>
                    <a:pt x="36835" y="287196"/>
                    <a:pt x="71729" y="322756"/>
                  </a:cubicBezTo>
                  <a:cubicBezTo>
                    <a:pt x="75507" y="326534"/>
                    <a:pt x="77396" y="328979"/>
                    <a:pt x="77396" y="330090"/>
                  </a:cubicBezTo>
                  <a:close/>
                </a:path>
              </a:pathLst>
            </a:custGeom>
            <a:solidFill>
              <a:schemeClr val="bg1"/>
            </a:solidFill>
            <a:ln w="333375" cap="flat">
              <a:noFill/>
              <a:prstDash val="solid"/>
              <a:miter/>
            </a:ln>
          </p:spPr>
          <p:txBody>
            <a:bodyPr rtlCol="0" anchor="ctr"/>
            <a:lstStyle/>
            <a:p>
              <a:endParaRPr lang="ja-JP" altLang="en-US"/>
            </a:p>
          </p:txBody>
        </p:sp>
        <p:sp>
          <p:nvSpPr>
            <p:cNvPr id="88" name="フリーフォーム: 図形 87">
              <a:extLst>
                <a:ext uri="{FF2B5EF4-FFF2-40B4-BE49-F238E27FC236}">
                  <a16:creationId xmlns:a16="http://schemas.microsoft.com/office/drawing/2014/main" id="{99F0DA25-15D5-E96A-79CB-C18A687B1FFA}"/>
                </a:ext>
              </a:extLst>
            </p:cNvPr>
            <p:cNvSpPr/>
            <p:nvPr/>
          </p:nvSpPr>
          <p:spPr>
            <a:xfrm>
              <a:off x="1742452" y="1503245"/>
              <a:ext cx="187690" cy="214693"/>
            </a:xfrm>
            <a:custGeom>
              <a:avLst/>
              <a:gdLst>
                <a:gd name="connsiteX0" fmla="*/ 61078 w 187690"/>
                <a:gd name="connsiteY0" fmla="*/ 40392 h 214693"/>
                <a:gd name="connsiteX1" fmla="*/ 61078 w 187690"/>
                <a:gd name="connsiteY1" fmla="*/ 111067 h 214693"/>
                <a:gd name="connsiteX2" fmla="*/ 61578 w 187690"/>
                <a:gd name="connsiteY2" fmla="*/ 117401 h 214693"/>
                <a:gd name="connsiteX3" fmla="*/ 64745 w 187690"/>
                <a:gd name="connsiteY3" fmla="*/ 122069 h 214693"/>
                <a:gd name="connsiteX4" fmla="*/ 100083 w 187690"/>
                <a:gd name="connsiteY4" fmla="*/ 140071 h 214693"/>
                <a:gd name="connsiteX5" fmla="*/ 131753 w 187690"/>
                <a:gd name="connsiteY5" fmla="*/ 124235 h 214693"/>
                <a:gd name="connsiteX6" fmla="*/ 145088 w 187690"/>
                <a:gd name="connsiteY6" fmla="*/ 75729 h 214693"/>
                <a:gd name="connsiteX7" fmla="*/ 133420 w 187690"/>
                <a:gd name="connsiteY7" fmla="*/ 29557 h 214693"/>
                <a:gd name="connsiteX8" fmla="*/ 104083 w 187690"/>
                <a:gd name="connsiteY8" fmla="*/ 13388 h 214693"/>
                <a:gd name="connsiteX9" fmla="*/ 66078 w 187690"/>
                <a:gd name="connsiteY9" fmla="*/ 29057 h 214693"/>
                <a:gd name="connsiteX10" fmla="*/ 61745 w 187690"/>
                <a:gd name="connsiteY10" fmla="*/ 34224 h 214693"/>
                <a:gd name="connsiteX11" fmla="*/ 61078 w 187690"/>
                <a:gd name="connsiteY11" fmla="*/ 40392 h 214693"/>
                <a:gd name="connsiteX12" fmla="*/ 84081 w 187690"/>
                <a:gd name="connsiteY12" fmla="*/ 214747 h 214693"/>
                <a:gd name="connsiteX13" fmla="*/ 42075 w 187690"/>
                <a:gd name="connsiteY13" fmla="*/ 213747 h 214693"/>
                <a:gd name="connsiteX14" fmla="*/ 70 w 187690"/>
                <a:gd name="connsiteY14" fmla="*/ 214747 h 214693"/>
                <a:gd name="connsiteX15" fmla="*/ 70 w 187690"/>
                <a:gd name="connsiteY15" fmla="*/ 199078 h 214693"/>
                <a:gd name="connsiteX16" fmla="*/ 23073 w 187690"/>
                <a:gd name="connsiteY16" fmla="*/ 199078 h 214693"/>
                <a:gd name="connsiteX17" fmla="*/ 23073 w 187690"/>
                <a:gd name="connsiteY17" fmla="*/ 31057 h 214693"/>
                <a:gd name="connsiteX18" fmla="*/ 19573 w 187690"/>
                <a:gd name="connsiteY18" fmla="*/ 20056 h 214693"/>
                <a:gd name="connsiteX19" fmla="*/ 70 w 187690"/>
                <a:gd name="connsiteY19" fmla="*/ 18389 h 214693"/>
                <a:gd name="connsiteX20" fmla="*/ 70 w 187690"/>
                <a:gd name="connsiteY20" fmla="*/ 2720 h 214693"/>
                <a:gd name="connsiteX21" fmla="*/ 59078 w 187690"/>
                <a:gd name="connsiteY21" fmla="*/ 53 h 214693"/>
                <a:gd name="connsiteX22" fmla="*/ 59078 w 187690"/>
                <a:gd name="connsiteY22" fmla="*/ 16389 h 214693"/>
                <a:gd name="connsiteX23" fmla="*/ 109417 w 187690"/>
                <a:gd name="connsiteY23" fmla="*/ 53 h 214693"/>
                <a:gd name="connsiteX24" fmla="*/ 166424 w 187690"/>
                <a:gd name="connsiteY24" fmla="*/ 21056 h 214693"/>
                <a:gd name="connsiteX25" fmla="*/ 187760 w 187690"/>
                <a:gd name="connsiteY25" fmla="*/ 75729 h 214693"/>
                <a:gd name="connsiteX26" fmla="*/ 164591 w 187690"/>
                <a:gd name="connsiteY26" fmla="*/ 131236 h 214693"/>
                <a:gd name="connsiteX27" fmla="*/ 103750 w 187690"/>
                <a:gd name="connsiteY27" fmla="*/ 152072 h 214693"/>
                <a:gd name="connsiteX28" fmla="*/ 61078 w 187690"/>
                <a:gd name="connsiteY28" fmla="*/ 137070 h 214693"/>
                <a:gd name="connsiteX29" fmla="*/ 61078 w 187690"/>
                <a:gd name="connsiteY29" fmla="*/ 199078 h 214693"/>
                <a:gd name="connsiteX30" fmla="*/ 84081 w 187690"/>
                <a:gd name="connsiteY30" fmla="*/ 199078 h 214693"/>
                <a:gd name="connsiteX31" fmla="*/ 84081 w 187690"/>
                <a:gd name="connsiteY31" fmla="*/ 214747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078" y="40392"/>
                  </a:moveTo>
                  <a:lnTo>
                    <a:pt x="61078" y="111067"/>
                  </a:lnTo>
                  <a:cubicBezTo>
                    <a:pt x="61078" y="114401"/>
                    <a:pt x="61244" y="116512"/>
                    <a:pt x="61578" y="117401"/>
                  </a:cubicBezTo>
                  <a:cubicBezTo>
                    <a:pt x="61911" y="118290"/>
                    <a:pt x="62967" y="119846"/>
                    <a:pt x="64745" y="122069"/>
                  </a:cubicBezTo>
                  <a:cubicBezTo>
                    <a:pt x="74746" y="134070"/>
                    <a:pt x="86525" y="140071"/>
                    <a:pt x="100083" y="140071"/>
                  </a:cubicBezTo>
                  <a:cubicBezTo>
                    <a:pt x="112307" y="140071"/>
                    <a:pt x="122863" y="134792"/>
                    <a:pt x="131753" y="124235"/>
                  </a:cubicBezTo>
                  <a:cubicBezTo>
                    <a:pt x="140643" y="113678"/>
                    <a:pt x="145088" y="97510"/>
                    <a:pt x="145088" y="75729"/>
                  </a:cubicBezTo>
                  <a:cubicBezTo>
                    <a:pt x="145088" y="55727"/>
                    <a:pt x="141199" y="40336"/>
                    <a:pt x="133420" y="29557"/>
                  </a:cubicBezTo>
                  <a:cubicBezTo>
                    <a:pt x="125642" y="18778"/>
                    <a:pt x="115862" y="13388"/>
                    <a:pt x="104083" y="13388"/>
                  </a:cubicBezTo>
                  <a:cubicBezTo>
                    <a:pt x="88970" y="13388"/>
                    <a:pt x="76302" y="18611"/>
                    <a:pt x="66078" y="29057"/>
                  </a:cubicBezTo>
                  <a:cubicBezTo>
                    <a:pt x="63634" y="31502"/>
                    <a:pt x="62189" y="33224"/>
                    <a:pt x="61745" y="34224"/>
                  </a:cubicBezTo>
                  <a:cubicBezTo>
                    <a:pt x="61300" y="35224"/>
                    <a:pt x="61078" y="37280"/>
                    <a:pt x="61078" y="40392"/>
                  </a:cubicBezTo>
                  <a:moveTo>
                    <a:pt x="84081" y="214747"/>
                  </a:moveTo>
                  <a:cubicBezTo>
                    <a:pt x="65412" y="214080"/>
                    <a:pt x="51410" y="213747"/>
                    <a:pt x="42075" y="213747"/>
                  </a:cubicBezTo>
                  <a:cubicBezTo>
                    <a:pt x="32741" y="213747"/>
                    <a:pt x="18739" y="214080"/>
                    <a:pt x="70" y="214747"/>
                  </a:cubicBezTo>
                  <a:lnTo>
                    <a:pt x="70" y="199078"/>
                  </a:lnTo>
                  <a:lnTo>
                    <a:pt x="23073" y="199078"/>
                  </a:lnTo>
                  <a:lnTo>
                    <a:pt x="23073" y="31057"/>
                  </a:lnTo>
                  <a:cubicBezTo>
                    <a:pt x="23073" y="24834"/>
                    <a:pt x="21906" y="21167"/>
                    <a:pt x="19573" y="20056"/>
                  </a:cubicBezTo>
                  <a:cubicBezTo>
                    <a:pt x="17239" y="18945"/>
                    <a:pt x="10738" y="18389"/>
                    <a:pt x="70" y="18389"/>
                  </a:cubicBezTo>
                  <a:lnTo>
                    <a:pt x="70" y="2720"/>
                  </a:lnTo>
                  <a:lnTo>
                    <a:pt x="59078" y="53"/>
                  </a:lnTo>
                  <a:lnTo>
                    <a:pt x="59078" y="16389"/>
                  </a:lnTo>
                  <a:cubicBezTo>
                    <a:pt x="73079" y="5498"/>
                    <a:pt x="89859" y="53"/>
                    <a:pt x="109417" y="53"/>
                  </a:cubicBezTo>
                  <a:cubicBezTo>
                    <a:pt x="133198" y="53"/>
                    <a:pt x="152200" y="7054"/>
                    <a:pt x="166424" y="21056"/>
                  </a:cubicBezTo>
                  <a:cubicBezTo>
                    <a:pt x="180648" y="35058"/>
                    <a:pt x="187760" y="53282"/>
                    <a:pt x="187760" y="75729"/>
                  </a:cubicBezTo>
                  <a:cubicBezTo>
                    <a:pt x="187760" y="98843"/>
                    <a:pt x="180037" y="117346"/>
                    <a:pt x="164591" y="131236"/>
                  </a:cubicBezTo>
                  <a:cubicBezTo>
                    <a:pt x="149144" y="145127"/>
                    <a:pt x="128864" y="152072"/>
                    <a:pt x="103750" y="152072"/>
                  </a:cubicBezTo>
                  <a:cubicBezTo>
                    <a:pt x="87525" y="152072"/>
                    <a:pt x="73302" y="147072"/>
                    <a:pt x="61078" y="137070"/>
                  </a:cubicBezTo>
                  <a:lnTo>
                    <a:pt x="61078" y="199078"/>
                  </a:lnTo>
                  <a:lnTo>
                    <a:pt x="84081" y="199078"/>
                  </a:lnTo>
                  <a:lnTo>
                    <a:pt x="84081" y="214747"/>
                  </a:lnTo>
                  <a:close/>
                </a:path>
              </a:pathLst>
            </a:custGeom>
            <a:solidFill>
              <a:schemeClr val="bg1"/>
            </a:solidFill>
            <a:ln w="333375" cap="flat">
              <a:noFill/>
              <a:prstDash val="solid"/>
              <a:miter/>
            </a:ln>
          </p:spPr>
          <p:txBody>
            <a:bodyPr rtlCol="0" anchor="ctr"/>
            <a:lstStyle/>
            <a:p>
              <a:endParaRPr lang="ja-JP" altLang="en-US"/>
            </a:p>
          </p:txBody>
        </p:sp>
        <p:sp>
          <p:nvSpPr>
            <p:cNvPr id="89" name="フリーフォーム: 図形 88">
              <a:extLst>
                <a:ext uri="{FF2B5EF4-FFF2-40B4-BE49-F238E27FC236}">
                  <a16:creationId xmlns:a16="http://schemas.microsoft.com/office/drawing/2014/main" id="{AC71D3B6-7829-4C8F-30F8-5D6AFC9C443F}"/>
                </a:ext>
              </a:extLst>
            </p:cNvPr>
            <p:cNvSpPr/>
            <p:nvPr/>
          </p:nvSpPr>
          <p:spPr>
            <a:xfrm>
              <a:off x="1971814" y="1617926"/>
              <a:ext cx="39004" cy="99679"/>
            </a:xfrm>
            <a:custGeom>
              <a:avLst/>
              <a:gdLst>
                <a:gd name="connsiteX0" fmla="*/ 39091 w 39004"/>
                <a:gd name="connsiteY0" fmla="*/ 35063 h 99679"/>
                <a:gd name="connsiteX1" fmla="*/ 39091 w 39004"/>
                <a:gd name="connsiteY1" fmla="*/ 35063 h 99679"/>
                <a:gd name="connsiteX2" fmla="*/ 18089 w 39004"/>
                <a:gd name="connsiteY2" fmla="*/ 91737 h 99679"/>
                <a:gd name="connsiteX3" fmla="*/ 8754 w 39004"/>
                <a:gd name="connsiteY3" fmla="*/ 99738 h 99679"/>
                <a:gd name="connsiteX4" fmla="*/ 5421 w 39004"/>
                <a:gd name="connsiteY4" fmla="*/ 96071 h 99679"/>
                <a:gd name="connsiteX5" fmla="*/ 9088 w 39004"/>
                <a:gd name="connsiteY5" fmla="*/ 90737 h 99679"/>
                <a:gd name="connsiteX6" fmla="*/ 31424 w 39004"/>
                <a:gd name="connsiteY6" fmla="*/ 41731 h 99679"/>
                <a:gd name="connsiteX7" fmla="*/ 31757 w 39004"/>
                <a:gd name="connsiteY7" fmla="*/ 35063 h 99679"/>
                <a:gd name="connsiteX8" fmla="*/ 31090 w 39004"/>
                <a:gd name="connsiteY8" fmla="*/ 30063 h 99679"/>
                <a:gd name="connsiteX9" fmla="*/ 29424 w 39004"/>
                <a:gd name="connsiteY9" fmla="*/ 31063 h 99679"/>
                <a:gd name="connsiteX10" fmla="*/ 17755 w 39004"/>
                <a:gd name="connsiteY10" fmla="*/ 35397 h 99679"/>
                <a:gd name="connsiteX11" fmla="*/ 1420 w 39004"/>
                <a:gd name="connsiteY11" fmla="*/ 24062 h 99679"/>
                <a:gd name="connsiteX12" fmla="*/ 87 w 39004"/>
                <a:gd name="connsiteY12" fmla="*/ 17728 h 99679"/>
                <a:gd name="connsiteX13" fmla="*/ 10421 w 39004"/>
                <a:gd name="connsiteY13" fmla="*/ 1393 h 99679"/>
                <a:gd name="connsiteX14" fmla="*/ 17755 w 39004"/>
                <a:gd name="connsiteY14" fmla="*/ 59 h 99679"/>
                <a:gd name="connsiteX15" fmla="*/ 37425 w 39004"/>
                <a:gd name="connsiteY15" fmla="*/ 19395 h 99679"/>
                <a:gd name="connsiteX16" fmla="*/ 39091 w 39004"/>
                <a:gd name="connsiteY16" fmla="*/ 35063 h 9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04" h="99679">
                  <a:moveTo>
                    <a:pt x="39091" y="35063"/>
                  </a:moveTo>
                  <a:lnTo>
                    <a:pt x="39091" y="35063"/>
                  </a:lnTo>
                  <a:cubicBezTo>
                    <a:pt x="39091" y="56622"/>
                    <a:pt x="32091" y="75513"/>
                    <a:pt x="18089" y="91737"/>
                  </a:cubicBezTo>
                  <a:cubicBezTo>
                    <a:pt x="14311" y="96182"/>
                    <a:pt x="11199" y="98849"/>
                    <a:pt x="8754" y="99738"/>
                  </a:cubicBezTo>
                  <a:cubicBezTo>
                    <a:pt x="6532" y="99738"/>
                    <a:pt x="5421" y="98516"/>
                    <a:pt x="5421" y="96071"/>
                  </a:cubicBezTo>
                  <a:cubicBezTo>
                    <a:pt x="5421" y="94960"/>
                    <a:pt x="6643" y="93182"/>
                    <a:pt x="9088" y="90737"/>
                  </a:cubicBezTo>
                  <a:cubicBezTo>
                    <a:pt x="22423" y="77402"/>
                    <a:pt x="29868" y="61067"/>
                    <a:pt x="31424" y="41731"/>
                  </a:cubicBezTo>
                  <a:cubicBezTo>
                    <a:pt x="31646" y="39508"/>
                    <a:pt x="31757" y="37286"/>
                    <a:pt x="31757" y="35063"/>
                  </a:cubicBezTo>
                  <a:cubicBezTo>
                    <a:pt x="31757" y="31730"/>
                    <a:pt x="31535" y="30063"/>
                    <a:pt x="31090" y="30063"/>
                  </a:cubicBezTo>
                  <a:cubicBezTo>
                    <a:pt x="30868" y="30063"/>
                    <a:pt x="30313" y="30396"/>
                    <a:pt x="29424" y="31063"/>
                  </a:cubicBezTo>
                  <a:cubicBezTo>
                    <a:pt x="26312" y="33952"/>
                    <a:pt x="22423" y="35397"/>
                    <a:pt x="17755" y="35397"/>
                  </a:cubicBezTo>
                  <a:cubicBezTo>
                    <a:pt x="9532" y="35397"/>
                    <a:pt x="4087" y="31619"/>
                    <a:pt x="1420" y="24062"/>
                  </a:cubicBezTo>
                  <a:cubicBezTo>
                    <a:pt x="531" y="22062"/>
                    <a:pt x="87" y="19950"/>
                    <a:pt x="87" y="17728"/>
                  </a:cubicBezTo>
                  <a:cubicBezTo>
                    <a:pt x="87" y="9727"/>
                    <a:pt x="3531" y="4282"/>
                    <a:pt x="10421" y="1393"/>
                  </a:cubicBezTo>
                  <a:cubicBezTo>
                    <a:pt x="12644" y="504"/>
                    <a:pt x="15088" y="59"/>
                    <a:pt x="17755" y="59"/>
                  </a:cubicBezTo>
                  <a:cubicBezTo>
                    <a:pt x="27534" y="59"/>
                    <a:pt x="34091" y="6504"/>
                    <a:pt x="37425" y="19395"/>
                  </a:cubicBezTo>
                  <a:cubicBezTo>
                    <a:pt x="38536" y="24062"/>
                    <a:pt x="39091" y="29285"/>
                    <a:pt x="39091" y="35063"/>
                  </a:cubicBezTo>
                  <a:close/>
                </a:path>
              </a:pathLst>
            </a:custGeom>
            <a:solidFill>
              <a:schemeClr val="bg1"/>
            </a:solidFill>
            <a:ln w="333375" cap="flat">
              <a:noFill/>
              <a:prstDash val="solid"/>
              <a:miter/>
            </a:ln>
          </p:spPr>
          <p:txBody>
            <a:bodyPr rtlCol="0" anchor="ctr"/>
            <a:lstStyle/>
            <a:p>
              <a:endParaRPr lang="ja-JP" altLang="en-US"/>
            </a:p>
          </p:txBody>
        </p:sp>
        <p:sp>
          <p:nvSpPr>
            <p:cNvPr id="90" name="フリーフォーム: 図形 89">
              <a:extLst>
                <a:ext uri="{FF2B5EF4-FFF2-40B4-BE49-F238E27FC236}">
                  <a16:creationId xmlns:a16="http://schemas.microsoft.com/office/drawing/2014/main" id="{5B44F31D-0930-CD2A-09AD-9799124F7D19}"/>
                </a:ext>
              </a:extLst>
            </p:cNvPr>
            <p:cNvSpPr/>
            <p:nvPr/>
          </p:nvSpPr>
          <p:spPr>
            <a:xfrm>
              <a:off x="2150560" y="1417568"/>
              <a:ext cx="89011" cy="51339"/>
            </a:xfrm>
            <a:custGeom>
              <a:avLst/>
              <a:gdLst>
                <a:gd name="connsiteX0" fmla="*/ 44780 w 89011"/>
                <a:gd name="connsiteY0" fmla="*/ 36 h 51339"/>
                <a:gd name="connsiteX1" fmla="*/ 89119 w 89011"/>
                <a:gd name="connsiteY1" fmla="*/ 45375 h 51339"/>
                <a:gd name="connsiteX2" fmla="*/ 83118 w 89011"/>
                <a:gd name="connsiteY2" fmla="*/ 51376 h 51339"/>
                <a:gd name="connsiteX3" fmla="*/ 44780 w 89011"/>
                <a:gd name="connsiteY3" fmla="*/ 17372 h 51339"/>
                <a:gd name="connsiteX4" fmla="*/ 6109 w 89011"/>
                <a:gd name="connsiteY4" fmla="*/ 51376 h 51339"/>
                <a:gd name="connsiteX5" fmla="*/ 108 w 89011"/>
                <a:gd name="connsiteY5" fmla="*/ 45375 h 51339"/>
                <a:gd name="connsiteX6" fmla="*/ 44780 w 89011"/>
                <a:gd name="connsiteY6" fmla="*/ 3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4780" y="36"/>
                  </a:moveTo>
                  <a:lnTo>
                    <a:pt x="89119" y="45375"/>
                  </a:lnTo>
                  <a:lnTo>
                    <a:pt x="83118" y="51376"/>
                  </a:lnTo>
                  <a:lnTo>
                    <a:pt x="44780" y="17372"/>
                  </a:lnTo>
                  <a:lnTo>
                    <a:pt x="6109" y="51376"/>
                  </a:lnTo>
                  <a:lnTo>
                    <a:pt x="108" y="45375"/>
                  </a:lnTo>
                  <a:lnTo>
                    <a:pt x="44780" y="36"/>
                  </a:lnTo>
                  <a:close/>
                </a:path>
              </a:pathLst>
            </a:custGeom>
            <a:solidFill>
              <a:schemeClr val="bg1"/>
            </a:solidFill>
            <a:ln w="333375" cap="flat">
              <a:noFill/>
              <a:prstDash val="solid"/>
              <a:miter/>
            </a:ln>
          </p:spPr>
          <p:txBody>
            <a:bodyPr rtlCol="0" anchor="ctr"/>
            <a:lstStyle/>
            <a:p>
              <a:endParaRPr lang="ja-JP" altLang="en-US"/>
            </a:p>
          </p:txBody>
        </p:sp>
        <p:sp>
          <p:nvSpPr>
            <p:cNvPr id="91" name="フリーフォーム: 図形 90">
              <a:extLst>
                <a:ext uri="{FF2B5EF4-FFF2-40B4-BE49-F238E27FC236}">
                  <a16:creationId xmlns:a16="http://schemas.microsoft.com/office/drawing/2014/main" id="{10650487-898E-A1D4-F1DB-24A6E10A5360}"/>
                </a:ext>
              </a:extLst>
            </p:cNvPr>
            <p:cNvSpPr/>
            <p:nvPr/>
          </p:nvSpPr>
          <p:spPr>
            <a:xfrm>
              <a:off x="2100053" y="1505245"/>
              <a:ext cx="184689" cy="149352"/>
            </a:xfrm>
            <a:custGeom>
              <a:avLst/>
              <a:gdLst>
                <a:gd name="connsiteX0" fmla="*/ 160128 w 184689"/>
                <a:gd name="connsiteY0" fmla="*/ 22720 h 149352"/>
                <a:gd name="connsiteX1" fmla="*/ 104787 w 184689"/>
                <a:gd name="connsiteY1" fmla="*/ 141401 h 149352"/>
                <a:gd name="connsiteX2" fmla="*/ 92452 w 184689"/>
                <a:gd name="connsiteY2" fmla="*/ 149402 h 149352"/>
                <a:gd name="connsiteX3" fmla="*/ 79784 w 184689"/>
                <a:gd name="connsiteY3" fmla="*/ 141068 h 149352"/>
                <a:gd name="connsiteX4" fmla="*/ 21444 w 184689"/>
                <a:gd name="connsiteY4" fmla="*/ 15719 h 149352"/>
                <a:gd name="connsiteX5" fmla="*/ 108 w 184689"/>
                <a:gd name="connsiteY5" fmla="*/ 15719 h 149352"/>
                <a:gd name="connsiteX6" fmla="*/ 108 w 184689"/>
                <a:gd name="connsiteY6" fmla="*/ 50 h 149352"/>
                <a:gd name="connsiteX7" fmla="*/ 18110 w 184689"/>
                <a:gd name="connsiteY7" fmla="*/ 550 h 149352"/>
                <a:gd name="connsiteX8" fmla="*/ 38112 w 184689"/>
                <a:gd name="connsiteY8" fmla="*/ 1050 h 149352"/>
                <a:gd name="connsiteX9" fmla="*/ 79451 w 184689"/>
                <a:gd name="connsiteY9" fmla="*/ 50 h 149352"/>
                <a:gd name="connsiteX10" fmla="*/ 79451 w 184689"/>
                <a:gd name="connsiteY10" fmla="*/ 15719 h 149352"/>
                <a:gd name="connsiteX11" fmla="*/ 61449 w 184689"/>
                <a:gd name="connsiteY11" fmla="*/ 15719 h 149352"/>
                <a:gd name="connsiteX12" fmla="*/ 103787 w 184689"/>
                <a:gd name="connsiteY12" fmla="*/ 106730 h 149352"/>
                <a:gd name="connsiteX13" fmla="*/ 142459 w 184689"/>
                <a:gd name="connsiteY13" fmla="*/ 23386 h 149352"/>
                <a:gd name="connsiteX14" fmla="*/ 144126 w 184689"/>
                <a:gd name="connsiteY14" fmla="*/ 19386 h 149352"/>
                <a:gd name="connsiteX15" fmla="*/ 128124 w 184689"/>
                <a:gd name="connsiteY15" fmla="*/ 15719 h 149352"/>
                <a:gd name="connsiteX16" fmla="*/ 128124 w 184689"/>
                <a:gd name="connsiteY16" fmla="*/ 50 h 149352"/>
                <a:gd name="connsiteX17" fmla="*/ 158461 w 184689"/>
                <a:gd name="connsiteY17" fmla="*/ 1050 h 149352"/>
                <a:gd name="connsiteX18" fmla="*/ 184797 w 184689"/>
                <a:gd name="connsiteY18" fmla="*/ 50 h 149352"/>
                <a:gd name="connsiteX19" fmla="*/ 184797 w 184689"/>
                <a:gd name="connsiteY19" fmla="*/ 15719 h 149352"/>
                <a:gd name="connsiteX20" fmla="*/ 165962 w 184689"/>
                <a:gd name="connsiteY20" fmla="*/ 17219 h 149352"/>
                <a:gd name="connsiteX21" fmla="*/ 160128 w 184689"/>
                <a:gd name="connsiteY21" fmla="*/ 22720 h 14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689" h="149352">
                  <a:moveTo>
                    <a:pt x="160128" y="22720"/>
                  </a:moveTo>
                  <a:lnTo>
                    <a:pt x="104787" y="141401"/>
                  </a:lnTo>
                  <a:cubicBezTo>
                    <a:pt x="102343" y="146735"/>
                    <a:pt x="98231" y="149402"/>
                    <a:pt x="92452" y="149402"/>
                  </a:cubicBezTo>
                  <a:cubicBezTo>
                    <a:pt x="86674" y="149402"/>
                    <a:pt x="82451" y="146624"/>
                    <a:pt x="79784" y="141068"/>
                  </a:cubicBezTo>
                  <a:lnTo>
                    <a:pt x="21444" y="15719"/>
                  </a:lnTo>
                  <a:lnTo>
                    <a:pt x="108" y="15719"/>
                  </a:lnTo>
                  <a:lnTo>
                    <a:pt x="108" y="50"/>
                  </a:lnTo>
                  <a:cubicBezTo>
                    <a:pt x="2330" y="50"/>
                    <a:pt x="8331" y="217"/>
                    <a:pt x="18110" y="550"/>
                  </a:cubicBezTo>
                  <a:cubicBezTo>
                    <a:pt x="27889" y="884"/>
                    <a:pt x="34556" y="1050"/>
                    <a:pt x="38112" y="1050"/>
                  </a:cubicBezTo>
                  <a:cubicBezTo>
                    <a:pt x="54559" y="1050"/>
                    <a:pt x="68338" y="717"/>
                    <a:pt x="79451" y="50"/>
                  </a:cubicBezTo>
                  <a:lnTo>
                    <a:pt x="79451" y="15719"/>
                  </a:lnTo>
                  <a:lnTo>
                    <a:pt x="61449" y="15719"/>
                  </a:lnTo>
                  <a:lnTo>
                    <a:pt x="103787" y="106730"/>
                  </a:lnTo>
                  <a:lnTo>
                    <a:pt x="142459" y="23386"/>
                  </a:lnTo>
                  <a:cubicBezTo>
                    <a:pt x="143570" y="21164"/>
                    <a:pt x="144126" y="19830"/>
                    <a:pt x="144126" y="19386"/>
                  </a:cubicBezTo>
                  <a:cubicBezTo>
                    <a:pt x="144126" y="16941"/>
                    <a:pt x="138792" y="15719"/>
                    <a:pt x="128124" y="15719"/>
                  </a:cubicBezTo>
                  <a:lnTo>
                    <a:pt x="128124" y="50"/>
                  </a:lnTo>
                  <a:cubicBezTo>
                    <a:pt x="142125" y="717"/>
                    <a:pt x="152238" y="1050"/>
                    <a:pt x="158461" y="1050"/>
                  </a:cubicBezTo>
                  <a:cubicBezTo>
                    <a:pt x="167573" y="1050"/>
                    <a:pt x="176352" y="717"/>
                    <a:pt x="184797" y="50"/>
                  </a:cubicBezTo>
                  <a:lnTo>
                    <a:pt x="184797" y="15719"/>
                  </a:lnTo>
                  <a:cubicBezTo>
                    <a:pt x="175018" y="15719"/>
                    <a:pt x="168740" y="16219"/>
                    <a:pt x="165962" y="17219"/>
                  </a:cubicBezTo>
                  <a:cubicBezTo>
                    <a:pt x="163184" y="18219"/>
                    <a:pt x="161239" y="20053"/>
                    <a:pt x="160128" y="22720"/>
                  </a:cubicBezTo>
                  <a:close/>
                </a:path>
              </a:pathLst>
            </a:custGeom>
            <a:solidFill>
              <a:schemeClr val="bg1"/>
            </a:solidFill>
            <a:ln w="333375" cap="flat">
              <a:noFill/>
              <a:prstDash val="solid"/>
              <a:miter/>
            </a:ln>
          </p:spPr>
          <p:txBody>
            <a:bodyPr rtlCol="0" anchor="ctr"/>
            <a:lstStyle/>
            <a:p>
              <a:endParaRPr lang="ja-JP" altLang="en-US"/>
            </a:p>
          </p:txBody>
        </p:sp>
        <p:sp>
          <p:nvSpPr>
            <p:cNvPr id="92" name="フリーフォーム: 図形 91">
              <a:extLst>
                <a:ext uri="{FF2B5EF4-FFF2-40B4-BE49-F238E27FC236}">
                  <a16:creationId xmlns:a16="http://schemas.microsoft.com/office/drawing/2014/main" id="{DA35F20C-DEC4-A874-35CA-65704F6FFF2E}"/>
                </a:ext>
              </a:extLst>
            </p:cNvPr>
            <p:cNvSpPr/>
            <p:nvPr/>
          </p:nvSpPr>
          <p:spPr>
            <a:xfrm>
              <a:off x="2318081" y="1403233"/>
              <a:ext cx="77343" cy="333375"/>
            </a:xfrm>
            <a:custGeom>
              <a:avLst/>
              <a:gdLst>
                <a:gd name="connsiteX0" fmla="*/ 77468 w 77343"/>
                <a:gd name="connsiteY0" fmla="*/ 166737 h 333375"/>
                <a:gd name="connsiteX1" fmla="*/ 77468 w 77343"/>
                <a:gd name="connsiteY1" fmla="*/ 166737 h 333375"/>
                <a:gd name="connsiteX2" fmla="*/ 56465 w 77343"/>
                <a:gd name="connsiteY2" fmla="*/ 268416 h 333375"/>
                <a:gd name="connsiteX3" fmla="*/ 12460 w 77343"/>
                <a:gd name="connsiteY3" fmla="*/ 327757 h 333375"/>
                <a:gd name="connsiteX4" fmla="*/ 3459 w 77343"/>
                <a:gd name="connsiteY4" fmla="*/ 333424 h 333375"/>
                <a:gd name="connsiteX5" fmla="*/ 125 w 77343"/>
                <a:gd name="connsiteY5" fmla="*/ 330090 h 333375"/>
                <a:gd name="connsiteX6" fmla="*/ 4459 w 77343"/>
                <a:gd name="connsiteY6" fmla="*/ 324423 h 333375"/>
                <a:gd name="connsiteX7" fmla="*/ 58132 w 77343"/>
                <a:gd name="connsiteY7" fmla="*/ 166737 h 333375"/>
                <a:gd name="connsiteX8" fmla="*/ 8126 w 77343"/>
                <a:gd name="connsiteY8" fmla="*/ 12717 h 333375"/>
                <a:gd name="connsiteX9" fmla="*/ 6459 w 77343"/>
                <a:gd name="connsiteY9" fmla="*/ 11051 h 333375"/>
                <a:gd name="connsiteX10" fmla="*/ 125 w 77343"/>
                <a:gd name="connsiteY10" fmla="*/ 3383 h 333375"/>
                <a:gd name="connsiteX11" fmla="*/ 3459 w 77343"/>
                <a:gd name="connsiteY11" fmla="*/ 49 h 333375"/>
                <a:gd name="connsiteX12" fmla="*/ 21128 w 77343"/>
                <a:gd name="connsiteY12" fmla="*/ 13718 h 333375"/>
                <a:gd name="connsiteX13" fmla="*/ 55465 w 77343"/>
                <a:gd name="connsiteY13" fmla="*/ 62724 h 333375"/>
                <a:gd name="connsiteX14" fmla="*/ 77468 w 77343"/>
                <a:gd name="connsiteY14" fmla="*/ 166737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468" y="166737"/>
                  </a:moveTo>
                  <a:lnTo>
                    <a:pt x="77468" y="166737"/>
                  </a:lnTo>
                  <a:cubicBezTo>
                    <a:pt x="77468" y="204297"/>
                    <a:pt x="70467" y="238190"/>
                    <a:pt x="56465" y="268416"/>
                  </a:cubicBezTo>
                  <a:cubicBezTo>
                    <a:pt x="44908" y="293086"/>
                    <a:pt x="30240" y="312866"/>
                    <a:pt x="12460" y="327757"/>
                  </a:cubicBezTo>
                  <a:cubicBezTo>
                    <a:pt x="7793" y="331535"/>
                    <a:pt x="4792" y="333424"/>
                    <a:pt x="3459" y="333424"/>
                  </a:cubicBezTo>
                  <a:cubicBezTo>
                    <a:pt x="1236" y="333424"/>
                    <a:pt x="125" y="332313"/>
                    <a:pt x="125" y="330090"/>
                  </a:cubicBezTo>
                  <a:cubicBezTo>
                    <a:pt x="125" y="328979"/>
                    <a:pt x="1570" y="327090"/>
                    <a:pt x="4459" y="324423"/>
                  </a:cubicBezTo>
                  <a:cubicBezTo>
                    <a:pt x="40241" y="287974"/>
                    <a:pt x="58132" y="235412"/>
                    <a:pt x="58132" y="166737"/>
                  </a:cubicBezTo>
                  <a:cubicBezTo>
                    <a:pt x="58132" y="98951"/>
                    <a:pt x="41463" y="47611"/>
                    <a:pt x="8126" y="12717"/>
                  </a:cubicBezTo>
                  <a:lnTo>
                    <a:pt x="6459" y="11051"/>
                  </a:lnTo>
                  <a:cubicBezTo>
                    <a:pt x="2236" y="7050"/>
                    <a:pt x="125" y="4494"/>
                    <a:pt x="125" y="3383"/>
                  </a:cubicBezTo>
                  <a:cubicBezTo>
                    <a:pt x="125" y="1160"/>
                    <a:pt x="1236" y="49"/>
                    <a:pt x="3459" y="49"/>
                  </a:cubicBezTo>
                  <a:cubicBezTo>
                    <a:pt x="6126" y="49"/>
                    <a:pt x="12015" y="4605"/>
                    <a:pt x="21128" y="13718"/>
                  </a:cubicBezTo>
                  <a:cubicBezTo>
                    <a:pt x="34907" y="27497"/>
                    <a:pt x="46353" y="43832"/>
                    <a:pt x="55465" y="62724"/>
                  </a:cubicBezTo>
                  <a:cubicBezTo>
                    <a:pt x="70134" y="92950"/>
                    <a:pt x="77468" y="127621"/>
                    <a:pt x="77468" y="166737"/>
                  </a:cubicBezTo>
                  <a:close/>
                </a:path>
              </a:pathLst>
            </a:custGeom>
            <a:solidFill>
              <a:schemeClr val="bg1"/>
            </a:solidFill>
            <a:ln w="333375" cap="flat">
              <a:noFill/>
              <a:prstDash val="solid"/>
              <a:miter/>
            </a:ln>
          </p:spPr>
          <p:txBody>
            <a:bodyPr rtlCol="0" anchor="ctr"/>
            <a:lstStyle/>
            <a:p>
              <a:endParaRPr lang="ja-JP" altLang="en-US"/>
            </a:p>
          </p:txBody>
        </p:sp>
        <p:sp>
          <p:nvSpPr>
            <p:cNvPr id="93" name="フリーフォーム: 図形 92">
              <a:extLst>
                <a:ext uri="{FF2B5EF4-FFF2-40B4-BE49-F238E27FC236}">
                  <a16:creationId xmlns:a16="http://schemas.microsoft.com/office/drawing/2014/main" id="{D568C823-EF65-9FF4-FD19-C7C9678E4B5A}"/>
                </a:ext>
              </a:extLst>
            </p:cNvPr>
            <p:cNvSpPr/>
            <p:nvPr/>
          </p:nvSpPr>
          <p:spPr>
            <a:xfrm>
              <a:off x="2540035" y="1530915"/>
              <a:ext cx="221694" cy="78009"/>
            </a:xfrm>
            <a:custGeom>
              <a:avLst/>
              <a:gdLst>
                <a:gd name="connsiteX0" fmla="*/ 210515 w 221694"/>
                <a:gd name="connsiteY0" fmla="*/ 13384 h 78009"/>
                <a:gd name="connsiteX1" fmla="*/ 11490 w 221694"/>
                <a:gd name="connsiteY1" fmla="*/ 13384 h 78009"/>
                <a:gd name="connsiteX2" fmla="*/ 156 w 221694"/>
                <a:gd name="connsiteY2" fmla="*/ 6717 h 78009"/>
                <a:gd name="connsiteX3" fmla="*/ 11157 w 221694"/>
                <a:gd name="connsiteY3" fmla="*/ 49 h 78009"/>
                <a:gd name="connsiteX4" fmla="*/ 210849 w 221694"/>
                <a:gd name="connsiteY4" fmla="*/ 49 h 78009"/>
                <a:gd name="connsiteX5" fmla="*/ 221850 w 221694"/>
                <a:gd name="connsiteY5" fmla="*/ 6717 h 78009"/>
                <a:gd name="connsiteX6" fmla="*/ 210515 w 221694"/>
                <a:gd name="connsiteY6" fmla="*/ 13384 h 78009"/>
                <a:gd name="connsiteX7" fmla="*/ 210849 w 221694"/>
                <a:gd name="connsiteY7" fmla="*/ 78059 h 78009"/>
                <a:gd name="connsiteX8" fmla="*/ 11157 w 221694"/>
                <a:gd name="connsiteY8" fmla="*/ 78059 h 78009"/>
                <a:gd name="connsiteX9" fmla="*/ 156 w 221694"/>
                <a:gd name="connsiteY9" fmla="*/ 71391 h 78009"/>
                <a:gd name="connsiteX10" fmla="*/ 11490 w 221694"/>
                <a:gd name="connsiteY10" fmla="*/ 64724 h 78009"/>
                <a:gd name="connsiteX11" fmla="*/ 210515 w 221694"/>
                <a:gd name="connsiteY11" fmla="*/ 64724 h 78009"/>
                <a:gd name="connsiteX12" fmla="*/ 221850 w 221694"/>
                <a:gd name="connsiteY12" fmla="*/ 71391 h 78009"/>
                <a:gd name="connsiteX13" fmla="*/ 210849 w 221694"/>
                <a:gd name="connsiteY13" fmla="*/ 78059 h 7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694" h="78009">
                  <a:moveTo>
                    <a:pt x="210515" y="13384"/>
                  </a:moveTo>
                  <a:lnTo>
                    <a:pt x="11490" y="13384"/>
                  </a:lnTo>
                  <a:cubicBezTo>
                    <a:pt x="4378" y="13384"/>
                    <a:pt x="600" y="11162"/>
                    <a:pt x="156" y="6717"/>
                  </a:cubicBezTo>
                  <a:cubicBezTo>
                    <a:pt x="156" y="2272"/>
                    <a:pt x="3823" y="49"/>
                    <a:pt x="11157" y="49"/>
                  </a:cubicBezTo>
                  <a:lnTo>
                    <a:pt x="210849" y="49"/>
                  </a:lnTo>
                  <a:cubicBezTo>
                    <a:pt x="217961" y="49"/>
                    <a:pt x="221628" y="2272"/>
                    <a:pt x="221850" y="6717"/>
                  </a:cubicBezTo>
                  <a:cubicBezTo>
                    <a:pt x="221850" y="11162"/>
                    <a:pt x="218072" y="13384"/>
                    <a:pt x="210515" y="13384"/>
                  </a:cubicBezTo>
                  <a:moveTo>
                    <a:pt x="210849" y="78059"/>
                  </a:moveTo>
                  <a:lnTo>
                    <a:pt x="11157" y="78059"/>
                  </a:lnTo>
                  <a:cubicBezTo>
                    <a:pt x="4045" y="78059"/>
                    <a:pt x="378" y="75836"/>
                    <a:pt x="156" y="71391"/>
                  </a:cubicBezTo>
                  <a:cubicBezTo>
                    <a:pt x="156" y="66947"/>
                    <a:pt x="3934" y="64724"/>
                    <a:pt x="11490" y="64724"/>
                  </a:cubicBezTo>
                  <a:lnTo>
                    <a:pt x="210515" y="64724"/>
                  </a:lnTo>
                  <a:cubicBezTo>
                    <a:pt x="217627" y="64724"/>
                    <a:pt x="221406" y="66947"/>
                    <a:pt x="221850" y="71391"/>
                  </a:cubicBezTo>
                  <a:cubicBezTo>
                    <a:pt x="221850" y="75836"/>
                    <a:pt x="218183" y="78059"/>
                    <a:pt x="210849" y="78059"/>
                  </a:cubicBezTo>
                  <a:close/>
                </a:path>
              </a:pathLst>
            </a:custGeom>
            <a:solidFill>
              <a:schemeClr val="bg1"/>
            </a:solidFill>
            <a:ln w="333375" cap="flat">
              <a:noFill/>
              <a:prstDash val="solid"/>
              <a:miter/>
            </a:ln>
          </p:spPr>
          <p:txBody>
            <a:bodyPr rtlCol="0" anchor="ctr"/>
            <a:lstStyle/>
            <a:p>
              <a:endParaRPr lang="ja-JP" altLang="en-US"/>
            </a:p>
          </p:txBody>
        </p:sp>
        <p:sp>
          <p:nvSpPr>
            <p:cNvPr id="94" name="フリーフォーム: 図形 93">
              <a:extLst>
                <a:ext uri="{FF2B5EF4-FFF2-40B4-BE49-F238E27FC236}">
                  <a16:creationId xmlns:a16="http://schemas.microsoft.com/office/drawing/2014/main" id="{F8540365-435F-46C8-21E1-C6713C89813B}"/>
                </a:ext>
              </a:extLst>
            </p:cNvPr>
            <p:cNvSpPr/>
            <p:nvPr/>
          </p:nvSpPr>
          <p:spPr>
            <a:xfrm>
              <a:off x="2886338" y="1425569"/>
              <a:ext cx="201358" cy="227695"/>
            </a:xfrm>
            <a:custGeom>
              <a:avLst/>
              <a:gdLst>
                <a:gd name="connsiteX0" fmla="*/ 111872 w 201358"/>
                <a:gd name="connsiteY0" fmla="*/ 26049 h 227695"/>
                <a:gd name="connsiteX1" fmla="*/ 66866 w 201358"/>
                <a:gd name="connsiteY1" fmla="*/ 206072 h 227695"/>
                <a:gd name="connsiteX2" fmla="*/ 65199 w 201358"/>
                <a:gd name="connsiteY2" fmla="*/ 213739 h 227695"/>
                <a:gd name="connsiteX3" fmla="*/ 68199 w 201358"/>
                <a:gd name="connsiteY3" fmla="*/ 217073 h 227695"/>
                <a:gd name="connsiteX4" fmla="*/ 68199 w 201358"/>
                <a:gd name="connsiteY4" fmla="*/ 217073 h 227695"/>
                <a:gd name="connsiteX5" fmla="*/ 68199 w 201358"/>
                <a:gd name="connsiteY5" fmla="*/ 217073 h 227695"/>
                <a:gd name="connsiteX6" fmla="*/ 69533 w 201358"/>
                <a:gd name="connsiteY6" fmla="*/ 217073 h 227695"/>
                <a:gd name="connsiteX7" fmla="*/ 76867 w 201358"/>
                <a:gd name="connsiteY7" fmla="*/ 217407 h 227695"/>
                <a:gd name="connsiteX8" fmla="*/ 108204 w 201358"/>
                <a:gd name="connsiteY8" fmla="*/ 217407 h 227695"/>
                <a:gd name="connsiteX9" fmla="*/ 178880 w 201358"/>
                <a:gd name="connsiteY9" fmla="*/ 178735 h 227695"/>
                <a:gd name="connsiteX10" fmla="*/ 191882 w 201358"/>
                <a:gd name="connsiteY10" fmla="*/ 148731 h 227695"/>
                <a:gd name="connsiteX11" fmla="*/ 196215 w 201358"/>
                <a:gd name="connsiteY11" fmla="*/ 142064 h 227695"/>
                <a:gd name="connsiteX12" fmla="*/ 196549 w 201358"/>
                <a:gd name="connsiteY12" fmla="*/ 141730 h 227695"/>
                <a:gd name="connsiteX13" fmla="*/ 197549 w 201358"/>
                <a:gd name="connsiteY13" fmla="*/ 141730 h 227695"/>
                <a:gd name="connsiteX14" fmla="*/ 201549 w 201358"/>
                <a:gd name="connsiteY14" fmla="*/ 145398 h 227695"/>
                <a:gd name="connsiteX15" fmla="*/ 200216 w 201358"/>
                <a:gd name="connsiteY15" fmla="*/ 150065 h 227695"/>
                <a:gd name="connsiteX16" fmla="*/ 173879 w 201358"/>
                <a:gd name="connsiteY16" fmla="*/ 222074 h 227695"/>
                <a:gd name="connsiteX17" fmla="*/ 169545 w 201358"/>
                <a:gd name="connsiteY17" fmla="*/ 227408 h 227695"/>
                <a:gd name="connsiteX18" fmla="*/ 169545 w 201358"/>
                <a:gd name="connsiteY18" fmla="*/ 227408 h 227695"/>
                <a:gd name="connsiteX19" fmla="*/ 169212 w 201358"/>
                <a:gd name="connsiteY19" fmla="*/ 227408 h 227695"/>
                <a:gd name="connsiteX20" fmla="*/ 163545 w 201358"/>
                <a:gd name="connsiteY20" fmla="*/ 227741 h 227695"/>
                <a:gd name="connsiteX21" fmla="*/ 9192 w 201358"/>
                <a:gd name="connsiteY21" fmla="*/ 227741 h 227695"/>
                <a:gd name="connsiteX22" fmla="*/ 191 w 201358"/>
                <a:gd name="connsiteY22" fmla="*/ 224074 h 227695"/>
                <a:gd name="connsiteX23" fmla="*/ 5192 w 201358"/>
                <a:gd name="connsiteY23" fmla="*/ 217407 h 227695"/>
                <a:gd name="connsiteX24" fmla="*/ 9192 w 201358"/>
                <a:gd name="connsiteY24" fmla="*/ 217407 h 227695"/>
                <a:gd name="connsiteX25" fmla="*/ 35195 w 201358"/>
                <a:gd name="connsiteY25" fmla="*/ 212739 h 227695"/>
                <a:gd name="connsiteX26" fmla="*/ 39196 w 201358"/>
                <a:gd name="connsiteY26" fmla="*/ 203405 h 227695"/>
                <a:gd name="connsiteX27" fmla="*/ 39529 w 201358"/>
                <a:gd name="connsiteY27" fmla="*/ 201738 h 227695"/>
                <a:gd name="connsiteX28" fmla="*/ 84201 w 201358"/>
                <a:gd name="connsiteY28" fmla="*/ 22716 h 227695"/>
                <a:gd name="connsiteX29" fmla="*/ 85535 w 201358"/>
                <a:gd name="connsiteY29" fmla="*/ 16381 h 227695"/>
                <a:gd name="connsiteX30" fmla="*/ 80201 w 201358"/>
                <a:gd name="connsiteY30" fmla="*/ 11381 h 227695"/>
                <a:gd name="connsiteX31" fmla="*/ 79868 w 201358"/>
                <a:gd name="connsiteY31" fmla="*/ 11381 h 227695"/>
                <a:gd name="connsiteX32" fmla="*/ 79534 w 201358"/>
                <a:gd name="connsiteY32" fmla="*/ 11381 h 227695"/>
                <a:gd name="connsiteX33" fmla="*/ 76534 w 201358"/>
                <a:gd name="connsiteY33" fmla="*/ 11047 h 227695"/>
                <a:gd name="connsiteX34" fmla="*/ 63866 w 201358"/>
                <a:gd name="connsiteY34" fmla="*/ 10381 h 227695"/>
                <a:gd name="connsiteX35" fmla="*/ 54531 w 201358"/>
                <a:gd name="connsiteY35" fmla="*/ 6714 h 227695"/>
                <a:gd name="connsiteX36" fmla="*/ 60865 w 201358"/>
                <a:gd name="connsiteY36" fmla="*/ 46 h 227695"/>
                <a:gd name="connsiteX37" fmla="*/ 104871 w 201358"/>
                <a:gd name="connsiteY37" fmla="*/ 1046 h 227695"/>
                <a:gd name="connsiteX38" fmla="*/ 105204 w 201358"/>
                <a:gd name="connsiteY38" fmla="*/ 1046 h 227695"/>
                <a:gd name="connsiteX39" fmla="*/ 154210 w 201358"/>
                <a:gd name="connsiteY39" fmla="*/ 46 h 227695"/>
                <a:gd name="connsiteX40" fmla="*/ 154544 w 201358"/>
                <a:gd name="connsiteY40" fmla="*/ 46 h 227695"/>
                <a:gd name="connsiteX41" fmla="*/ 159878 w 201358"/>
                <a:gd name="connsiteY41" fmla="*/ 4047 h 227695"/>
                <a:gd name="connsiteX42" fmla="*/ 155544 w 201358"/>
                <a:gd name="connsiteY42" fmla="*/ 10047 h 227695"/>
                <a:gd name="connsiteX43" fmla="*/ 147209 w 201358"/>
                <a:gd name="connsiteY43" fmla="*/ 10381 h 227695"/>
                <a:gd name="connsiteX44" fmla="*/ 115872 w 201358"/>
                <a:gd name="connsiteY44" fmla="*/ 16048 h 227695"/>
                <a:gd name="connsiteX45" fmla="*/ 111872 w 201358"/>
                <a:gd name="connsiteY45" fmla="*/ 26049 h 2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1358" h="227695">
                  <a:moveTo>
                    <a:pt x="111872" y="26049"/>
                  </a:moveTo>
                  <a:lnTo>
                    <a:pt x="66866" y="206072"/>
                  </a:lnTo>
                  <a:cubicBezTo>
                    <a:pt x="65755" y="210072"/>
                    <a:pt x="65199" y="212628"/>
                    <a:pt x="65199" y="213739"/>
                  </a:cubicBezTo>
                  <a:cubicBezTo>
                    <a:pt x="65199" y="215517"/>
                    <a:pt x="66199" y="216629"/>
                    <a:pt x="68199" y="217073"/>
                  </a:cubicBezTo>
                  <a:lnTo>
                    <a:pt x="68199" y="217073"/>
                  </a:lnTo>
                  <a:lnTo>
                    <a:pt x="68199" y="217073"/>
                  </a:lnTo>
                  <a:lnTo>
                    <a:pt x="69533" y="217073"/>
                  </a:lnTo>
                  <a:cubicBezTo>
                    <a:pt x="70866" y="217295"/>
                    <a:pt x="73311" y="217407"/>
                    <a:pt x="76867" y="217407"/>
                  </a:cubicBezTo>
                  <a:lnTo>
                    <a:pt x="108204" y="217407"/>
                  </a:lnTo>
                  <a:cubicBezTo>
                    <a:pt x="140653" y="217407"/>
                    <a:pt x="164211" y="204516"/>
                    <a:pt x="178880" y="178735"/>
                  </a:cubicBezTo>
                  <a:cubicBezTo>
                    <a:pt x="182658" y="172068"/>
                    <a:pt x="186992" y="162066"/>
                    <a:pt x="191882" y="148731"/>
                  </a:cubicBezTo>
                  <a:cubicBezTo>
                    <a:pt x="193659" y="144508"/>
                    <a:pt x="195104" y="142286"/>
                    <a:pt x="196215" y="142064"/>
                  </a:cubicBezTo>
                  <a:lnTo>
                    <a:pt x="196549" y="141730"/>
                  </a:lnTo>
                  <a:lnTo>
                    <a:pt x="197549" y="141730"/>
                  </a:lnTo>
                  <a:cubicBezTo>
                    <a:pt x="199994" y="141730"/>
                    <a:pt x="201327" y="142953"/>
                    <a:pt x="201549" y="145398"/>
                  </a:cubicBezTo>
                  <a:cubicBezTo>
                    <a:pt x="201549" y="146064"/>
                    <a:pt x="201105" y="147620"/>
                    <a:pt x="200216" y="150065"/>
                  </a:cubicBezTo>
                  <a:lnTo>
                    <a:pt x="173879" y="222074"/>
                  </a:lnTo>
                  <a:cubicBezTo>
                    <a:pt x="172768" y="225408"/>
                    <a:pt x="171323" y="227186"/>
                    <a:pt x="169545" y="227408"/>
                  </a:cubicBezTo>
                  <a:lnTo>
                    <a:pt x="169545" y="227408"/>
                  </a:lnTo>
                  <a:lnTo>
                    <a:pt x="169212" y="227408"/>
                  </a:lnTo>
                  <a:cubicBezTo>
                    <a:pt x="168323" y="227630"/>
                    <a:pt x="166434" y="227741"/>
                    <a:pt x="163545" y="227741"/>
                  </a:cubicBezTo>
                  <a:lnTo>
                    <a:pt x="9192" y="227741"/>
                  </a:lnTo>
                  <a:cubicBezTo>
                    <a:pt x="3636" y="227741"/>
                    <a:pt x="635" y="226519"/>
                    <a:pt x="191" y="224074"/>
                  </a:cubicBezTo>
                  <a:cubicBezTo>
                    <a:pt x="191" y="220074"/>
                    <a:pt x="1858" y="217851"/>
                    <a:pt x="5192" y="217407"/>
                  </a:cubicBezTo>
                  <a:lnTo>
                    <a:pt x="9192" y="217407"/>
                  </a:lnTo>
                  <a:cubicBezTo>
                    <a:pt x="23638" y="217407"/>
                    <a:pt x="32306" y="215851"/>
                    <a:pt x="35195" y="212739"/>
                  </a:cubicBezTo>
                  <a:cubicBezTo>
                    <a:pt x="36529" y="211184"/>
                    <a:pt x="37862" y="208072"/>
                    <a:pt x="39196" y="203405"/>
                  </a:cubicBezTo>
                  <a:cubicBezTo>
                    <a:pt x="39196" y="203183"/>
                    <a:pt x="39307" y="202627"/>
                    <a:pt x="39529" y="201738"/>
                  </a:cubicBezTo>
                  <a:lnTo>
                    <a:pt x="84201" y="22716"/>
                  </a:lnTo>
                  <a:cubicBezTo>
                    <a:pt x="85091" y="19159"/>
                    <a:pt x="85535" y="17048"/>
                    <a:pt x="85535" y="16381"/>
                  </a:cubicBezTo>
                  <a:cubicBezTo>
                    <a:pt x="85535" y="13714"/>
                    <a:pt x="83757" y="12048"/>
                    <a:pt x="80201" y="11381"/>
                  </a:cubicBezTo>
                  <a:lnTo>
                    <a:pt x="79868" y="11381"/>
                  </a:lnTo>
                  <a:lnTo>
                    <a:pt x="79534" y="11381"/>
                  </a:lnTo>
                  <a:cubicBezTo>
                    <a:pt x="78867" y="11381"/>
                    <a:pt x="77867" y="11270"/>
                    <a:pt x="76534" y="11047"/>
                  </a:cubicBezTo>
                  <a:cubicBezTo>
                    <a:pt x="72756" y="10603"/>
                    <a:pt x="68533" y="10381"/>
                    <a:pt x="63866" y="10381"/>
                  </a:cubicBezTo>
                  <a:cubicBezTo>
                    <a:pt x="58087" y="10381"/>
                    <a:pt x="54975" y="9158"/>
                    <a:pt x="54531" y="6714"/>
                  </a:cubicBezTo>
                  <a:cubicBezTo>
                    <a:pt x="54531" y="2269"/>
                    <a:pt x="56642" y="46"/>
                    <a:pt x="60865" y="46"/>
                  </a:cubicBezTo>
                  <a:lnTo>
                    <a:pt x="104871" y="1046"/>
                  </a:lnTo>
                  <a:lnTo>
                    <a:pt x="105204" y="1046"/>
                  </a:lnTo>
                  <a:lnTo>
                    <a:pt x="154210" y="46"/>
                  </a:lnTo>
                  <a:lnTo>
                    <a:pt x="154544" y="46"/>
                  </a:lnTo>
                  <a:cubicBezTo>
                    <a:pt x="158100" y="46"/>
                    <a:pt x="159878" y="1380"/>
                    <a:pt x="159878" y="4047"/>
                  </a:cubicBezTo>
                  <a:cubicBezTo>
                    <a:pt x="159878" y="7603"/>
                    <a:pt x="158433" y="9603"/>
                    <a:pt x="155544" y="10047"/>
                  </a:cubicBezTo>
                  <a:cubicBezTo>
                    <a:pt x="154210" y="10270"/>
                    <a:pt x="151432" y="10381"/>
                    <a:pt x="147209" y="10381"/>
                  </a:cubicBezTo>
                  <a:cubicBezTo>
                    <a:pt x="129651" y="10381"/>
                    <a:pt x="119206" y="12270"/>
                    <a:pt x="115872" y="16048"/>
                  </a:cubicBezTo>
                  <a:cubicBezTo>
                    <a:pt x="114539" y="17604"/>
                    <a:pt x="113205" y="20938"/>
                    <a:pt x="111872" y="26049"/>
                  </a:cubicBezTo>
                  <a:close/>
                </a:path>
              </a:pathLst>
            </a:custGeom>
            <a:solidFill>
              <a:schemeClr val="bg1"/>
            </a:solidFill>
            <a:ln w="333375" cap="flat">
              <a:noFill/>
              <a:prstDash val="solid"/>
              <a:miter/>
            </a:ln>
          </p:spPr>
          <p:txBody>
            <a:bodyPr rtlCol="0" anchor="ctr"/>
            <a:lstStyle/>
            <a:p>
              <a:endParaRPr lang="ja-JP" altLang="en-US"/>
            </a:p>
          </p:txBody>
        </p:sp>
        <p:sp>
          <p:nvSpPr>
            <p:cNvPr id="95" name="フリーフォーム: 図形 94">
              <a:extLst>
                <a:ext uri="{FF2B5EF4-FFF2-40B4-BE49-F238E27FC236}">
                  <a16:creationId xmlns:a16="http://schemas.microsoft.com/office/drawing/2014/main" id="{4BD642D6-3C0A-2FF9-E0E3-291A6C9684BD}"/>
                </a:ext>
              </a:extLst>
            </p:cNvPr>
            <p:cNvSpPr/>
            <p:nvPr/>
          </p:nvSpPr>
          <p:spPr>
            <a:xfrm>
              <a:off x="3111100" y="1600124"/>
              <a:ext cx="89611" cy="105713"/>
            </a:xfrm>
            <a:custGeom>
              <a:avLst/>
              <a:gdLst>
                <a:gd name="connsiteX0" fmla="*/ 33113 w 89611"/>
                <a:gd name="connsiteY0" fmla="*/ 49297 h 105713"/>
                <a:gd name="connsiteX1" fmla="*/ 20745 w 89611"/>
                <a:gd name="connsiteY1" fmla="*/ 49297 h 105713"/>
                <a:gd name="connsiteX2" fmla="*/ 17011 w 89611"/>
                <a:gd name="connsiteY2" fmla="*/ 73567 h 105713"/>
                <a:gd name="connsiteX3" fmla="*/ 27746 w 89611"/>
                <a:gd name="connsiteY3" fmla="*/ 98303 h 105713"/>
                <a:gd name="connsiteX4" fmla="*/ 37313 w 89611"/>
                <a:gd name="connsiteY4" fmla="*/ 100637 h 105713"/>
                <a:gd name="connsiteX5" fmla="*/ 75118 w 89611"/>
                <a:gd name="connsiteY5" fmla="*/ 86635 h 105713"/>
                <a:gd name="connsiteX6" fmla="*/ 83986 w 89611"/>
                <a:gd name="connsiteY6" fmla="*/ 77534 h 105713"/>
                <a:gd name="connsiteX7" fmla="*/ 87020 w 89611"/>
                <a:gd name="connsiteY7" fmla="*/ 75201 h 105713"/>
                <a:gd name="connsiteX8" fmla="*/ 89820 w 89611"/>
                <a:gd name="connsiteY8" fmla="*/ 78234 h 105713"/>
                <a:gd name="connsiteX9" fmla="*/ 81886 w 89611"/>
                <a:gd name="connsiteY9" fmla="*/ 88269 h 105713"/>
                <a:gd name="connsiteX10" fmla="*/ 36847 w 89611"/>
                <a:gd name="connsiteY10" fmla="*/ 105771 h 105713"/>
                <a:gd name="connsiteX11" fmla="*/ 6043 w 89611"/>
                <a:gd name="connsiteY11" fmla="*/ 87802 h 105713"/>
                <a:gd name="connsiteX12" fmla="*/ 209 w 89611"/>
                <a:gd name="connsiteY12" fmla="*/ 63532 h 105713"/>
                <a:gd name="connsiteX13" fmla="*/ 24012 w 89611"/>
                <a:gd name="connsiteY13" fmla="*/ 14060 h 105713"/>
                <a:gd name="connsiteX14" fmla="*/ 61350 w 89611"/>
                <a:gd name="connsiteY14" fmla="*/ 58 h 105713"/>
                <a:gd name="connsiteX15" fmla="*/ 84219 w 89611"/>
                <a:gd name="connsiteY15" fmla="*/ 11726 h 105713"/>
                <a:gd name="connsiteX16" fmla="*/ 86320 w 89611"/>
                <a:gd name="connsiteY16" fmla="*/ 19894 h 105713"/>
                <a:gd name="connsiteX17" fmla="*/ 75818 w 89611"/>
                <a:gd name="connsiteY17" fmla="*/ 39963 h 105713"/>
                <a:gd name="connsiteX18" fmla="*/ 75585 w 89611"/>
                <a:gd name="connsiteY18" fmla="*/ 40196 h 105713"/>
                <a:gd name="connsiteX19" fmla="*/ 68817 w 89611"/>
                <a:gd name="connsiteY19" fmla="*/ 43930 h 105713"/>
                <a:gd name="connsiteX20" fmla="*/ 33113 w 89611"/>
                <a:gd name="connsiteY20" fmla="*/ 49297 h 105713"/>
                <a:gd name="connsiteX21" fmla="*/ 22145 w 89611"/>
                <a:gd name="connsiteY21" fmla="*/ 44163 h 105713"/>
                <a:gd name="connsiteX22" fmla="*/ 31713 w 89611"/>
                <a:gd name="connsiteY22" fmla="*/ 44163 h 105713"/>
                <a:gd name="connsiteX23" fmla="*/ 78619 w 89611"/>
                <a:gd name="connsiteY23" fmla="*/ 19894 h 105713"/>
                <a:gd name="connsiteX24" fmla="*/ 69517 w 89611"/>
                <a:gd name="connsiteY24" fmla="*/ 6592 h 105713"/>
                <a:gd name="connsiteX25" fmla="*/ 69517 w 89611"/>
                <a:gd name="connsiteY25" fmla="*/ 6592 h 105713"/>
                <a:gd name="connsiteX26" fmla="*/ 61350 w 89611"/>
                <a:gd name="connsiteY26" fmla="*/ 5192 h 105713"/>
                <a:gd name="connsiteX27" fmla="*/ 37313 w 89611"/>
                <a:gd name="connsiteY27" fmla="*/ 15926 h 105713"/>
                <a:gd name="connsiteX28" fmla="*/ 22145 w 89611"/>
                <a:gd name="connsiteY28" fmla="*/ 44163 h 10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9611" h="105713">
                  <a:moveTo>
                    <a:pt x="33113" y="49297"/>
                  </a:moveTo>
                  <a:lnTo>
                    <a:pt x="20745" y="49297"/>
                  </a:lnTo>
                  <a:cubicBezTo>
                    <a:pt x="18255" y="59410"/>
                    <a:pt x="17011" y="67500"/>
                    <a:pt x="17011" y="73567"/>
                  </a:cubicBezTo>
                  <a:cubicBezTo>
                    <a:pt x="17011" y="85857"/>
                    <a:pt x="20589" y="94103"/>
                    <a:pt x="27746" y="98303"/>
                  </a:cubicBezTo>
                  <a:cubicBezTo>
                    <a:pt x="30390" y="99859"/>
                    <a:pt x="33580" y="100637"/>
                    <a:pt x="37313" y="100637"/>
                  </a:cubicBezTo>
                  <a:cubicBezTo>
                    <a:pt x="51315" y="100637"/>
                    <a:pt x="63917" y="95970"/>
                    <a:pt x="75118" y="86635"/>
                  </a:cubicBezTo>
                  <a:cubicBezTo>
                    <a:pt x="78385" y="83991"/>
                    <a:pt x="81341" y="80957"/>
                    <a:pt x="83986" y="77534"/>
                  </a:cubicBezTo>
                  <a:cubicBezTo>
                    <a:pt x="85075" y="75978"/>
                    <a:pt x="86086" y="75201"/>
                    <a:pt x="87020" y="75201"/>
                  </a:cubicBezTo>
                  <a:cubicBezTo>
                    <a:pt x="88420" y="75201"/>
                    <a:pt x="89353" y="76212"/>
                    <a:pt x="89820" y="78234"/>
                  </a:cubicBezTo>
                  <a:cubicBezTo>
                    <a:pt x="89820" y="79946"/>
                    <a:pt x="87175" y="83290"/>
                    <a:pt x="81886" y="88269"/>
                  </a:cubicBezTo>
                  <a:cubicBezTo>
                    <a:pt x="68973" y="99937"/>
                    <a:pt x="53960" y="105771"/>
                    <a:pt x="36847" y="105771"/>
                  </a:cubicBezTo>
                  <a:cubicBezTo>
                    <a:pt x="22845" y="105771"/>
                    <a:pt x="12577" y="99781"/>
                    <a:pt x="6043" y="87802"/>
                  </a:cubicBezTo>
                  <a:cubicBezTo>
                    <a:pt x="2153" y="80801"/>
                    <a:pt x="209" y="72711"/>
                    <a:pt x="209" y="63532"/>
                  </a:cubicBezTo>
                  <a:cubicBezTo>
                    <a:pt x="209" y="43152"/>
                    <a:pt x="8143" y="26661"/>
                    <a:pt x="24012" y="14060"/>
                  </a:cubicBezTo>
                  <a:cubicBezTo>
                    <a:pt x="35680" y="4725"/>
                    <a:pt x="48126" y="58"/>
                    <a:pt x="61350" y="58"/>
                  </a:cubicBezTo>
                  <a:cubicBezTo>
                    <a:pt x="72551" y="58"/>
                    <a:pt x="80174" y="3947"/>
                    <a:pt x="84219" y="11726"/>
                  </a:cubicBezTo>
                  <a:cubicBezTo>
                    <a:pt x="85619" y="14215"/>
                    <a:pt x="86320" y="16938"/>
                    <a:pt x="86320" y="19894"/>
                  </a:cubicBezTo>
                  <a:cubicBezTo>
                    <a:pt x="86320" y="27984"/>
                    <a:pt x="82819" y="34673"/>
                    <a:pt x="75818" y="39963"/>
                  </a:cubicBezTo>
                  <a:lnTo>
                    <a:pt x="75585" y="40196"/>
                  </a:lnTo>
                  <a:cubicBezTo>
                    <a:pt x="73562" y="41596"/>
                    <a:pt x="71307" y="42841"/>
                    <a:pt x="68817" y="43930"/>
                  </a:cubicBezTo>
                  <a:cubicBezTo>
                    <a:pt x="60261" y="47508"/>
                    <a:pt x="48359" y="49297"/>
                    <a:pt x="33113" y="49297"/>
                  </a:cubicBezTo>
                  <a:moveTo>
                    <a:pt x="22145" y="44163"/>
                  </a:moveTo>
                  <a:lnTo>
                    <a:pt x="31713" y="44163"/>
                  </a:lnTo>
                  <a:cubicBezTo>
                    <a:pt x="62983" y="44163"/>
                    <a:pt x="78619" y="36073"/>
                    <a:pt x="78619" y="19894"/>
                  </a:cubicBezTo>
                  <a:cubicBezTo>
                    <a:pt x="78619" y="13671"/>
                    <a:pt x="75585" y="9237"/>
                    <a:pt x="69517" y="6592"/>
                  </a:cubicBezTo>
                  <a:lnTo>
                    <a:pt x="69517" y="6592"/>
                  </a:lnTo>
                  <a:cubicBezTo>
                    <a:pt x="67339" y="5814"/>
                    <a:pt x="64617" y="5347"/>
                    <a:pt x="61350" y="5192"/>
                  </a:cubicBezTo>
                  <a:cubicBezTo>
                    <a:pt x="52638" y="5192"/>
                    <a:pt x="44625" y="8770"/>
                    <a:pt x="37313" y="15926"/>
                  </a:cubicBezTo>
                  <a:cubicBezTo>
                    <a:pt x="30313" y="22772"/>
                    <a:pt x="25256" y="32184"/>
                    <a:pt x="22145" y="44163"/>
                  </a:cubicBezTo>
                  <a:close/>
                </a:path>
              </a:pathLst>
            </a:custGeom>
            <a:solidFill>
              <a:schemeClr val="bg1"/>
            </a:solidFill>
            <a:ln w="233363" cap="flat">
              <a:noFill/>
              <a:prstDash val="solid"/>
              <a:miter/>
            </a:ln>
          </p:spPr>
          <p:txBody>
            <a:bodyPr rtlCol="0" anchor="ctr"/>
            <a:lstStyle/>
            <a:p>
              <a:endParaRPr lang="ja-JP" altLang="en-US"/>
            </a:p>
          </p:txBody>
        </p:sp>
        <p:sp>
          <p:nvSpPr>
            <p:cNvPr id="96" name="フリーフォーム: 図形 95">
              <a:extLst>
                <a:ext uri="{FF2B5EF4-FFF2-40B4-BE49-F238E27FC236}">
                  <a16:creationId xmlns:a16="http://schemas.microsoft.com/office/drawing/2014/main" id="{E0DDA2DE-168A-87FD-2624-E43EE9F338CE}"/>
                </a:ext>
              </a:extLst>
            </p:cNvPr>
            <p:cNvSpPr/>
            <p:nvPr/>
          </p:nvSpPr>
          <p:spPr>
            <a:xfrm>
              <a:off x="3242116" y="1403233"/>
              <a:ext cx="77343" cy="333375"/>
            </a:xfrm>
            <a:custGeom>
              <a:avLst/>
              <a:gdLst>
                <a:gd name="connsiteX0" fmla="*/ 77565 w 77343"/>
                <a:gd name="connsiteY0" fmla="*/ 330090 h 333375"/>
                <a:gd name="connsiteX1" fmla="*/ 77565 w 77343"/>
                <a:gd name="connsiteY1" fmla="*/ 330090 h 333375"/>
                <a:gd name="connsiteX2" fmla="*/ 74231 w 77343"/>
                <a:gd name="connsiteY2" fmla="*/ 333424 h 333375"/>
                <a:gd name="connsiteX3" fmla="*/ 56562 w 77343"/>
                <a:gd name="connsiteY3" fmla="*/ 319756 h 333375"/>
                <a:gd name="connsiteX4" fmla="*/ 22225 w 77343"/>
                <a:gd name="connsiteY4" fmla="*/ 270750 h 333375"/>
                <a:gd name="connsiteX5" fmla="*/ 222 w 77343"/>
                <a:gd name="connsiteY5" fmla="*/ 166737 h 333375"/>
                <a:gd name="connsiteX6" fmla="*/ 21225 w 77343"/>
                <a:gd name="connsiteY6" fmla="*/ 65057 h 333375"/>
                <a:gd name="connsiteX7" fmla="*/ 65230 w 77343"/>
                <a:gd name="connsiteY7" fmla="*/ 5717 h 333375"/>
                <a:gd name="connsiteX8" fmla="*/ 74231 w 77343"/>
                <a:gd name="connsiteY8" fmla="*/ 49 h 333375"/>
                <a:gd name="connsiteX9" fmla="*/ 77565 w 77343"/>
                <a:gd name="connsiteY9" fmla="*/ 3383 h 333375"/>
                <a:gd name="connsiteX10" fmla="*/ 73231 w 77343"/>
                <a:gd name="connsiteY10" fmla="*/ 9050 h 333375"/>
                <a:gd name="connsiteX11" fmla="*/ 19558 w 77343"/>
                <a:gd name="connsiteY11" fmla="*/ 166737 h 333375"/>
                <a:gd name="connsiteX12" fmla="*/ 71898 w 77343"/>
                <a:gd name="connsiteY12" fmla="*/ 322756 h 333375"/>
                <a:gd name="connsiteX13" fmla="*/ 77565 w 77343"/>
                <a:gd name="connsiteY13" fmla="*/ 33009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565" y="330090"/>
                  </a:moveTo>
                  <a:lnTo>
                    <a:pt x="77565" y="330090"/>
                  </a:lnTo>
                  <a:cubicBezTo>
                    <a:pt x="77565" y="332313"/>
                    <a:pt x="76454" y="333424"/>
                    <a:pt x="74231" y="333424"/>
                  </a:cubicBezTo>
                  <a:cubicBezTo>
                    <a:pt x="71564" y="333424"/>
                    <a:pt x="65674" y="328868"/>
                    <a:pt x="56562" y="319756"/>
                  </a:cubicBezTo>
                  <a:cubicBezTo>
                    <a:pt x="42783" y="305976"/>
                    <a:pt x="31337" y="289641"/>
                    <a:pt x="22225" y="270750"/>
                  </a:cubicBezTo>
                  <a:cubicBezTo>
                    <a:pt x="7556" y="240524"/>
                    <a:pt x="222" y="205853"/>
                    <a:pt x="222" y="166737"/>
                  </a:cubicBezTo>
                  <a:cubicBezTo>
                    <a:pt x="222" y="129176"/>
                    <a:pt x="7223" y="95283"/>
                    <a:pt x="21225" y="65057"/>
                  </a:cubicBezTo>
                  <a:cubicBezTo>
                    <a:pt x="32782" y="40388"/>
                    <a:pt x="47450" y="20607"/>
                    <a:pt x="65230" y="5717"/>
                  </a:cubicBezTo>
                  <a:cubicBezTo>
                    <a:pt x="69897" y="1938"/>
                    <a:pt x="72898" y="49"/>
                    <a:pt x="74231" y="49"/>
                  </a:cubicBezTo>
                  <a:cubicBezTo>
                    <a:pt x="76454" y="49"/>
                    <a:pt x="77565" y="1160"/>
                    <a:pt x="77565" y="3383"/>
                  </a:cubicBezTo>
                  <a:cubicBezTo>
                    <a:pt x="77565" y="4494"/>
                    <a:pt x="76120" y="6383"/>
                    <a:pt x="73231" y="9050"/>
                  </a:cubicBezTo>
                  <a:cubicBezTo>
                    <a:pt x="37449" y="45499"/>
                    <a:pt x="19558" y="98061"/>
                    <a:pt x="19558" y="166737"/>
                  </a:cubicBezTo>
                  <a:cubicBezTo>
                    <a:pt x="19558" y="235190"/>
                    <a:pt x="37004" y="287196"/>
                    <a:pt x="71898" y="322756"/>
                  </a:cubicBezTo>
                  <a:cubicBezTo>
                    <a:pt x="75676" y="326534"/>
                    <a:pt x="77565" y="328979"/>
                    <a:pt x="77565" y="330090"/>
                  </a:cubicBezTo>
                  <a:close/>
                </a:path>
              </a:pathLst>
            </a:custGeom>
            <a:solidFill>
              <a:schemeClr val="bg1"/>
            </a:solidFill>
            <a:ln w="333375" cap="flat">
              <a:noFill/>
              <a:prstDash val="solid"/>
              <a:miter/>
            </a:ln>
          </p:spPr>
          <p:txBody>
            <a:bodyPr rtlCol="0" anchor="ctr"/>
            <a:lstStyle/>
            <a:p>
              <a:endParaRPr lang="ja-JP" altLang="en-US"/>
            </a:p>
          </p:txBody>
        </p:sp>
        <p:sp>
          <p:nvSpPr>
            <p:cNvPr id="97" name="フリーフォーム: 図形 96">
              <a:extLst>
                <a:ext uri="{FF2B5EF4-FFF2-40B4-BE49-F238E27FC236}">
                  <a16:creationId xmlns:a16="http://schemas.microsoft.com/office/drawing/2014/main" id="{56DE1753-00CB-994B-67F9-2D597F78830F}"/>
                </a:ext>
              </a:extLst>
            </p:cNvPr>
            <p:cNvSpPr/>
            <p:nvPr/>
          </p:nvSpPr>
          <p:spPr>
            <a:xfrm>
              <a:off x="3351130" y="1503245"/>
              <a:ext cx="187690" cy="214693"/>
            </a:xfrm>
            <a:custGeom>
              <a:avLst/>
              <a:gdLst>
                <a:gd name="connsiteX0" fmla="*/ 61247 w 187690"/>
                <a:gd name="connsiteY0" fmla="*/ 40392 h 214693"/>
                <a:gd name="connsiteX1" fmla="*/ 61247 w 187690"/>
                <a:gd name="connsiteY1" fmla="*/ 111067 h 214693"/>
                <a:gd name="connsiteX2" fmla="*/ 61747 w 187690"/>
                <a:gd name="connsiteY2" fmla="*/ 117401 h 214693"/>
                <a:gd name="connsiteX3" fmla="*/ 64914 w 187690"/>
                <a:gd name="connsiteY3" fmla="*/ 122069 h 214693"/>
                <a:gd name="connsiteX4" fmla="*/ 100252 w 187690"/>
                <a:gd name="connsiteY4" fmla="*/ 140071 h 214693"/>
                <a:gd name="connsiteX5" fmla="*/ 131922 w 187690"/>
                <a:gd name="connsiteY5" fmla="*/ 124235 h 214693"/>
                <a:gd name="connsiteX6" fmla="*/ 145257 w 187690"/>
                <a:gd name="connsiteY6" fmla="*/ 75729 h 214693"/>
                <a:gd name="connsiteX7" fmla="*/ 133589 w 187690"/>
                <a:gd name="connsiteY7" fmla="*/ 29557 h 214693"/>
                <a:gd name="connsiteX8" fmla="*/ 104252 w 187690"/>
                <a:gd name="connsiteY8" fmla="*/ 13388 h 214693"/>
                <a:gd name="connsiteX9" fmla="*/ 66247 w 187690"/>
                <a:gd name="connsiteY9" fmla="*/ 29057 h 214693"/>
                <a:gd name="connsiteX10" fmla="*/ 61913 w 187690"/>
                <a:gd name="connsiteY10" fmla="*/ 34224 h 214693"/>
                <a:gd name="connsiteX11" fmla="*/ 61247 w 187690"/>
                <a:gd name="connsiteY11" fmla="*/ 40392 h 214693"/>
                <a:gd name="connsiteX12" fmla="*/ 84250 w 187690"/>
                <a:gd name="connsiteY12" fmla="*/ 214747 h 214693"/>
                <a:gd name="connsiteX13" fmla="*/ 42244 w 187690"/>
                <a:gd name="connsiteY13" fmla="*/ 213747 h 214693"/>
                <a:gd name="connsiteX14" fmla="*/ 239 w 187690"/>
                <a:gd name="connsiteY14" fmla="*/ 214747 h 214693"/>
                <a:gd name="connsiteX15" fmla="*/ 239 w 187690"/>
                <a:gd name="connsiteY15" fmla="*/ 199078 h 214693"/>
                <a:gd name="connsiteX16" fmla="*/ 23242 w 187690"/>
                <a:gd name="connsiteY16" fmla="*/ 199078 h 214693"/>
                <a:gd name="connsiteX17" fmla="*/ 23242 w 187690"/>
                <a:gd name="connsiteY17" fmla="*/ 31057 h 214693"/>
                <a:gd name="connsiteX18" fmla="*/ 19741 w 187690"/>
                <a:gd name="connsiteY18" fmla="*/ 20056 h 214693"/>
                <a:gd name="connsiteX19" fmla="*/ 239 w 187690"/>
                <a:gd name="connsiteY19" fmla="*/ 18389 h 214693"/>
                <a:gd name="connsiteX20" fmla="*/ 239 w 187690"/>
                <a:gd name="connsiteY20" fmla="*/ 2720 h 214693"/>
                <a:gd name="connsiteX21" fmla="*/ 59246 w 187690"/>
                <a:gd name="connsiteY21" fmla="*/ 53 h 214693"/>
                <a:gd name="connsiteX22" fmla="*/ 59246 w 187690"/>
                <a:gd name="connsiteY22" fmla="*/ 16389 h 214693"/>
                <a:gd name="connsiteX23" fmla="*/ 109586 w 187690"/>
                <a:gd name="connsiteY23" fmla="*/ 53 h 214693"/>
                <a:gd name="connsiteX24" fmla="*/ 166593 w 187690"/>
                <a:gd name="connsiteY24" fmla="*/ 21056 h 214693"/>
                <a:gd name="connsiteX25" fmla="*/ 187929 w 187690"/>
                <a:gd name="connsiteY25" fmla="*/ 75729 h 214693"/>
                <a:gd name="connsiteX26" fmla="*/ 164760 w 187690"/>
                <a:gd name="connsiteY26" fmla="*/ 131236 h 214693"/>
                <a:gd name="connsiteX27" fmla="*/ 103919 w 187690"/>
                <a:gd name="connsiteY27" fmla="*/ 152072 h 214693"/>
                <a:gd name="connsiteX28" fmla="*/ 61247 w 187690"/>
                <a:gd name="connsiteY28" fmla="*/ 137070 h 214693"/>
                <a:gd name="connsiteX29" fmla="*/ 61247 w 187690"/>
                <a:gd name="connsiteY29" fmla="*/ 199078 h 214693"/>
                <a:gd name="connsiteX30" fmla="*/ 84250 w 187690"/>
                <a:gd name="connsiteY30" fmla="*/ 199078 h 214693"/>
                <a:gd name="connsiteX31" fmla="*/ 84250 w 187690"/>
                <a:gd name="connsiteY31" fmla="*/ 214747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247" y="40392"/>
                  </a:moveTo>
                  <a:lnTo>
                    <a:pt x="61247" y="111067"/>
                  </a:lnTo>
                  <a:cubicBezTo>
                    <a:pt x="61247" y="114401"/>
                    <a:pt x="61413" y="116512"/>
                    <a:pt x="61747" y="117401"/>
                  </a:cubicBezTo>
                  <a:cubicBezTo>
                    <a:pt x="62080" y="118290"/>
                    <a:pt x="63136" y="119846"/>
                    <a:pt x="64914" y="122069"/>
                  </a:cubicBezTo>
                  <a:cubicBezTo>
                    <a:pt x="74915" y="134070"/>
                    <a:pt x="86694" y="140071"/>
                    <a:pt x="100252" y="140071"/>
                  </a:cubicBezTo>
                  <a:cubicBezTo>
                    <a:pt x="112475" y="140071"/>
                    <a:pt x="123032" y="134792"/>
                    <a:pt x="131922" y="124235"/>
                  </a:cubicBezTo>
                  <a:cubicBezTo>
                    <a:pt x="140812" y="113678"/>
                    <a:pt x="145257" y="97510"/>
                    <a:pt x="145257" y="75729"/>
                  </a:cubicBezTo>
                  <a:cubicBezTo>
                    <a:pt x="145257" y="55727"/>
                    <a:pt x="141368" y="40336"/>
                    <a:pt x="133589" y="29557"/>
                  </a:cubicBezTo>
                  <a:cubicBezTo>
                    <a:pt x="125810" y="18778"/>
                    <a:pt x="116031" y="13388"/>
                    <a:pt x="104252" y="13388"/>
                  </a:cubicBezTo>
                  <a:cubicBezTo>
                    <a:pt x="89139" y="13388"/>
                    <a:pt x="76471" y="18611"/>
                    <a:pt x="66247" y="29057"/>
                  </a:cubicBezTo>
                  <a:cubicBezTo>
                    <a:pt x="63803" y="31502"/>
                    <a:pt x="62358" y="33224"/>
                    <a:pt x="61913" y="34224"/>
                  </a:cubicBezTo>
                  <a:cubicBezTo>
                    <a:pt x="61469" y="35224"/>
                    <a:pt x="61247" y="37280"/>
                    <a:pt x="61247" y="40392"/>
                  </a:cubicBezTo>
                  <a:moveTo>
                    <a:pt x="84250" y="214747"/>
                  </a:moveTo>
                  <a:cubicBezTo>
                    <a:pt x="65581" y="214080"/>
                    <a:pt x="51579" y="213747"/>
                    <a:pt x="42244" y="213747"/>
                  </a:cubicBezTo>
                  <a:cubicBezTo>
                    <a:pt x="32910" y="213747"/>
                    <a:pt x="18908" y="214080"/>
                    <a:pt x="239" y="214747"/>
                  </a:cubicBezTo>
                  <a:lnTo>
                    <a:pt x="239" y="199078"/>
                  </a:lnTo>
                  <a:lnTo>
                    <a:pt x="23242" y="199078"/>
                  </a:lnTo>
                  <a:lnTo>
                    <a:pt x="23242" y="31057"/>
                  </a:lnTo>
                  <a:cubicBezTo>
                    <a:pt x="23242" y="24834"/>
                    <a:pt x="22075" y="21167"/>
                    <a:pt x="19741" y="20056"/>
                  </a:cubicBezTo>
                  <a:cubicBezTo>
                    <a:pt x="17408" y="18945"/>
                    <a:pt x="10907" y="18389"/>
                    <a:pt x="239" y="18389"/>
                  </a:cubicBezTo>
                  <a:lnTo>
                    <a:pt x="239" y="2720"/>
                  </a:lnTo>
                  <a:lnTo>
                    <a:pt x="59246" y="53"/>
                  </a:lnTo>
                  <a:lnTo>
                    <a:pt x="59246" y="16389"/>
                  </a:lnTo>
                  <a:cubicBezTo>
                    <a:pt x="73248" y="5498"/>
                    <a:pt x="90028" y="53"/>
                    <a:pt x="109586" y="53"/>
                  </a:cubicBezTo>
                  <a:cubicBezTo>
                    <a:pt x="133367" y="53"/>
                    <a:pt x="152369" y="7054"/>
                    <a:pt x="166593" y="21056"/>
                  </a:cubicBezTo>
                  <a:cubicBezTo>
                    <a:pt x="180817" y="35058"/>
                    <a:pt x="187929" y="53282"/>
                    <a:pt x="187929" y="75729"/>
                  </a:cubicBezTo>
                  <a:cubicBezTo>
                    <a:pt x="187929" y="98843"/>
                    <a:pt x="180206" y="117346"/>
                    <a:pt x="164760" y="131236"/>
                  </a:cubicBezTo>
                  <a:cubicBezTo>
                    <a:pt x="149313" y="145127"/>
                    <a:pt x="129033" y="152072"/>
                    <a:pt x="103919" y="152072"/>
                  </a:cubicBezTo>
                  <a:cubicBezTo>
                    <a:pt x="87694" y="152072"/>
                    <a:pt x="73471" y="147072"/>
                    <a:pt x="61247" y="137070"/>
                  </a:cubicBezTo>
                  <a:lnTo>
                    <a:pt x="61247" y="199078"/>
                  </a:lnTo>
                  <a:lnTo>
                    <a:pt x="84250" y="199078"/>
                  </a:lnTo>
                  <a:lnTo>
                    <a:pt x="84250" y="214747"/>
                  </a:lnTo>
                  <a:close/>
                </a:path>
              </a:pathLst>
            </a:custGeom>
            <a:solidFill>
              <a:schemeClr val="bg1"/>
            </a:solidFill>
            <a:ln w="333375" cap="flat">
              <a:noFill/>
              <a:prstDash val="solid"/>
              <a:miter/>
            </a:ln>
          </p:spPr>
          <p:txBody>
            <a:bodyPr rtlCol="0" anchor="ctr"/>
            <a:lstStyle/>
            <a:p>
              <a:endParaRPr lang="ja-JP" altLang="en-US"/>
            </a:p>
          </p:txBody>
        </p:sp>
        <p:sp>
          <p:nvSpPr>
            <p:cNvPr id="98" name="フリーフォーム: 図形 97">
              <a:extLst>
                <a:ext uri="{FF2B5EF4-FFF2-40B4-BE49-F238E27FC236}">
                  <a16:creationId xmlns:a16="http://schemas.microsoft.com/office/drawing/2014/main" id="{6E2693EC-397B-990A-58CE-6F9B23A54BDA}"/>
                </a:ext>
              </a:extLst>
            </p:cNvPr>
            <p:cNvSpPr/>
            <p:nvPr/>
          </p:nvSpPr>
          <p:spPr>
            <a:xfrm>
              <a:off x="3580492" y="1617926"/>
              <a:ext cx="39004" cy="99679"/>
            </a:xfrm>
            <a:custGeom>
              <a:avLst/>
              <a:gdLst>
                <a:gd name="connsiteX0" fmla="*/ 39260 w 39004"/>
                <a:gd name="connsiteY0" fmla="*/ 35063 h 99679"/>
                <a:gd name="connsiteX1" fmla="*/ 39260 w 39004"/>
                <a:gd name="connsiteY1" fmla="*/ 35063 h 99679"/>
                <a:gd name="connsiteX2" fmla="*/ 18258 w 39004"/>
                <a:gd name="connsiteY2" fmla="*/ 91737 h 99679"/>
                <a:gd name="connsiteX3" fmla="*/ 8923 w 39004"/>
                <a:gd name="connsiteY3" fmla="*/ 99738 h 99679"/>
                <a:gd name="connsiteX4" fmla="*/ 5589 w 39004"/>
                <a:gd name="connsiteY4" fmla="*/ 96071 h 99679"/>
                <a:gd name="connsiteX5" fmla="*/ 9257 w 39004"/>
                <a:gd name="connsiteY5" fmla="*/ 90737 h 99679"/>
                <a:gd name="connsiteX6" fmla="*/ 31593 w 39004"/>
                <a:gd name="connsiteY6" fmla="*/ 41731 h 99679"/>
                <a:gd name="connsiteX7" fmla="*/ 31926 w 39004"/>
                <a:gd name="connsiteY7" fmla="*/ 35063 h 99679"/>
                <a:gd name="connsiteX8" fmla="*/ 31259 w 39004"/>
                <a:gd name="connsiteY8" fmla="*/ 30063 h 99679"/>
                <a:gd name="connsiteX9" fmla="*/ 29592 w 39004"/>
                <a:gd name="connsiteY9" fmla="*/ 31063 h 99679"/>
                <a:gd name="connsiteX10" fmla="*/ 17924 w 39004"/>
                <a:gd name="connsiteY10" fmla="*/ 35397 h 99679"/>
                <a:gd name="connsiteX11" fmla="*/ 1589 w 39004"/>
                <a:gd name="connsiteY11" fmla="*/ 24062 h 99679"/>
                <a:gd name="connsiteX12" fmla="*/ 256 w 39004"/>
                <a:gd name="connsiteY12" fmla="*/ 17728 h 99679"/>
                <a:gd name="connsiteX13" fmla="*/ 10590 w 39004"/>
                <a:gd name="connsiteY13" fmla="*/ 1393 h 99679"/>
                <a:gd name="connsiteX14" fmla="*/ 17924 w 39004"/>
                <a:gd name="connsiteY14" fmla="*/ 59 h 99679"/>
                <a:gd name="connsiteX15" fmla="*/ 37594 w 39004"/>
                <a:gd name="connsiteY15" fmla="*/ 19395 h 99679"/>
                <a:gd name="connsiteX16" fmla="*/ 39260 w 39004"/>
                <a:gd name="connsiteY16" fmla="*/ 35063 h 9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04" h="99679">
                  <a:moveTo>
                    <a:pt x="39260" y="35063"/>
                  </a:moveTo>
                  <a:lnTo>
                    <a:pt x="39260" y="35063"/>
                  </a:lnTo>
                  <a:cubicBezTo>
                    <a:pt x="39260" y="56622"/>
                    <a:pt x="32259" y="75513"/>
                    <a:pt x="18258" y="91737"/>
                  </a:cubicBezTo>
                  <a:cubicBezTo>
                    <a:pt x="14480" y="96182"/>
                    <a:pt x="11368" y="98849"/>
                    <a:pt x="8923" y="99738"/>
                  </a:cubicBezTo>
                  <a:cubicBezTo>
                    <a:pt x="6701" y="99738"/>
                    <a:pt x="5589" y="98516"/>
                    <a:pt x="5589" y="96071"/>
                  </a:cubicBezTo>
                  <a:cubicBezTo>
                    <a:pt x="5589" y="94960"/>
                    <a:pt x="6812" y="93182"/>
                    <a:pt x="9257" y="90737"/>
                  </a:cubicBezTo>
                  <a:cubicBezTo>
                    <a:pt x="22592" y="77402"/>
                    <a:pt x="30037" y="61067"/>
                    <a:pt x="31593" y="41731"/>
                  </a:cubicBezTo>
                  <a:cubicBezTo>
                    <a:pt x="31815" y="39508"/>
                    <a:pt x="31926" y="37286"/>
                    <a:pt x="31926" y="35063"/>
                  </a:cubicBezTo>
                  <a:cubicBezTo>
                    <a:pt x="31926" y="31730"/>
                    <a:pt x="31704" y="30063"/>
                    <a:pt x="31259" y="30063"/>
                  </a:cubicBezTo>
                  <a:cubicBezTo>
                    <a:pt x="31037" y="30063"/>
                    <a:pt x="30482" y="30396"/>
                    <a:pt x="29592" y="31063"/>
                  </a:cubicBezTo>
                  <a:cubicBezTo>
                    <a:pt x="26481" y="33952"/>
                    <a:pt x="22592" y="35397"/>
                    <a:pt x="17924" y="35397"/>
                  </a:cubicBezTo>
                  <a:cubicBezTo>
                    <a:pt x="9701" y="35397"/>
                    <a:pt x="4256" y="31619"/>
                    <a:pt x="1589" y="24062"/>
                  </a:cubicBezTo>
                  <a:cubicBezTo>
                    <a:pt x="700" y="22062"/>
                    <a:pt x="256" y="19950"/>
                    <a:pt x="256" y="17728"/>
                  </a:cubicBezTo>
                  <a:cubicBezTo>
                    <a:pt x="256" y="9727"/>
                    <a:pt x="3700" y="4282"/>
                    <a:pt x="10590" y="1393"/>
                  </a:cubicBezTo>
                  <a:cubicBezTo>
                    <a:pt x="12813" y="504"/>
                    <a:pt x="15257" y="59"/>
                    <a:pt x="17924" y="59"/>
                  </a:cubicBezTo>
                  <a:cubicBezTo>
                    <a:pt x="27703" y="59"/>
                    <a:pt x="34260" y="6504"/>
                    <a:pt x="37594" y="19395"/>
                  </a:cubicBezTo>
                  <a:cubicBezTo>
                    <a:pt x="38705" y="24062"/>
                    <a:pt x="39260" y="29285"/>
                    <a:pt x="39260" y="35063"/>
                  </a:cubicBezTo>
                  <a:close/>
                </a:path>
              </a:pathLst>
            </a:custGeom>
            <a:solidFill>
              <a:schemeClr val="bg1"/>
            </a:solidFill>
            <a:ln w="333375" cap="flat">
              <a:noFill/>
              <a:prstDash val="solid"/>
              <a:miter/>
            </a:ln>
          </p:spPr>
          <p:txBody>
            <a:bodyPr rtlCol="0" anchor="ctr"/>
            <a:lstStyle/>
            <a:p>
              <a:endParaRPr lang="ja-JP" altLang="en-US"/>
            </a:p>
          </p:txBody>
        </p:sp>
        <p:sp>
          <p:nvSpPr>
            <p:cNvPr id="99" name="フリーフォーム: 図形 98">
              <a:extLst>
                <a:ext uri="{FF2B5EF4-FFF2-40B4-BE49-F238E27FC236}">
                  <a16:creationId xmlns:a16="http://schemas.microsoft.com/office/drawing/2014/main" id="{1052AE73-FDFF-2671-ECDC-C4D6CB701905}"/>
                </a:ext>
              </a:extLst>
            </p:cNvPr>
            <p:cNvSpPr/>
            <p:nvPr/>
          </p:nvSpPr>
          <p:spPr>
            <a:xfrm>
              <a:off x="3751400" y="1421902"/>
              <a:ext cx="104679" cy="55006"/>
            </a:xfrm>
            <a:custGeom>
              <a:avLst/>
              <a:gdLst>
                <a:gd name="connsiteX0" fmla="*/ 52617 w 104679"/>
                <a:gd name="connsiteY0" fmla="*/ 37 h 55006"/>
                <a:gd name="connsiteX1" fmla="*/ 104957 w 104679"/>
                <a:gd name="connsiteY1" fmla="*/ 42375 h 55006"/>
                <a:gd name="connsiteX2" fmla="*/ 95622 w 104679"/>
                <a:gd name="connsiteY2" fmla="*/ 54710 h 55006"/>
                <a:gd name="connsiteX3" fmla="*/ 52617 w 104679"/>
                <a:gd name="connsiteY3" fmla="*/ 27374 h 55006"/>
                <a:gd name="connsiteX4" fmla="*/ 9611 w 104679"/>
                <a:gd name="connsiteY4" fmla="*/ 55044 h 55006"/>
                <a:gd name="connsiteX5" fmla="*/ 277 w 104679"/>
                <a:gd name="connsiteY5" fmla="*/ 42042 h 55006"/>
                <a:gd name="connsiteX6" fmla="*/ 52617 w 104679"/>
                <a:gd name="connsiteY6" fmla="*/ 37 h 5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679" h="55006">
                  <a:moveTo>
                    <a:pt x="52617" y="37"/>
                  </a:moveTo>
                  <a:lnTo>
                    <a:pt x="104957" y="42375"/>
                  </a:lnTo>
                  <a:lnTo>
                    <a:pt x="95622" y="54710"/>
                  </a:lnTo>
                  <a:lnTo>
                    <a:pt x="52617" y="27374"/>
                  </a:lnTo>
                  <a:lnTo>
                    <a:pt x="9611" y="55044"/>
                  </a:lnTo>
                  <a:lnTo>
                    <a:pt x="277" y="42042"/>
                  </a:lnTo>
                  <a:lnTo>
                    <a:pt x="52617" y="37"/>
                  </a:lnTo>
                  <a:close/>
                </a:path>
              </a:pathLst>
            </a:custGeom>
            <a:solidFill>
              <a:schemeClr val="bg1"/>
            </a:solidFill>
            <a:ln w="333375" cap="flat">
              <a:noFill/>
              <a:prstDash val="solid"/>
              <a:miter/>
            </a:ln>
          </p:spPr>
          <p:txBody>
            <a:bodyPr rtlCol="0" anchor="ctr"/>
            <a:lstStyle/>
            <a:p>
              <a:endParaRPr lang="ja-JP" altLang="en-US"/>
            </a:p>
          </p:txBody>
        </p:sp>
        <p:sp>
          <p:nvSpPr>
            <p:cNvPr id="100" name="フリーフォーム: 図形 99">
              <a:extLst>
                <a:ext uri="{FF2B5EF4-FFF2-40B4-BE49-F238E27FC236}">
                  <a16:creationId xmlns:a16="http://schemas.microsoft.com/office/drawing/2014/main" id="{B25F871C-0A18-02F9-7ACC-BA207FD8D6C0}"/>
                </a:ext>
              </a:extLst>
            </p:cNvPr>
            <p:cNvSpPr/>
            <p:nvPr/>
          </p:nvSpPr>
          <p:spPr>
            <a:xfrm>
              <a:off x="3708728" y="1505245"/>
              <a:ext cx="184689" cy="149352"/>
            </a:xfrm>
            <a:custGeom>
              <a:avLst/>
              <a:gdLst>
                <a:gd name="connsiteX0" fmla="*/ 160296 w 184689"/>
                <a:gd name="connsiteY0" fmla="*/ 22720 h 149352"/>
                <a:gd name="connsiteX1" fmla="*/ 104956 w 184689"/>
                <a:gd name="connsiteY1" fmla="*/ 141401 h 149352"/>
                <a:gd name="connsiteX2" fmla="*/ 92621 w 184689"/>
                <a:gd name="connsiteY2" fmla="*/ 149402 h 149352"/>
                <a:gd name="connsiteX3" fmla="*/ 79953 w 184689"/>
                <a:gd name="connsiteY3" fmla="*/ 141068 h 149352"/>
                <a:gd name="connsiteX4" fmla="*/ 21612 w 184689"/>
                <a:gd name="connsiteY4" fmla="*/ 15719 h 149352"/>
                <a:gd name="connsiteX5" fmla="*/ 276 w 184689"/>
                <a:gd name="connsiteY5" fmla="*/ 15719 h 149352"/>
                <a:gd name="connsiteX6" fmla="*/ 276 w 184689"/>
                <a:gd name="connsiteY6" fmla="*/ 50 h 149352"/>
                <a:gd name="connsiteX7" fmla="*/ 18279 w 184689"/>
                <a:gd name="connsiteY7" fmla="*/ 550 h 149352"/>
                <a:gd name="connsiteX8" fmla="*/ 38281 w 184689"/>
                <a:gd name="connsiteY8" fmla="*/ 1050 h 149352"/>
                <a:gd name="connsiteX9" fmla="*/ 79620 w 184689"/>
                <a:gd name="connsiteY9" fmla="*/ 50 h 149352"/>
                <a:gd name="connsiteX10" fmla="*/ 79620 w 184689"/>
                <a:gd name="connsiteY10" fmla="*/ 15719 h 149352"/>
                <a:gd name="connsiteX11" fmla="*/ 61617 w 184689"/>
                <a:gd name="connsiteY11" fmla="*/ 15719 h 149352"/>
                <a:gd name="connsiteX12" fmla="*/ 103956 w 184689"/>
                <a:gd name="connsiteY12" fmla="*/ 106730 h 149352"/>
                <a:gd name="connsiteX13" fmla="*/ 142628 w 184689"/>
                <a:gd name="connsiteY13" fmla="*/ 23386 h 149352"/>
                <a:gd name="connsiteX14" fmla="*/ 144294 w 184689"/>
                <a:gd name="connsiteY14" fmla="*/ 19386 h 149352"/>
                <a:gd name="connsiteX15" fmla="*/ 128292 w 184689"/>
                <a:gd name="connsiteY15" fmla="*/ 15719 h 149352"/>
                <a:gd name="connsiteX16" fmla="*/ 128292 w 184689"/>
                <a:gd name="connsiteY16" fmla="*/ 50 h 149352"/>
                <a:gd name="connsiteX17" fmla="*/ 158630 w 184689"/>
                <a:gd name="connsiteY17" fmla="*/ 1050 h 149352"/>
                <a:gd name="connsiteX18" fmla="*/ 184966 w 184689"/>
                <a:gd name="connsiteY18" fmla="*/ 50 h 149352"/>
                <a:gd name="connsiteX19" fmla="*/ 184966 w 184689"/>
                <a:gd name="connsiteY19" fmla="*/ 15719 h 149352"/>
                <a:gd name="connsiteX20" fmla="*/ 166131 w 184689"/>
                <a:gd name="connsiteY20" fmla="*/ 17219 h 149352"/>
                <a:gd name="connsiteX21" fmla="*/ 160296 w 184689"/>
                <a:gd name="connsiteY21" fmla="*/ 22720 h 14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689" h="149352">
                  <a:moveTo>
                    <a:pt x="160296" y="22720"/>
                  </a:moveTo>
                  <a:lnTo>
                    <a:pt x="104956" y="141401"/>
                  </a:lnTo>
                  <a:cubicBezTo>
                    <a:pt x="102512" y="146735"/>
                    <a:pt x="98400" y="149402"/>
                    <a:pt x="92621" y="149402"/>
                  </a:cubicBezTo>
                  <a:cubicBezTo>
                    <a:pt x="86843" y="149402"/>
                    <a:pt x="82620" y="146624"/>
                    <a:pt x="79953" y="141068"/>
                  </a:cubicBezTo>
                  <a:lnTo>
                    <a:pt x="21612" y="15719"/>
                  </a:lnTo>
                  <a:lnTo>
                    <a:pt x="276" y="15719"/>
                  </a:lnTo>
                  <a:lnTo>
                    <a:pt x="276" y="50"/>
                  </a:lnTo>
                  <a:cubicBezTo>
                    <a:pt x="2499" y="50"/>
                    <a:pt x="8500" y="217"/>
                    <a:pt x="18279" y="550"/>
                  </a:cubicBezTo>
                  <a:cubicBezTo>
                    <a:pt x="28058" y="884"/>
                    <a:pt x="34725" y="1050"/>
                    <a:pt x="38281" y="1050"/>
                  </a:cubicBezTo>
                  <a:cubicBezTo>
                    <a:pt x="54728" y="1050"/>
                    <a:pt x="68507" y="717"/>
                    <a:pt x="79620" y="50"/>
                  </a:cubicBezTo>
                  <a:lnTo>
                    <a:pt x="79620" y="15719"/>
                  </a:lnTo>
                  <a:lnTo>
                    <a:pt x="61617" y="15719"/>
                  </a:lnTo>
                  <a:lnTo>
                    <a:pt x="103956" y="106730"/>
                  </a:lnTo>
                  <a:lnTo>
                    <a:pt x="142628" y="23386"/>
                  </a:lnTo>
                  <a:cubicBezTo>
                    <a:pt x="143739" y="21164"/>
                    <a:pt x="144294" y="19830"/>
                    <a:pt x="144294" y="19386"/>
                  </a:cubicBezTo>
                  <a:cubicBezTo>
                    <a:pt x="144294" y="16941"/>
                    <a:pt x="138960" y="15719"/>
                    <a:pt x="128292" y="15719"/>
                  </a:cubicBezTo>
                  <a:lnTo>
                    <a:pt x="128292" y="50"/>
                  </a:lnTo>
                  <a:cubicBezTo>
                    <a:pt x="142294" y="717"/>
                    <a:pt x="152406" y="1050"/>
                    <a:pt x="158630" y="1050"/>
                  </a:cubicBezTo>
                  <a:cubicBezTo>
                    <a:pt x="167742" y="1050"/>
                    <a:pt x="176521" y="717"/>
                    <a:pt x="184966" y="50"/>
                  </a:cubicBezTo>
                  <a:lnTo>
                    <a:pt x="184966" y="15719"/>
                  </a:lnTo>
                  <a:cubicBezTo>
                    <a:pt x="175187" y="15719"/>
                    <a:pt x="168909" y="16219"/>
                    <a:pt x="166131" y="17219"/>
                  </a:cubicBezTo>
                  <a:cubicBezTo>
                    <a:pt x="163353" y="18219"/>
                    <a:pt x="161408" y="20053"/>
                    <a:pt x="160296" y="22720"/>
                  </a:cubicBezTo>
                  <a:close/>
                </a:path>
              </a:pathLst>
            </a:custGeom>
            <a:solidFill>
              <a:schemeClr val="bg1"/>
            </a:solidFill>
            <a:ln w="333375" cap="flat">
              <a:noFill/>
              <a:prstDash val="solid"/>
              <a:miter/>
            </a:ln>
          </p:spPr>
          <p:txBody>
            <a:bodyPr rtlCol="0" anchor="ctr"/>
            <a:lstStyle/>
            <a:p>
              <a:endParaRPr lang="ja-JP" altLang="en-US"/>
            </a:p>
          </p:txBody>
        </p:sp>
        <p:sp>
          <p:nvSpPr>
            <p:cNvPr id="101" name="フリーフォーム: 図形 100">
              <a:extLst>
                <a:ext uri="{FF2B5EF4-FFF2-40B4-BE49-F238E27FC236}">
                  <a16:creationId xmlns:a16="http://schemas.microsoft.com/office/drawing/2014/main" id="{27C07E04-63AD-FA8D-F3ED-3FF7A5099389}"/>
                </a:ext>
              </a:extLst>
            </p:cNvPr>
            <p:cNvSpPr/>
            <p:nvPr/>
          </p:nvSpPr>
          <p:spPr>
            <a:xfrm>
              <a:off x="3926755" y="1403233"/>
              <a:ext cx="77343" cy="333375"/>
            </a:xfrm>
            <a:custGeom>
              <a:avLst/>
              <a:gdLst>
                <a:gd name="connsiteX0" fmla="*/ 77637 w 77343"/>
                <a:gd name="connsiteY0" fmla="*/ 166737 h 333375"/>
                <a:gd name="connsiteX1" fmla="*/ 77637 w 77343"/>
                <a:gd name="connsiteY1" fmla="*/ 166737 h 333375"/>
                <a:gd name="connsiteX2" fmla="*/ 56634 w 77343"/>
                <a:gd name="connsiteY2" fmla="*/ 268416 h 333375"/>
                <a:gd name="connsiteX3" fmla="*/ 12629 w 77343"/>
                <a:gd name="connsiteY3" fmla="*/ 327757 h 333375"/>
                <a:gd name="connsiteX4" fmla="*/ 3628 w 77343"/>
                <a:gd name="connsiteY4" fmla="*/ 333424 h 333375"/>
                <a:gd name="connsiteX5" fmla="*/ 294 w 77343"/>
                <a:gd name="connsiteY5" fmla="*/ 330090 h 333375"/>
                <a:gd name="connsiteX6" fmla="*/ 4628 w 77343"/>
                <a:gd name="connsiteY6" fmla="*/ 324423 h 333375"/>
                <a:gd name="connsiteX7" fmla="*/ 58301 w 77343"/>
                <a:gd name="connsiteY7" fmla="*/ 166737 h 333375"/>
                <a:gd name="connsiteX8" fmla="*/ 8295 w 77343"/>
                <a:gd name="connsiteY8" fmla="*/ 12717 h 333375"/>
                <a:gd name="connsiteX9" fmla="*/ 6628 w 77343"/>
                <a:gd name="connsiteY9" fmla="*/ 11051 h 333375"/>
                <a:gd name="connsiteX10" fmla="*/ 294 w 77343"/>
                <a:gd name="connsiteY10" fmla="*/ 3383 h 333375"/>
                <a:gd name="connsiteX11" fmla="*/ 3628 w 77343"/>
                <a:gd name="connsiteY11" fmla="*/ 49 h 333375"/>
                <a:gd name="connsiteX12" fmla="*/ 21296 w 77343"/>
                <a:gd name="connsiteY12" fmla="*/ 13718 h 333375"/>
                <a:gd name="connsiteX13" fmla="*/ 55634 w 77343"/>
                <a:gd name="connsiteY13" fmla="*/ 62724 h 333375"/>
                <a:gd name="connsiteX14" fmla="*/ 77637 w 77343"/>
                <a:gd name="connsiteY14" fmla="*/ 166737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637" y="166737"/>
                  </a:moveTo>
                  <a:lnTo>
                    <a:pt x="77637" y="166737"/>
                  </a:lnTo>
                  <a:cubicBezTo>
                    <a:pt x="77637" y="204297"/>
                    <a:pt x="70636" y="238190"/>
                    <a:pt x="56634" y="268416"/>
                  </a:cubicBezTo>
                  <a:cubicBezTo>
                    <a:pt x="45077" y="293086"/>
                    <a:pt x="30409" y="312866"/>
                    <a:pt x="12629" y="327757"/>
                  </a:cubicBezTo>
                  <a:cubicBezTo>
                    <a:pt x="7961" y="331535"/>
                    <a:pt x="4961" y="333424"/>
                    <a:pt x="3628" y="333424"/>
                  </a:cubicBezTo>
                  <a:cubicBezTo>
                    <a:pt x="1405" y="333424"/>
                    <a:pt x="294" y="332313"/>
                    <a:pt x="294" y="330090"/>
                  </a:cubicBezTo>
                  <a:cubicBezTo>
                    <a:pt x="294" y="328979"/>
                    <a:pt x="1738" y="327090"/>
                    <a:pt x="4628" y="324423"/>
                  </a:cubicBezTo>
                  <a:cubicBezTo>
                    <a:pt x="40410" y="287974"/>
                    <a:pt x="58301" y="235412"/>
                    <a:pt x="58301" y="166737"/>
                  </a:cubicBezTo>
                  <a:cubicBezTo>
                    <a:pt x="58301" y="98951"/>
                    <a:pt x="41632" y="47611"/>
                    <a:pt x="8295" y="12717"/>
                  </a:cubicBezTo>
                  <a:lnTo>
                    <a:pt x="6628" y="11051"/>
                  </a:lnTo>
                  <a:cubicBezTo>
                    <a:pt x="2405" y="7050"/>
                    <a:pt x="294" y="4494"/>
                    <a:pt x="294" y="3383"/>
                  </a:cubicBezTo>
                  <a:cubicBezTo>
                    <a:pt x="294" y="1160"/>
                    <a:pt x="1405" y="49"/>
                    <a:pt x="3628" y="49"/>
                  </a:cubicBezTo>
                  <a:cubicBezTo>
                    <a:pt x="6295" y="49"/>
                    <a:pt x="12184" y="4605"/>
                    <a:pt x="21296" y="13718"/>
                  </a:cubicBezTo>
                  <a:cubicBezTo>
                    <a:pt x="35076" y="27497"/>
                    <a:pt x="46522" y="43832"/>
                    <a:pt x="55634" y="62724"/>
                  </a:cubicBezTo>
                  <a:cubicBezTo>
                    <a:pt x="70303" y="92950"/>
                    <a:pt x="77637" y="127621"/>
                    <a:pt x="77637" y="166737"/>
                  </a:cubicBezTo>
                  <a:close/>
                </a:path>
              </a:pathLst>
            </a:custGeom>
            <a:solidFill>
              <a:schemeClr val="bg1"/>
            </a:solidFill>
            <a:ln w="333375" cap="flat">
              <a:noFill/>
              <a:prstDash val="solid"/>
              <a:miter/>
            </a:ln>
          </p:spPr>
          <p:txBody>
            <a:bodyPr rtlCol="0" anchor="ctr"/>
            <a:lstStyle/>
            <a:p>
              <a:endParaRPr lang="ja-JP" altLang="en-US"/>
            </a:p>
          </p:txBody>
        </p:sp>
        <p:sp>
          <p:nvSpPr>
            <p:cNvPr id="102" name="フリーフォーム: 図形 101">
              <a:extLst>
                <a:ext uri="{FF2B5EF4-FFF2-40B4-BE49-F238E27FC236}">
                  <a16:creationId xmlns:a16="http://schemas.microsoft.com/office/drawing/2014/main" id="{CCCB7FAD-7C2E-3AFD-4A34-8DB13E3CC127}"/>
                </a:ext>
              </a:extLst>
            </p:cNvPr>
            <p:cNvSpPr/>
            <p:nvPr/>
          </p:nvSpPr>
          <p:spPr>
            <a:xfrm>
              <a:off x="4111678" y="1458906"/>
              <a:ext cx="221694" cy="222027"/>
            </a:xfrm>
            <a:custGeom>
              <a:avLst/>
              <a:gdLst>
                <a:gd name="connsiteX0" fmla="*/ 118002 w 221694"/>
                <a:gd name="connsiteY0" fmla="*/ 117731 h 222027"/>
                <a:gd name="connsiteX1" fmla="*/ 118002 w 221694"/>
                <a:gd name="connsiteY1" fmla="*/ 211076 h 222027"/>
                <a:gd name="connsiteX2" fmla="*/ 111334 w 221694"/>
                <a:gd name="connsiteY2" fmla="*/ 222077 h 222027"/>
                <a:gd name="connsiteX3" fmla="*/ 104667 w 221694"/>
                <a:gd name="connsiteY3" fmla="*/ 211076 h 222027"/>
                <a:gd name="connsiteX4" fmla="*/ 104667 w 221694"/>
                <a:gd name="connsiteY4" fmla="*/ 117731 h 222027"/>
                <a:gd name="connsiteX5" fmla="*/ 11322 w 221694"/>
                <a:gd name="connsiteY5" fmla="*/ 117731 h 222027"/>
                <a:gd name="connsiteX6" fmla="*/ 321 w 221694"/>
                <a:gd name="connsiteY6" fmla="*/ 111063 h 222027"/>
                <a:gd name="connsiteX7" fmla="*/ 11322 w 221694"/>
                <a:gd name="connsiteY7" fmla="*/ 104396 h 222027"/>
                <a:gd name="connsiteX8" fmla="*/ 104667 w 221694"/>
                <a:gd name="connsiteY8" fmla="*/ 104396 h 222027"/>
                <a:gd name="connsiteX9" fmla="*/ 104667 w 221694"/>
                <a:gd name="connsiteY9" fmla="*/ 11051 h 222027"/>
                <a:gd name="connsiteX10" fmla="*/ 111334 w 221694"/>
                <a:gd name="connsiteY10" fmla="*/ 49 h 222027"/>
                <a:gd name="connsiteX11" fmla="*/ 118002 w 221694"/>
                <a:gd name="connsiteY11" fmla="*/ 11051 h 222027"/>
                <a:gd name="connsiteX12" fmla="*/ 118002 w 221694"/>
                <a:gd name="connsiteY12" fmla="*/ 104396 h 222027"/>
                <a:gd name="connsiteX13" fmla="*/ 211014 w 221694"/>
                <a:gd name="connsiteY13" fmla="*/ 104396 h 222027"/>
                <a:gd name="connsiteX14" fmla="*/ 222015 w 221694"/>
                <a:gd name="connsiteY14" fmla="*/ 111063 h 222027"/>
                <a:gd name="connsiteX15" fmla="*/ 211014 w 221694"/>
                <a:gd name="connsiteY15" fmla="*/ 117731 h 222027"/>
                <a:gd name="connsiteX16" fmla="*/ 118002 w 221694"/>
                <a:gd name="connsiteY16" fmla="*/ 117731 h 22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1694" h="222027">
                  <a:moveTo>
                    <a:pt x="118002" y="117731"/>
                  </a:moveTo>
                  <a:lnTo>
                    <a:pt x="118002" y="211076"/>
                  </a:lnTo>
                  <a:cubicBezTo>
                    <a:pt x="118002" y="218188"/>
                    <a:pt x="115779" y="221855"/>
                    <a:pt x="111334" y="222077"/>
                  </a:cubicBezTo>
                  <a:cubicBezTo>
                    <a:pt x="106890" y="222077"/>
                    <a:pt x="104667" y="218410"/>
                    <a:pt x="104667" y="211076"/>
                  </a:cubicBezTo>
                  <a:lnTo>
                    <a:pt x="104667" y="117731"/>
                  </a:lnTo>
                  <a:lnTo>
                    <a:pt x="11322" y="117731"/>
                  </a:lnTo>
                  <a:cubicBezTo>
                    <a:pt x="4210" y="117731"/>
                    <a:pt x="543" y="115508"/>
                    <a:pt x="321" y="111063"/>
                  </a:cubicBezTo>
                  <a:cubicBezTo>
                    <a:pt x="321" y="106618"/>
                    <a:pt x="3988" y="104396"/>
                    <a:pt x="11322" y="104396"/>
                  </a:cubicBezTo>
                  <a:lnTo>
                    <a:pt x="104667" y="104396"/>
                  </a:lnTo>
                  <a:lnTo>
                    <a:pt x="104667" y="11051"/>
                  </a:lnTo>
                  <a:cubicBezTo>
                    <a:pt x="104667" y="3939"/>
                    <a:pt x="106890" y="271"/>
                    <a:pt x="111334" y="49"/>
                  </a:cubicBezTo>
                  <a:cubicBezTo>
                    <a:pt x="115779" y="49"/>
                    <a:pt x="118002" y="3716"/>
                    <a:pt x="118002" y="11051"/>
                  </a:cubicBezTo>
                  <a:lnTo>
                    <a:pt x="118002" y="104396"/>
                  </a:lnTo>
                  <a:lnTo>
                    <a:pt x="211014" y="104396"/>
                  </a:lnTo>
                  <a:cubicBezTo>
                    <a:pt x="218126" y="104396"/>
                    <a:pt x="221793" y="106618"/>
                    <a:pt x="222015" y="111063"/>
                  </a:cubicBezTo>
                  <a:cubicBezTo>
                    <a:pt x="222015" y="115508"/>
                    <a:pt x="218348" y="117731"/>
                    <a:pt x="211014" y="117731"/>
                  </a:cubicBezTo>
                  <a:lnTo>
                    <a:pt x="118002" y="117731"/>
                  </a:lnTo>
                  <a:close/>
                </a:path>
              </a:pathLst>
            </a:custGeom>
            <a:solidFill>
              <a:schemeClr val="bg1"/>
            </a:solidFill>
            <a:ln w="333375" cap="flat">
              <a:noFill/>
              <a:prstDash val="solid"/>
              <a:miter/>
            </a:ln>
          </p:spPr>
          <p:txBody>
            <a:bodyPr rtlCol="0" anchor="ctr"/>
            <a:lstStyle/>
            <a:p>
              <a:endParaRPr lang="ja-JP" altLang="en-US"/>
            </a:p>
          </p:txBody>
        </p:sp>
        <p:sp>
          <p:nvSpPr>
            <p:cNvPr id="103" name="フリーフォーム: 図形 102">
              <a:extLst>
                <a:ext uri="{FF2B5EF4-FFF2-40B4-BE49-F238E27FC236}">
                  <a16:creationId xmlns:a16="http://schemas.microsoft.com/office/drawing/2014/main" id="{488DFA41-8473-998E-2183-0EA68743AAA3}"/>
                </a:ext>
              </a:extLst>
            </p:cNvPr>
            <p:cNvSpPr/>
            <p:nvPr/>
          </p:nvSpPr>
          <p:spPr>
            <a:xfrm>
              <a:off x="4445171" y="1199541"/>
              <a:ext cx="295609" cy="740815"/>
            </a:xfrm>
            <a:custGeom>
              <a:avLst/>
              <a:gdLst>
                <a:gd name="connsiteX0" fmla="*/ 16963 w 295609"/>
                <a:gd name="connsiteY0" fmla="*/ 723772 h 740815"/>
                <a:gd name="connsiteX1" fmla="*/ 37311 w 295609"/>
                <a:gd name="connsiteY1" fmla="*/ 732073 h 740815"/>
                <a:gd name="connsiteX2" fmla="*/ 59286 w 295609"/>
                <a:gd name="connsiteY2" fmla="*/ 715551 h 740815"/>
                <a:gd name="connsiteX3" fmla="*/ 76704 w 295609"/>
                <a:gd name="connsiteY3" fmla="*/ 674285 h 740815"/>
                <a:gd name="connsiteX4" fmla="*/ 87691 w 295609"/>
                <a:gd name="connsiteY4" fmla="*/ 632857 h 740815"/>
                <a:gd name="connsiteX5" fmla="*/ 96400 w 295609"/>
                <a:gd name="connsiteY5" fmla="*/ 589802 h 740815"/>
                <a:gd name="connsiteX6" fmla="*/ 105516 w 295609"/>
                <a:gd name="connsiteY6" fmla="*/ 540479 h 740815"/>
                <a:gd name="connsiteX7" fmla="*/ 114550 w 295609"/>
                <a:gd name="connsiteY7" fmla="*/ 487819 h 740815"/>
                <a:gd name="connsiteX8" fmla="*/ 124317 w 295609"/>
                <a:gd name="connsiteY8" fmla="*/ 431172 h 740815"/>
                <a:gd name="connsiteX9" fmla="*/ 135956 w 295609"/>
                <a:gd name="connsiteY9" fmla="*/ 370047 h 740815"/>
                <a:gd name="connsiteX10" fmla="*/ 148571 w 295609"/>
                <a:gd name="connsiteY10" fmla="*/ 309087 h 740815"/>
                <a:gd name="connsiteX11" fmla="*/ 160210 w 295609"/>
                <a:gd name="connsiteY11" fmla="*/ 256183 h 740815"/>
                <a:gd name="connsiteX12" fmla="*/ 170547 w 295609"/>
                <a:gd name="connsiteY12" fmla="*/ 210605 h 740815"/>
                <a:gd name="connsiteX13" fmla="*/ 184953 w 295609"/>
                <a:gd name="connsiteY13" fmla="*/ 150457 h 740815"/>
                <a:gd name="connsiteX14" fmla="*/ 189348 w 295609"/>
                <a:gd name="connsiteY14" fmla="*/ 133040 h 740815"/>
                <a:gd name="connsiteX15" fmla="*/ 200905 w 295609"/>
                <a:gd name="connsiteY15" fmla="*/ 88682 h 740815"/>
                <a:gd name="connsiteX16" fmla="*/ 213521 w 295609"/>
                <a:gd name="connsiteY16" fmla="*/ 51894 h 740815"/>
                <a:gd name="connsiteX17" fmla="*/ 233624 w 295609"/>
                <a:gd name="connsiteY17" fmla="*/ 15105 h 740815"/>
                <a:gd name="connsiteX18" fmla="*/ 259018 w 295609"/>
                <a:gd name="connsiteY18" fmla="*/ 48 h 740815"/>
                <a:gd name="connsiteX19" fmla="*/ 277168 w 295609"/>
                <a:gd name="connsiteY19" fmla="*/ 4443 h 740815"/>
                <a:gd name="connsiteX20" fmla="*/ 290760 w 295609"/>
                <a:gd name="connsiteY20" fmla="*/ 16489 h 740815"/>
                <a:gd name="connsiteX21" fmla="*/ 295969 w 295609"/>
                <a:gd name="connsiteY21" fmla="*/ 34069 h 740815"/>
                <a:gd name="connsiteX22" fmla="*/ 291249 w 295609"/>
                <a:gd name="connsiteY22" fmla="*/ 45952 h 740815"/>
                <a:gd name="connsiteX23" fmla="*/ 279366 w 295609"/>
                <a:gd name="connsiteY23" fmla="*/ 50672 h 740815"/>
                <a:gd name="connsiteX24" fmla="*/ 267157 w 295609"/>
                <a:gd name="connsiteY24" fmla="*/ 45952 h 740815"/>
                <a:gd name="connsiteX25" fmla="*/ 262274 w 295609"/>
                <a:gd name="connsiteY25" fmla="*/ 34069 h 740815"/>
                <a:gd name="connsiteX26" fmla="*/ 267157 w 295609"/>
                <a:gd name="connsiteY26" fmla="*/ 21860 h 740815"/>
                <a:gd name="connsiteX27" fmla="*/ 279366 w 295609"/>
                <a:gd name="connsiteY27" fmla="*/ 16977 h 740815"/>
                <a:gd name="connsiteX28" fmla="*/ 259344 w 295609"/>
                <a:gd name="connsiteY28" fmla="*/ 8675 h 740815"/>
                <a:gd name="connsiteX29" fmla="*/ 245751 w 295609"/>
                <a:gd name="connsiteY29" fmla="*/ 26744 h 740815"/>
                <a:gd name="connsiteX30" fmla="*/ 232078 w 295609"/>
                <a:gd name="connsiteY30" fmla="*/ 69311 h 740815"/>
                <a:gd name="connsiteX31" fmla="*/ 222474 w 295609"/>
                <a:gd name="connsiteY31" fmla="*/ 110169 h 740815"/>
                <a:gd name="connsiteX32" fmla="*/ 214416 w 295609"/>
                <a:gd name="connsiteY32" fmla="*/ 151108 h 740815"/>
                <a:gd name="connsiteX33" fmla="*/ 205219 w 295609"/>
                <a:gd name="connsiteY33" fmla="*/ 199617 h 740815"/>
                <a:gd name="connsiteX34" fmla="*/ 196347 w 295609"/>
                <a:gd name="connsiteY34" fmla="*/ 250730 h 740815"/>
                <a:gd name="connsiteX35" fmla="*/ 186174 w 295609"/>
                <a:gd name="connsiteY35" fmla="*/ 308680 h 740815"/>
                <a:gd name="connsiteX36" fmla="*/ 174372 w 295609"/>
                <a:gd name="connsiteY36" fmla="*/ 370701 h 740815"/>
                <a:gd name="connsiteX37" fmla="*/ 161675 w 295609"/>
                <a:gd name="connsiteY37" fmla="*/ 431985 h 740815"/>
                <a:gd name="connsiteX38" fmla="*/ 150687 w 295609"/>
                <a:gd name="connsiteY38" fmla="*/ 483345 h 740815"/>
                <a:gd name="connsiteX39" fmla="*/ 137014 w 295609"/>
                <a:gd name="connsiteY39" fmla="*/ 541455 h 740815"/>
                <a:gd name="connsiteX40" fmla="*/ 125375 w 295609"/>
                <a:gd name="connsiteY40" fmla="*/ 590455 h 740815"/>
                <a:gd name="connsiteX41" fmla="*/ 121305 w 295609"/>
                <a:gd name="connsiteY41" fmla="*/ 605754 h 740815"/>
                <a:gd name="connsiteX42" fmla="*/ 103969 w 295609"/>
                <a:gd name="connsiteY42" fmla="*/ 667855 h 740815"/>
                <a:gd name="connsiteX43" fmla="*/ 78413 w 295609"/>
                <a:gd name="connsiteY43" fmla="*/ 717747 h 740815"/>
                <a:gd name="connsiteX44" fmla="*/ 37311 w 295609"/>
                <a:gd name="connsiteY44" fmla="*/ 740864 h 740815"/>
                <a:gd name="connsiteX45" fmla="*/ 11591 w 295609"/>
                <a:gd name="connsiteY45" fmla="*/ 731096 h 740815"/>
                <a:gd name="connsiteX46" fmla="*/ 359 w 295609"/>
                <a:gd name="connsiteY46" fmla="*/ 707166 h 740815"/>
                <a:gd name="connsiteX47" fmla="*/ 5243 w 295609"/>
                <a:gd name="connsiteY47" fmla="*/ 694958 h 740815"/>
                <a:gd name="connsiteX48" fmla="*/ 17289 w 295609"/>
                <a:gd name="connsiteY48" fmla="*/ 690074 h 740815"/>
                <a:gd name="connsiteX49" fmla="*/ 25834 w 295609"/>
                <a:gd name="connsiteY49" fmla="*/ 692354 h 740815"/>
                <a:gd name="connsiteX50" fmla="*/ 31858 w 295609"/>
                <a:gd name="connsiteY50" fmla="*/ 698538 h 740815"/>
                <a:gd name="connsiteX51" fmla="*/ 34055 w 295609"/>
                <a:gd name="connsiteY51" fmla="*/ 707166 h 740815"/>
                <a:gd name="connsiteX52" fmla="*/ 29172 w 295609"/>
                <a:gd name="connsiteY52" fmla="*/ 719051 h 740815"/>
                <a:gd name="connsiteX53" fmla="*/ 16963 w 295609"/>
                <a:gd name="connsiteY53" fmla="*/ 723772 h 74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95609" h="740815">
                  <a:moveTo>
                    <a:pt x="16963" y="723772"/>
                  </a:moveTo>
                  <a:cubicBezTo>
                    <a:pt x="22498" y="729306"/>
                    <a:pt x="29280" y="732073"/>
                    <a:pt x="37311" y="732073"/>
                  </a:cubicBezTo>
                  <a:cubicBezTo>
                    <a:pt x="45341" y="732073"/>
                    <a:pt x="52666" y="726565"/>
                    <a:pt x="59286" y="715551"/>
                  </a:cubicBezTo>
                  <a:cubicBezTo>
                    <a:pt x="65906" y="704536"/>
                    <a:pt x="71712" y="690781"/>
                    <a:pt x="76704" y="674285"/>
                  </a:cubicBezTo>
                  <a:cubicBezTo>
                    <a:pt x="81695" y="657790"/>
                    <a:pt x="85358" y="643982"/>
                    <a:pt x="87691" y="632857"/>
                  </a:cubicBezTo>
                  <a:cubicBezTo>
                    <a:pt x="90025" y="621736"/>
                    <a:pt x="92928" y="607384"/>
                    <a:pt x="96400" y="589802"/>
                  </a:cubicBezTo>
                  <a:cubicBezTo>
                    <a:pt x="99547" y="573416"/>
                    <a:pt x="102586" y="556974"/>
                    <a:pt x="105516" y="540479"/>
                  </a:cubicBezTo>
                  <a:cubicBezTo>
                    <a:pt x="108446" y="523983"/>
                    <a:pt x="111457" y="506431"/>
                    <a:pt x="114550" y="487819"/>
                  </a:cubicBezTo>
                  <a:cubicBezTo>
                    <a:pt x="117643" y="469210"/>
                    <a:pt x="120899" y="450327"/>
                    <a:pt x="124317" y="431172"/>
                  </a:cubicBezTo>
                  <a:cubicBezTo>
                    <a:pt x="127735" y="412019"/>
                    <a:pt x="131615" y="391643"/>
                    <a:pt x="135956" y="370047"/>
                  </a:cubicBezTo>
                  <a:cubicBezTo>
                    <a:pt x="141816" y="341617"/>
                    <a:pt x="146021" y="321296"/>
                    <a:pt x="148571" y="309087"/>
                  </a:cubicBezTo>
                  <a:cubicBezTo>
                    <a:pt x="151121" y="296879"/>
                    <a:pt x="155001" y="279244"/>
                    <a:pt x="160210" y="256183"/>
                  </a:cubicBezTo>
                  <a:cubicBezTo>
                    <a:pt x="165419" y="233123"/>
                    <a:pt x="168865" y="217930"/>
                    <a:pt x="170547" y="210605"/>
                  </a:cubicBezTo>
                  <a:cubicBezTo>
                    <a:pt x="172229" y="203280"/>
                    <a:pt x="177031" y="183230"/>
                    <a:pt x="184953" y="150457"/>
                  </a:cubicBezTo>
                  <a:lnTo>
                    <a:pt x="189348" y="133040"/>
                  </a:lnTo>
                  <a:cubicBezTo>
                    <a:pt x="194340" y="113506"/>
                    <a:pt x="198192" y="98720"/>
                    <a:pt x="200905" y="88682"/>
                  </a:cubicBezTo>
                  <a:cubicBezTo>
                    <a:pt x="203618" y="78644"/>
                    <a:pt x="207824" y="66381"/>
                    <a:pt x="213521" y="51894"/>
                  </a:cubicBezTo>
                  <a:cubicBezTo>
                    <a:pt x="219218" y="37406"/>
                    <a:pt x="225919" y="25143"/>
                    <a:pt x="233624" y="15105"/>
                  </a:cubicBezTo>
                  <a:cubicBezTo>
                    <a:pt x="241329" y="5067"/>
                    <a:pt x="249794" y="48"/>
                    <a:pt x="259018" y="48"/>
                  </a:cubicBezTo>
                  <a:cubicBezTo>
                    <a:pt x="265529" y="48"/>
                    <a:pt x="271579" y="1513"/>
                    <a:pt x="277168" y="4443"/>
                  </a:cubicBezTo>
                  <a:cubicBezTo>
                    <a:pt x="282757" y="7373"/>
                    <a:pt x="287288" y="11388"/>
                    <a:pt x="290760" y="16489"/>
                  </a:cubicBezTo>
                  <a:cubicBezTo>
                    <a:pt x="294233" y="21589"/>
                    <a:pt x="295969" y="27449"/>
                    <a:pt x="295969" y="34069"/>
                  </a:cubicBezTo>
                  <a:cubicBezTo>
                    <a:pt x="295969" y="38844"/>
                    <a:pt x="294396" y="42805"/>
                    <a:pt x="291249" y="45952"/>
                  </a:cubicBezTo>
                  <a:cubicBezTo>
                    <a:pt x="288102" y="49099"/>
                    <a:pt x="284140" y="50672"/>
                    <a:pt x="279366" y="50672"/>
                  </a:cubicBezTo>
                  <a:cubicBezTo>
                    <a:pt x="274482" y="50672"/>
                    <a:pt x="270413" y="49099"/>
                    <a:pt x="267157" y="45952"/>
                  </a:cubicBezTo>
                  <a:cubicBezTo>
                    <a:pt x="263902" y="42805"/>
                    <a:pt x="262274" y="38844"/>
                    <a:pt x="262274" y="34069"/>
                  </a:cubicBezTo>
                  <a:cubicBezTo>
                    <a:pt x="262274" y="29186"/>
                    <a:pt x="263902" y="25116"/>
                    <a:pt x="267157" y="21860"/>
                  </a:cubicBezTo>
                  <a:cubicBezTo>
                    <a:pt x="270413" y="18605"/>
                    <a:pt x="274482" y="16977"/>
                    <a:pt x="279366" y="16977"/>
                  </a:cubicBezTo>
                  <a:cubicBezTo>
                    <a:pt x="273614" y="11442"/>
                    <a:pt x="266940" y="8675"/>
                    <a:pt x="259344" y="8675"/>
                  </a:cubicBezTo>
                  <a:cubicBezTo>
                    <a:pt x="255220" y="8675"/>
                    <a:pt x="250689" y="14698"/>
                    <a:pt x="245751" y="26744"/>
                  </a:cubicBezTo>
                  <a:cubicBezTo>
                    <a:pt x="240814" y="38790"/>
                    <a:pt x="236256" y="52979"/>
                    <a:pt x="232078" y="69311"/>
                  </a:cubicBezTo>
                  <a:cubicBezTo>
                    <a:pt x="227900" y="85643"/>
                    <a:pt x="224698" y="99263"/>
                    <a:pt x="222474" y="110169"/>
                  </a:cubicBezTo>
                  <a:cubicBezTo>
                    <a:pt x="220249" y="121075"/>
                    <a:pt x="217563" y="134722"/>
                    <a:pt x="214416" y="151108"/>
                  </a:cubicBezTo>
                  <a:cubicBezTo>
                    <a:pt x="210726" y="169665"/>
                    <a:pt x="207661" y="185835"/>
                    <a:pt x="205219" y="199617"/>
                  </a:cubicBezTo>
                  <a:cubicBezTo>
                    <a:pt x="202777" y="213399"/>
                    <a:pt x="199820" y="230437"/>
                    <a:pt x="196347" y="250730"/>
                  </a:cubicBezTo>
                  <a:cubicBezTo>
                    <a:pt x="192875" y="271024"/>
                    <a:pt x="189484" y="290340"/>
                    <a:pt x="186174" y="308680"/>
                  </a:cubicBezTo>
                  <a:cubicBezTo>
                    <a:pt x="182864" y="327020"/>
                    <a:pt x="178930" y="347695"/>
                    <a:pt x="174372" y="370701"/>
                  </a:cubicBezTo>
                  <a:cubicBezTo>
                    <a:pt x="171442" y="385243"/>
                    <a:pt x="167210" y="405672"/>
                    <a:pt x="161675" y="431985"/>
                  </a:cubicBezTo>
                  <a:cubicBezTo>
                    <a:pt x="156141" y="458302"/>
                    <a:pt x="152478" y="475421"/>
                    <a:pt x="150687" y="483345"/>
                  </a:cubicBezTo>
                  <a:cubicBezTo>
                    <a:pt x="148897" y="491266"/>
                    <a:pt x="144339" y="510638"/>
                    <a:pt x="137014" y="541455"/>
                  </a:cubicBezTo>
                  <a:cubicBezTo>
                    <a:pt x="129689" y="572276"/>
                    <a:pt x="125809" y="588608"/>
                    <a:pt x="125375" y="590455"/>
                  </a:cubicBezTo>
                  <a:lnTo>
                    <a:pt x="121305" y="605754"/>
                  </a:lnTo>
                  <a:cubicBezTo>
                    <a:pt x="115554" y="629303"/>
                    <a:pt x="109775" y="650006"/>
                    <a:pt x="103969" y="667855"/>
                  </a:cubicBezTo>
                  <a:cubicBezTo>
                    <a:pt x="98164" y="685707"/>
                    <a:pt x="89645" y="702339"/>
                    <a:pt x="78413" y="717747"/>
                  </a:cubicBezTo>
                  <a:cubicBezTo>
                    <a:pt x="67181" y="733159"/>
                    <a:pt x="53480" y="740864"/>
                    <a:pt x="37311" y="740864"/>
                  </a:cubicBezTo>
                  <a:cubicBezTo>
                    <a:pt x="27652" y="740864"/>
                    <a:pt x="19079" y="737607"/>
                    <a:pt x="11591" y="731096"/>
                  </a:cubicBezTo>
                  <a:cubicBezTo>
                    <a:pt x="4103" y="724585"/>
                    <a:pt x="359" y="716607"/>
                    <a:pt x="359" y="707166"/>
                  </a:cubicBezTo>
                  <a:cubicBezTo>
                    <a:pt x="359" y="702286"/>
                    <a:pt x="1987" y="698215"/>
                    <a:pt x="5243" y="694958"/>
                  </a:cubicBezTo>
                  <a:cubicBezTo>
                    <a:pt x="8498" y="691704"/>
                    <a:pt x="12514" y="690074"/>
                    <a:pt x="17289" y="690074"/>
                  </a:cubicBezTo>
                  <a:cubicBezTo>
                    <a:pt x="20436" y="690074"/>
                    <a:pt x="23284" y="690834"/>
                    <a:pt x="25834" y="692354"/>
                  </a:cubicBezTo>
                  <a:cubicBezTo>
                    <a:pt x="28385" y="693874"/>
                    <a:pt x="30392" y="695935"/>
                    <a:pt x="31858" y="698538"/>
                  </a:cubicBezTo>
                  <a:cubicBezTo>
                    <a:pt x="33322" y="701145"/>
                    <a:pt x="34055" y="704019"/>
                    <a:pt x="34055" y="707166"/>
                  </a:cubicBezTo>
                  <a:cubicBezTo>
                    <a:pt x="34055" y="711943"/>
                    <a:pt x="32427" y="715904"/>
                    <a:pt x="29172" y="719051"/>
                  </a:cubicBezTo>
                  <a:cubicBezTo>
                    <a:pt x="25916" y="722198"/>
                    <a:pt x="21846" y="723772"/>
                    <a:pt x="16963" y="723772"/>
                  </a:cubicBezTo>
                  <a:close/>
                </a:path>
              </a:pathLst>
            </a:custGeom>
            <a:solidFill>
              <a:schemeClr val="bg1"/>
            </a:solidFill>
            <a:ln w="333375" cap="flat">
              <a:noFill/>
              <a:prstDash val="solid"/>
              <a:miter/>
            </a:ln>
          </p:spPr>
          <p:txBody>
            <a:bodyPr rtlCol="0" anchor="ctr"/>
            <a:lstStyle/>
            <a:p>
              <a:endParaRPr lang="ja-JP" altLang="en-US"/>
            </a:p>
          </p:txBody>
        </p:sp>
        <p:sp>
          <p:nvSpPr>
            <p:cNvPr id="104" name="フリーフォーム: 図形 103">
              <a:extLst>
                <a:ext uri="{FF2B5EF4-FFF2-40B4-BE49-F238E27FC236}">
                  <a16:creationId xmlns:a16="http://schemas.microsoft.com/office/drawing/2014/main" id="{F6640E7E-0EB7-84DB-673D-918220B8B71A}"/>
                </a:ext>
              </a:extLst>
            </p:cNvPr>
            <p:cNvSpPr/>
            <p:nvPr/>
          </p:nvSpPr>
          <p:spPr>
            <a:xfrm>
              <a:off x="4622075" y="1787447"/>
              <a:ext cx="147718" cy="164520"/>
            </a:xfrm>
            <a:custGeom>
              <a:avLst/>
              <a:gdLst>
                <a:gd name="connsiteX0" fmla="*/ 148089 w 147718"/>
                <a:gd name="connsiteY0" fmla="*/ 126797 h 164520"/>
                <a:gd name="connsiteX1" fmla="*/ 148089 w 147718"/>
                <a:gd name="connsiteY1" fmla="*/ 126797 h 164520"/>
                <a:gd name="connsiteX2" fmla="*/ 140388 w 147718"/>
                <a:gd name="connsiteY2" fmla="*/ 164601 h 164520"/>
                <a:gd name="connsiteX3" fmla="*/ 103283 w 147718"/>
                <a:gd name="connsiteY3" fmla="*/ 164601 h 164520"/>
                <a:gd name="connsiteX4" fmla="*/ 97449 w 147718"/>
                <a:gd name="connsiteY4" fmla="*/ 162968 h 164520"/>
                <a:gd name="connsiteX5" fmla="*/ 97216 w 147718"/>
                <a:gd name="connsiteY5" fmla="*/ 159701 h 164520"/>
                <a:gd name="connsiteX6" fmla="*/ 108184 w 147718"/>
                <a:gd name="connsiteY6" fmla="*/ 112795 h 164520"/>
                <a:gd name="connsiteX7" fmla="*/ 121019 w 147718"/>
                <a:gd name="connsiteY7" fmla="*/ 65422 h 164520"/>
                <a:gd name="connsiteX8" fmla="*/ 121252 w 147718"/>
                <a:gd name="connsiteY8" fmla="*/ 58421 h 164520"/>
                <a:gd name="connsiteX9" fmla="*/ 99783 w 147718"/>
                <a:gd name="connsiteY9" fmla="*/ 13149 h 164520"/>
                <a:gd name="connsiteX10" fmla="*/ 74113 w 147718"/>
                <a:gd name="connsiteY10" fmla="*/ 5215 h 164520"/>
                <a:gd name="connsiteX11" fmla="*/ 40509 w 147718"/>
                <a:gd name="connsiteY11" fmla="*/ 19917 h 164520"/>
                <a:gd name="connsiteX12" fmla="*/ 40509 w 147718"/>
                <a:gd name="connsiteY12" fmla="*/ 20150 h 164520"/>
                <a:gd name="connsiteX13" fmla="*/ 27207 w 147718"/>
                <a:gd name="connsiteY13" fmla="*/ 58421 h 164520"/>
                <a:gd name="connsiteX14" fmla="*/ 38642 w 147718"/>
                <a:gd name="connsiteY14" fmla="*/ 107894 h 164520"/>
                <a:gd name="connsiteX15" fmla="*/ 51243 w 147718"/>
                <a:gd name="connsiteY15" fmla="*/ 159701 h 164520"/>
                <a:gd name="connsiteX16" fmla="*/ 49610 w 147718"/>
                <a:gd name="connsiteY16" fmla="*/ 164368 h 164520"/>
                <a:gd name="connsiteX17" fmla="*/ 49610 w 147718"/>
                <a:gd name="connsiteY17" fmla="*/ 164368 h 164520"/>
                <a:gd name="connsiteX18" fmla="*/ 49376 w 147718"/>
                <a:gd name="connsiteY18" fmla="*/ 164368 h 164520"/>
                <a:gd name="connsiteX19" fmla="*/ 45409 w 147718"/>
                <a:gd name="connsiteY19" fmla="*/ 164601 h 164520"/>
                <a:gd name="connsiteX20" fmla="*/ 8071 w 147718"/>
                <a:gd name="connsiteY20" fmla="*/ 164601 h 164520"/>
                <a:gd name="connsiteX21" fmla="*/ 370 w 147718"/>
                <a:gd name="connsiteY21" fmla="*/ 126797 h 164520"/>
                <a:gd name="connsiteX22" fmla="*/ 6204 w 147718"/>
                <a:gd name="connsiteY22" fmla="*/ 126797 h 164520"/>
                <a:gd name="connsiteX23" fmla="*/ 10405 w 147718"/>
                <a:gd name="connsiteY23" fmla="*/ 144065 h 164520"/>
                <a:gd name="connsiteX24" fmla="*/ 14605 w 147718"/>
                <a:gd name="connsiteY24" fmla="*/ 148499 h 164520"/>
                <a:gd name="connsiteX25" fmla="*/ 25807 w 147718"/>
                <a:gd name="connsiteY25" fmla="*/ 149433 h 164520"/>
                <a:gd name="connsiteX26" fmla="*/ 44476 w 147718"/>
                <a:gd name="connsiteY26" fmla="*/ 149433 h 164520"/>
                <a:gd name="connsiteX27" fmla="*/ 27207 w 147718"/>
                <a:gd name="connsiteY27" fmla="*/ 115128 h 164520"/>
                <a:gd name="connsiteX28" fmla="*/ 25807 w 147718"/>
                <a:gd name="connsiteY28" fmla="*/ 112795 h 164520"/>
                <a:gd name="connsiteX29" fmla="*/ 23707 w 147718"/>
                <a:gd name="connsiteY29" fmla="*/ 109761 h 164520"/>
                <a:gd name="connsiteX30" fmla="*/ 4104 w 147718"/>
                <a:gd name="connsiteY30" fmla="*/ 68456 h 164520"/>
                <a:gd name="connsiteX31" fmla="*/ 3171 w 147718"/>
                <a:gd name="connsiteY31" fmla="*/ 58655 h 164520"/>
                <a:gd name="connsiteX32" fmla="*/ 23940 w 147718"/>
                <a:gd name="connsiteY32" fmla="*/ 17350 h 164520"/>
                <a:gd name="connsiteX33" fmla="*/ 74346 w 147718"/>
                <a:gd name="connsiteY33" fmla="*/ 81 h 164520"/>
                <a:gd name="connsiteX34" fmla="*/ 126853 w 147718"/>
                <a:gd name="connsiteY34" fmla="*/ 19216 h 164520"/>
                <a:gd name="connsiteX35" fmla="*/ 145288 w 147718"/>
                <a:gd name="connsiteY35" fmla="*/ 58655 h 164520"/>
                <a:gd name="connsiteX36" fmla="*/ 128953 w 147718"/>
                <a:gd name="connsiteY36" fmla="*/ 103460 h 164520"/>
                <a:gd name="connsiteX37" fmla="*/ 128953 w 147718"/>
                <a:gd name="connsiteY37" fmla="*/ 103460 h 164520"/>
                <a:gd name="connsiteX38" fmla="*/ 128720 w 147718"/>
                <a:gd name="connsiteY38" fmla="*/ 103694 h 164520"/>
                <a:gd name="connsiteX39" fmla="*/ 128486 w 147718"/>
                <a:gd name="connsiteY39" fmla="*/ 103927 h 164520"/>
                <a:gd name="connsiteX40" fmla="*/ 124753 w 147718"/>
                <a:gd name="connsiteY40" fmla="*/ 109761 h 164520"/>
                <a:gd name="connsiteX41" fmla="*/ 105150 w 147718"/>
                <a:gd name="connsiteY41" fmla="*/ 145232 h 164520"/>
                <a:gd name="connsiteX42" fmla="*/ 103983 w 147718"/>
                <a:gd name="connsiteY42" fmla="*/ 149433 h 164520"/>
                <a:gd name="connsiteX43" fmla="*/ 122652 w 147718"/>
                <a:gd name="connsiteY43" fmla="*/ 149433 h 164520"/>
                <a:gd name="connsiteX44" fmla="*/ 137354 w 147718"/>
                <a:gd name="connsiteY44" fmla="*/ 145932 h 164520"/>
                <a:gd name="connsiteX45" fmla="*/ 138054 w 147718"/>
                <a:gd name="connsiteY45" fmla="*/ 143832 h 164520"/>
                <a:gd name="connsiteX46" fmla="*/ 142255 w 147718"/>
                <a:gd name="connsiteY46" fmla="*/ 126797 h 164520"/>
                <a:gd name="connsiteX47" fmla="*/ 148089 w 147718"/>
                <a:gd name="connsiteY47" fmla="*/ 126797 h 16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47718" h="164520">
                  <a:moveTo>
                    <a:pt x="148089" y="126797"/>
                  </a:moveTo>
                  <a:lnTo>
                    <a:pt x="148089" y="126797"/>
                  </a:lnTo>
                  <a:lnTo>
                    <a:pt x="140388" y="164601"/>
                  </a:lnTo>
                  <a:lnTo>
                    <a:pt x="103283" y="164601"/>
                  </a:lnTo>
                  <a:cubicBezTo>
                    <a:pt x="99860" y="164601"/>
                    <a:pt x="97916" y="164057"/>
                    <a:pt x="97449" y="162968"/>
                  </a:cubicBezTo>
                  <a:cubicBezTo>
                    <a:pt x="97293" y="162345"/>
                    <a:pt x="97216" y="161256"/>
                    <a:pt x="97216" y="159701"/>
                  </a:cubicBezTo>
                  <a:cubicBezTo>
                    <a:pt x="97216" y="148966"/>
                    <a:pt x="100872" y="133331"/>
                    <a:pt x="108184" y="112795"/>
                  </a:cubicBezTo>
                  <a:cubicBezTo>
                    <a:pt x="115807" y="91325"/>
                    <a:pt x="120085" y="75535"/>
                    <a:pt x="121019" y="65422"/>
                  </a:cubicBezTo>
                  <a:cubicBezTo>
                    <a:pt x="121174" y="63089"/>
                    <a:pt x="121252" y="60755"/>
                    <a:pt x="121252" y="58421"/>
                  </a:cubicBezTo>
                  <a:cubicBezTo>
                    <a:pt x="121252" y="37885"/>
                    <a:pt x="114096" y="22795"/>
                    <a:pt x="99783" y="13149"/>
                  </a:cubicBezTo>
                  <a:cubicBezTo>
                    <a:pt x="92004" y="7859"/>
                    <a:pt x="83447" y="5215"/>
                    <a:pt x="74113" y="5215"/>
                  </a:cubicBezTo>
                  <a:cubicBezTo>
                    <a:pt x="60889" y="5215"/>
                    <a:pt x="49688" y="10115"/>
                    <a:pt x="40509" y="19917"/>
                  </a:cubicBezTo>
                  <a:lnTo>
                    <a:pt x="40509" y="20150"/>
                  </a:lnTo>
                  <a:cubicBezTo>
                    <a:pt x="31641" y="29795"/>
                    <a:pt x="27207" y="42553"/>
                    <a:pt x="27207" y="58421"/>
                  </a:cubicBezTo>
                  <a:cubicBezTo>
                    <a:pt x="27207" y="70401"/>
                    <a:pt x="31019" y="86892"/>
                    <a:pt x="38642" y="107894"/>
                  </a:cubicBezTo>
                  <a:cubicBezTo>
                    <a:pt x="47043" y="131230"/>
                    <a:pt x="51243" y="148499"/>
                    <a:pt x="51243" y="159701"/>
                  </a:cubicBezTo>
                  <a:cubicBezTo>
                    <a:pt x="51243" y="162345"/>
                    <a:pt x="50699" y="163901"/>
                    <a:pt x="49610" y="164368"/>
                  </a:cubicBezTo>
                  <a:lnTo>
                    <a:pt x="49610" y="164368"/>
                  </a:lnTo>
                  <a:lnTo>
                    <a:pt x="49376" y="164368"/>
                  </a:lnTo>
                  <a:cubicBezTo>
                    <a:pt x="48754" y="164523"/>
                    <a:pt x="47432" y="164601"/>
                    <a:pt x="45409" y="164601"/>
                  </a:cubicBezTo>
                  <a:lnTo>
                    <a:pt x="8071" y="164601"/>
                  </a:lnTo>
                  <a:lnTo>
                    <a:pt x="370" y="126797"/>
                  </a:lnTo>
                  <a:lnTo>
                    <a:pt x="6204" y="126797"/>
                  </a:lnTo>
                  <a:cubicBezTo>
                    <a:pt x="7760" y="134887"/>
                    <a:pt x="9160" y="140643"/>
                    <a:pt x="10405" y="144065"/>
                  </a:cubicBezTo>
                  <a:cubicBezTo>
                    <a:pt x="11183" y="146399"/>
                    <a:pt x="12583" y="147877"/>
                    <a:pt x="14605" y="148499"/>
                  </a:cubicBezTo>
                  <a:cubicBezTo>
                    <a:pt x="16628" y="149122"/>
                    <a:pt x="20362" y="149433"/>
                    <a:pt x="25807" y="149433"/>
                  </a:cubicBezTo>
                  <a:lnTo>
                    <a:pt x="44476" y="149433"/>
                  </a:lnTo>
                  <a:cubicBezTo>
                    <a:pt x="42453" y="140876"/>
                    <a:pt x="36697" y="129441"/>
                    <a:pt x="27207" y="115128"/>
                  </a:cubicBezTo>
                  <a:lnTo>
                    <a:pt x="25807" y="112795"/>
                  </a:lnTo>
                  <a:cubicBezTo>
                    <a:pt x="25340" y="112172"/>
                    <a:pt x="24640" y="111161"/>
                    <a:pt x="23707" y="109761"/>
                  </a:cubicBezTo>
                  <a:cubicBezTo>
                    <a:pt x="12505" y="92959"/>
                    <a:pt x="5971" y="79191"/>
                    <a:pt x="4104" y="68456"/>
                  </a:cubicBezTo>
                  <a:cubicBezTo>
                    <a:pt x="3482" y="65189"/>
                    <a:pt x="3171" y="61922"/>
                    <a:pt x="3171" y="58655"/>
                  </a:cubicBezTo>
                  <a:cubicBezTo>
                    <a:pt x="3171" y="42475"/>
                    <a:pt x="10094" y="28707"/>
                    <a:pt x="23940" y="17350"/>
                  </a:cubicBezTo>
                  <a:cubicBezTo>
                    <a:pt x="37631" y="5837"/>
                    <a:pt x="54433" y="81"/>
                    <a:pt x="74346" y="81"/>
                  </a:cubicBezTo>
                  <a:cubicBezTo>
                    <a:pt x="95349" y="81"/>
                    <a:pt x="112851" y="6459"/>
                    <a:pt x="126853" y="19216"/>
                  </a:cubicBezTo>
                  <a:cubicBezTo>
                    <a:pt x="139143" y="30262"/>
                    <a:pt x="145288" y="43408"/>
                    <a:pt x="145288" y="58655"/>
                  </a:cubicBezTo>
                  <a:cubicBezTo>
                    <a:pt x="145288" y="71256"/>
                    <a:pt x="139843" y="86191"/>
                    <a:pt x="128953" y="103460"/>
                  </a:cubicBezTo>
                  <a:lnTo>
                    <a:pt x="128953" y="103460"/>
                  </a:lnTo>
                  <a:lnTo>
                    <a:pt x="128720" y="103694"/>
                  </a:lnTo>
                  <a:lnTo>
                    <a:pt x="128486" y="103927"/>
                  </a:lnTo>
                  <a:lnTo>
                    <a:pt x="124753" y="109761"/>
                  </a:lnTo>
                  <a:cubicBezTo>
                    <a:pt x="114174" y="125319"/>
                    <a:pt x="107639" y="137142"/>
                    <a:pt x="105150" y="145232"/>
                  </a:cubicBezTo>
                  <a:cubicBezTo>
                    <a:pt x="104683" y="146632"/>
                    <a:pt x="104294" y="148033"/>
                    <a:pt x="103983" y="149433"/>
                  </a:cubicBezTo>
                  <a:lnTo>
                    <a:pt x="122652" y="149433"/>
                  </a:lnTo>
                  <a:cubicBezTo>
                    <a:pt x="131209" y="149433"/>
                    <a:pt x="136110" y="148266"/>
                    <a:pt x="137354" y="145932"/>
                  </a:cubicBezTo>
                  <a:lnTo>
                    <a:pt x="138054" y="143832"/>
                  </a:lnTo>
                  <a:cubicBezTo>
                    <a:pt x="139299" y="140409"/>
                    <a:pt x="140699" y="134731"/>
                    <a:pt x="142255" y="126797"/>
                  </a:cubicBezTo>
                  <a:lnTo>
                    <a:pt x="148089" y="126797"/>
                  </a:lnTo>
                  <a:close/>
                </a:path>
              </a:pathLst>
            </a:custGeom>
            <a:solidFill>
              <a:schemeClr val="bg1"/>
            </a:solidFill>
            <a:ln w="233363" cap="flat">
              <a:noFill/>
              <a:prstDash val="solid"/>
              <a:miter/>
            </a:ln>
          </p:spPr>
          <p:txBody>
            <a:bodyPr rtlCol="0" anchor="ctr"/>
            <a:lstStyle/>
            <a:p>
              <a:endParaRPr lang="ja-JP" altLang="en-US"/>
            </a:p>
          </p:txBody>
        </p:sp>
        <p:sp>
          <p:nvSpPr>
            <p:cNvPr id="105" name="フリーフォーム: 図形 104">
              <a:extLst>
                <a:ext uri="{FF2B5EF4-FFF2-40B4-BE49-F238E27FC236}">
                  <a16:creationId xmlns:a16="http://schemas.microsoft.com/office/drawing/2014/main" id="{587BCC5B-C685-C908-9F00-5FA537B8E009}"/>
                </a:ext>
              </a:extLst>
            </p:cNvPr>
            <p:cNvSpPr/>
            <p:nvPr/>
          </p:nvSpPr>
          <p:spPr>
            <a:xfrm>
              <a:off x="4853538" y="1418235"/>
              <a:ext cx="166354" cy="303371"/>
            </a:xfrm>
            <a:custGeom>
              <a:avLst/>
              <a:gdLst>
                <a:gd name="connsiteX0" fmla="*/ 105075 w 166354"/>
                <a:gd name="connsiteY0" fmla="*/ 101729 h 303371"/>
                <a:gd name="connsiteX1" fmla="*/ 105075 w 166354"/>
                <a:gd name="connsiteY1" fmla="*/ 101729 h 303371"/>
                <a:gd name="connsiteX2" fmla="*/ 85073 w 166354"/>
                <a:gd name="connsiteY2" fmla="*/ 207408 h 303371"/>
                <a:gd name="connsiteX3" fmla="*/ 73071 w 166354"/>
                <a:gd name="connsiteY3" fmla="*/ 254748 h 303371"/>
                <a:gd name="connsiteX4" fmla="*/ 66404 w 166354"/>
                <a:gd name="connsiteY4" fmla="*/ 271083 h 303371"/>
                <a:gd name="connsiteX5" fmla="*/ 37400 w 166354"/>
                <a:gd name="connsiteY5" fmla="*/ 301754 h 303371"/>
                <a:gd name="connsiteX6" fmla="*/ 28733 w 166354"/>
                <a:gd name="connsiteY6" fmla="*/ 303420 h 303371"/>
                <a:gd name="connsiteX7" fmla="*/ 4063 w 166354"/>
                <a:gd name="connsiteY7" fmla="*/ 292086 h 303371"/>
                <a:gd name="connsiteX8" fmla="*/ 396 w 166354"/>
                <a:gd name="connsiteY8" fmla="*/ 280418 h 303371"/>
                <a:gd name="connsiteX9" fmla="*/ 11730 w 166354"/>
                <a:gd name="connsiteY9" fmla="*/ 262082 h 303371"/>
                <a:gd name="connsiteX10" fmla="*/ 18731 w 166354"/>
                <a:gd name="connsiteY10" fmla="*/ 260415 h 303371"/>
                <a:gd name="connsiteX11" fmla="*/ 30733 w 166354"/>
                <a:gd name="connsiteY11" fmla="*/ 268749 h 303371"/>
                <a:gd name="connsiteX12" fmla="*/ 31066 w 166354"/>
                <a:gd name="connsiteY12" fmla="*/ 272083 h 303371"/>
                <a:gd name="connsiteX13" fmla="*/ 21065 w 166354"/>
                <a:gd name="connsiteY13" fmla="*/ 288085 h 303371"/>
                <a:gd name="connsiteX14" fmla="*/ 12731 w 166354"/>
                <a:gd name="connsiteY14" fmla="*/ 290085 h 303371"/>
                <a:gd name="connsiteX15" fmla="*/ 28733 w 166354"/>
                <a:gd name="connsiteY15" fmla="*/ 296086 h 303371"/>
                <a:gd name="connsiteX16" fmla="*/ 51735 w 166354"/>
                <a:gd name="connsiteY16" fmla="*/ 263415 h 303371"/>
                <a:gd name="connsiteX17" fmla="*/ 55736 w 166354"/>
                <a:gd name="connsiteY17" fmla="*/ 243413 h 303371"/>
                <a:gd name="connsiteX18" fmla="*/ 57736 w 166354"/>
                <a:gd name="connsiteY18" fmla="*/ 233412 h 303371"/>
                <a:gd name="connsiteX19" fmla="*/ 82739 w 166354"/>
                <a:gd name="connsiteY19" fmla="*/ 101729 h 303371"/>
                <a:gd name="connsiteX20" fmla="*/ 60737 w 166354"/>
                <a:gd name="connsiteY20" fmla="*/ 101729 h 303371"/>
                <a:gd name="connsiteX21" fmla="*/ 51735 w 166354"/>
                <a:gd name="connsiteY21" fmla="*/ 99062 h 303371"/>
                <a:gd name="connsiteX22" fmla="*/ 51402 w 166354"/>
                <a:gd name="connsiteY22" fmla="*/ 99062 h 303371"/>
                <a:gd name="connsiteX23" fmla="*/ 51402 w 166354"/>
                <a:gd name="connsiteY23" fmla="*/ 97728 h 303371"/>
                <a:gd name="connsiteX24" fmla="*/ 57069 w 166354"/>
                <a:gd name="connsiteY24" fmla="*/ 91394 h 303371"/>
                <a:gd name="connsiteX25" fmla="*/ 57069 w 166354"/>
                <a:gd name="connsiteY25" fmla="*/ 91394 h 303371"/>
                <a:gd name="connsiteX26" fmla="*/ 61403 w 166354"/>
                <a:gd name="connsiteY26" fmla="*/ 91394 h 303371"/>
                <a:gd name="connsiteX27" fmla="*/ 84406 w 166354"/>
                <a:gd name="connsiteY27" fmla="*/ 91394 h 303371"/>
                <a:gd name="connsiteX28" fmla="*/ 95408 w 166354"/>
                <a:gd name="connsiteY28" fmla="*/ 39054 h 303371"/>
                <a:gd name="connsiteX29" fmla="*/ 130745 w 166354"/>
                <a:gd name="connsiteY29" fmla="*/ 716 h 303371"/>
                <a:gd name="connsiteX30" fmla="*/ 137746 w 166354"/>
                <a:gd name="connsiteY30" fmla="*/ 49 h 303371"/>
                <a:gd name="connsiteX31" fmla="*/ 163083 w 166354"/>
                <a:gd name="connsiteY31" fmla="*/ 11384 h 303371"/>
                <a:gd name="connsiteX32" fmla="*/ 163083 w 166354"/>
                <a:gd name="connsiteY32" fmla="*/ 11384 h 303371"/>
                <a:gd name="connsiteX33" fmla="*/ 166750 w 166354"/>
                <a:gd name="connsiteY33" fmla="*/ 23052 h 303371"/>
                <a:gd name="connsiteX34" fmla="*/ 155415 w 166354"/>
                <a:gd name="connsiteY34" fmla="*/ 41388 h 303371"/>
                <a:gd name="connsiteX35" fmla="*/ 148414 w 166354"/>
                <a:gd name="connsiteY35" fmla="*/ 43055 h 303371"/>
                <a:gd name="connsiteX36" fmla="*/ 136413 w 166354"/>
                <a:gd name="connsiteY36" fmla="*/ 34720 h 303371"/>
                <a:gd name="connsiteX37" fmla="*/ 136079 w 166354"/>
                <a:gd name="connsiteY37" fmla="*/ 31386 h 303371"/>
                <a:gd name="connsiteX38" fmla="*/ 145414 w 166354"/>
                <a:gd name="connsiteY38" fmla="*/ 16051 h 303371"/>
                <a:gd name="connsiteX39" fmla="*/ 154082 w 166354"/>
                <a:gd name="connsiteY39" fmla="*/ 13384 h 303371"/>
                <a:gd name="connsiteX40" fmla="*/ 137746 w 166354"/>
                <a:gd name="connsiteY40" fmla="*/ 7383 h 303371"/>
                <a:gd name="connsiteX41" fmla="*/ 122078 w 166354"/>
                <a:gd name="connsiteY41" fmla="*/ 18718 h 303371"/>
                <a:gd name="connsiteX42" fmla="*/ 114077 w 166354"/>
                <a:gd name="connsiteY42" fmla="*/ 53389 h 303371"/>
                <a:gd name="connsiteX43" fmla="*/ 107076 w 166354"/>
                <a:gd name="connsiteY43" fmla="*/ 91394 h 303371"/>
                <a:gd name="connsiteX44" fmla="*/ 134746 w 166354"/>
                <a:gd name="connsiteY44" fmla="*/ 91394 h 303371"/>
                <a:gd name="connsiteX45" fmla="*/ 143747 w 166354"/>
                <a:gd name="connsiteY45" fmla="*/ 95061 h 303371"/>
                <a:gd name="connsiteX46" fmla="*/ 138413 w 166354"/>
                <a:gd name="connsiteY46" fmla="*/ 101729 h 303371"/>
                <a:gd name="connsiteX47" fmla="*/ 138080 w 166354"/>
                <a:gd name="connsiteY47" fmla="*/ 101729 h 303371"/>
                <a:gd name="connsiteX48" fmla="*/ 133746 w 166354"/>
                <a:gd name="connsiteY48" fmla="*/ 101729 h 303371"/>
                <a:gd name="connsiteX49" fmla="*/ 105075 w 166354"/>
                <a:gd name="connsiteY49" fmla="*/ 101729 h 30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66354" h="303371">
                  <a:moveTo>
                    <a:pt x="105075" y="101729"/>
                  </a:moveTo>
                  <a:lnTo>
                    <a:pt x="105075" y="101729"/>
                  </a:lnTo>
                  <a:lnTo>
                    <a:pt x="85073" y="207408"/>
                  </a:lnTo>
                  <a:cubicBezTo>
                    <a:pt x="83073" y="221188"/>
                    <a:pt x="79072" y="236968"/>
                    <a:pt x="73071" y="254748"/>
                  </a:cubicBezTo>
                  <a:cubicBezTo>
                    <a:pt x="70849" y="261193"/>
                    <a:pt x="68627" y="266638"/>
                    <a:pt x="66404" y="271083"/>
                  </a:cubicBezTo>
                  <a:cubicBezTo>
                    <a:pt x="58625" y="287529"/>
                    <a:pt x="48957" y="297753"/>
                    <a:pt x="37400" y="301754"/>
                  </a:cubicBezTo>
                  <a:cubicBezTo>
                    <a:pt x="34511" y="302865"/>
                    <a:pt x="31622" y="303420"/>
                    <a:pt x="28733" y="303420"/>
                  </a:cubicBezTo>
                  <a:cubicBezTo>
                    <a:pt x="17620" y="303420"/>
                    <a:pt x="9397" y="299642"/>
                    <a:pt x="4063" y="292086"/>
                  </a:cubicBezTo>
                  <a:cubicBezTo>
                    <a:pt x="1618" y="288752"/>
                    <a:pt x="396" y="284862"/>
                    <a:pt x="396" y="280418"/>
                  </a:cubicBezTo>
                  <a:cubicBezTo>
                    <a:pt x="396" y="271527"/>
                    <a:pt x="4174" y="265416"/>
                    <a:pt x="11730" y="262082"/>
                  </a:cubicBezTo>
                  <a:cubicBezTo>
                    <a:pt x="13953" y="260971"/>
                    <a:pt x="16287" y="260415"/>
                    <a:pt x="18731" y="260415"/>
                  </a:cubicBezTo>
                  <a:cubicBezTo>
                    <a:pt x="25176" y="260415"/>
                    <a:pt x="29177" y="263193"/>
                    <a:pt x="30733" y="268749"/>
                  </a:cubicBezTo>
                  <a:cubicBezTo>
                    <a:pt x="30955" y="269861"/>
                    <a:pt x="31066" y="270972"/>
                    <a:pt x="31066" y="272083"/>
                  </a:cubicBezTo>
                  <a:cubicBezTo>
                    <a:pt x="31066" y="279640"/>
                    <a:pt x="27732" y="284974"/>
                    <a:pt x="21065" y="288085"/>
                  </a:cubicBezTo>
                  <a:cubicBezTo>
                    <a:pt x="18620" y="289196"/>
                    <a:pt x="15842" y="289863"/>
                    <a:pt x="12731" y="290085"/>
                  </a:cubicBezTo>
                  <a:cubicBezTo>
                    <a:pt x="16953" y="294086"/>
                    <a:pt x="22287" y="296086"/>
                    <a:pt x="28733" y="296086"/>
                  </a:cubicBezTo>
                  <a:cubicBezTo>
                    <a:pt x="38511" y="296086"/>
                    <a:pt x="46179" y="285196"/>
                    <a:pt x="51735" y="263415"/>
                  </a:cubicBezTo>
                  <a:cubicBezTo>
                    <a:pt x="52847" y="258304"/>
                    <a:pt x="54180" y="251636"/>
                    <a:pt x="55736" y="243413"/>
                  </a:cubicBezTo>
                  <a:lnTo>
                    <a:pt x="57736" y="233412"/>
                  </a:lnTo>
                  <a:lnTo>
                    <a:pt x="82739" y="101729"/>
                  </a:lnTo>
                  <a:lnTo>
                    <a:pt x="60737" y="101729"/>
                  </a:lnTo>
                  <a:cubicBezTo>
                    <a:pt x="55180" y="101729"/>
                    <a:pt x="52180" y="100839"/>
                    <a:pt x="51735" y="99062"/>
                  </a:cubicBezTo>
                  <a:lnTo>
                    <a:pt x="51402" y="99062"/>
                  </a:lnTo>
                  <a:lnTo>
                    <a:pt x="51402" y="97728"/>
                  </a:lnTo>
                  <a:cubicBezTo>
                    <a:pt x="51402" y="93950"/>
                    <a:pt x="53291" y="91838"/>
                    <a:pt x="57069" y="91394"/>
                  </a:cubicBezTo>
                  <a:lnTo>
                    <a:pt x="57069" y="91394"/>
                  </a:lnTo>
                  <a:lnTo>
                    <a:pt x="61403" y="91394"/>
                  </a:lnTo>
                  <a:lnTo>
                    <a:pt x="84406" y="91394"/>
                  </a:lnTo>
                  <a:cubicBezTo>
                    <a:pt x="89740" y="63613"/>
                    <a:pt x="93407" y="46166"/>
                    <a:pt x="95408" y="39054"/>
                  </a:cubicBezTo>
                  <a:cubicBezTo>
                    <a:pt x="102075" y="16829"/>
                    <a:pt x="113854" y="4050"/>
                    <a:pt x="130745" y="716"/>
                  </a:cubicBezTo>
                  <a:cubicBezTo>
                    <a:pt x="133190" y="271"/>
                    <a:pt x="135524" y="49"/>
                    <a:pt x="137746" y="49"/>
                  </a:cubicBezTo>
                  <a:cubicBezTo>
                    <a:pt x="149303" y="49"/>
                    <a:pt x="157749" y="3827"/>
                    <a:pt x="163083" y="11384"/>
                  </a:cubicBezTo>
                  <a:lnTo>
                    <a:pt x="163083" y="11384"/>
                  </a:lnTo>
                  <a:cubicBezTo>
                    <a:pt x="165527" y="14718"/>
                    <a:pt x="166750" y="18607"/>
                    <a:pt x="166750" y="23052"/>
                  </a:cubicBezTo>
                  <a:cubicBezTo>
                    <a:pt x="166750" y="31942"/>
                    <a:pt x="162972" y="38054"/>
                    <a:pt x="155415" y="41388"/>
                  </a:cubicBezTo>
                  <a:cubicBezTo>
                    <a:pt x="153192" y="42499"/>
                    <a:pt x="150859" y="43055"/>
                    <a:pt x="148414" y="43055"/>
                  </a:cubicBezTo>
                  <a:cubicBezTo>
                    <a:pt x="141969" y="43055"/>
                    <a:pt x="137969" y="40276"/>
                    <a:pt x="136413" y="34720"/>
                  </a:cubicBezTo>
                  <a:cubicBezTo>
                    <a:pt x="136190" y="33609"/>
                    <a:pt x="136079" y="32498"/>
                    <a:pt x="136079" y="31386"/>
                  </a:cubicBezTo>
                  <a:cubicBezTo>
                    <a:pt x="136079" y="24497"/>
                    <a:pt x="139191" y="19385"/>
                    <a:pt x="145414" y="16051"/>
                  </a:cubicBezTo>
                  <a:cubicBezTo>
                    <a:pt x="147858" y="14495"/>
                    <a:pt x="150748" y="13606"/>
                    <a:pt x="154082" y="13384"/>
                  </a:cubicBezTo>
                  <a:cubicBezTo>
                    <a:pt x="149859" y="9384"/>
                    <a:pt x="144414" y="7383"/>
                    <a:pt x="137746" y="7383"/>
                  </a:cubicBezTo>
                  <a:cubicBezTo>
                    <a:pt x="130856" y="7383"/>
                    <a:pt x="125634" y="11162"/>
                    <a:pt x="122078" y="18718"/>
                  </a:cubicBezTo>
                  <a:cubicBezTo>
                    <a:pt x="120522" y="21830"/>
                    <a:pt x="117855" y="33387"/>
                    <a:pt x="114077" y="53389"/>
                  </a:cubicBezTo>
                  <a:lnTo>
                    <a:pt x="107076" y="91394"/>
                  </a:lnTo>
                  <a:lnTo>
                    <a:pt x="134746" y="91394"/>
                  </a:lnTo>
                  <a:cubicBezTo>
                    <a:pt x="140302" y="91394"/>
                    <a:pt x="143303" y="92616"/>
                    <a:pt x="143747" y="95061"/>
                  </a:cubicBezTo>
                  <a:cubicBezTo>
                    <a:pt x="143747" y="99062"/>
                    <a:pt x="141969" y="101284"/>
                    <a:pt x="138413" y="101729"/>
                  </a:cubicBezTo>
                  <a:lnTo>
                    <a:pt x="138080" y="101729"/>
                  </a:lnTo>
                  <a:lnTo>
                    <a:pt x="133746" y="101729"/>
                  </a:lnTo>
                  <a:lnTo>
                    <a:pt x="105075" y="101729"/>
                  </a:lnTo>
                  <a:close/>
                </a:path>
              </a:pathLst>
            </a:custGeom>
            <a:solidFill>
              <a:schemeClr val="bg1"/>
            </a:solidFill>
            <a:ln w="333375" cap="flat">
              <a:noFill/>
              <a:prstDash val="solid"/>
              <a:miter/>
            </a:ln>
          </p:spPr>
          <p:txBody>
            <a:bodyPr rtlCol="0" anchor="ctr"/>
            <a:lstStyle/>
            <a:p>
              <a:endParaRPr lang="ja-JP" altLang="en-US"/>
            </a:p>
          </p:txBody>
        </p:sp>
        <p:sp>
          <p:nvSpPr>
            <p:cNvPr id="106" name="フリーフォーム: 図形 105">
              <a:extLst>
                <a:ext uri="{FF2B5EF4-FFF2-40B4-BE49-F238E27FC236}">
                  <a16:creationId xmlns:a16="http://schemas.microsoft.com/office/drawing/2014/main" id="{909DE890-F574-2185-A919-B432E8BE4A95}"/>
                </a:ext>
              </a:extLst>
            </p:cNvPr>
            <p:cNvSpPr/>
            <p:nvPr/>
          </p:nvSpPr>
          <p:spPr>
            <a:xfrm>
              <a:off x="5068231" y="1403233"/>
              <a:ext cx="77343" cy="333375"/>
            </a:xfrm>
            <a:custGeom>
              <a:avLst/>
              <a:gdLst>
                <a:gd name="connsiteX0" fmla="*/ 77757 w 77343"/>
                <a:gd name="connsiteY0" fmla="*/ 330090 h 333375"/>
                <a:gd name="connsiteX1" fmla="*/ 77757 w 77343"/>
                <a:gd name="connsiteY1" fmla="*/ 330090 h 333375"/>
                <a:gd name="connsiteX2" fmla="*/ 74423 w 77343"/>
                <a:gd name="connsiteY2" fmla="*/ 333424 h 333375"/>
                <a:gd name="connsiteX3" fmla="*/ 56754 w 77343"/>
                <a:gd name="connsiteY3" fmla="*/ 319756 h 333375"/>
                <a:gd name="connsiteX4" fmla="*/ 22416 w 77343"/>
                <a:gd name="connsiteY4" fmla="*/ 270750 h 333375"/>
                <a:gd name="connsiteX5" fmla="*/ 414 w 77343"/>
                <a:gd name="connsiteY5" fmla="*/ 166737 h 333375"/>
                <a:gd name="connsiteX6" fmla="*/ 21416 w 77343"/>
                <a:gd name="connsiteY6" fmla="*/ 65057 h 333375"/>
                <a:gd name="connsiteX7" fmla="*/ 65422 w 77343"/>
                <a:gd name="connsiteY7" fmla="*/ 5717 h 333375"/>
                <a:gd name="connsiteX8" fmla="*/ 74423 w 77343"/>
                <a:gd name="connsiteY8" fmla="*/ 49 h 333375"/>
                <a:gd name="connsiteX9" fmla="*/ 77757 w 77343"/>
                <a:gd name="connsiteY9" fmla="*/ 3383 h 333375"/>
                <a:gd name="connsiteX10" fmla="*/ 73423 w 77343"/>
                <a:gd name="connsiteY10" fmla="*/ 9050 h 333375"/>
                <a:gd name="connsiteX11" fmla="*/ 19749 w 77343"/>
                <a:gd name="connsiteY11" fmla="*/ 166737 h 333375"/>
                <a:gd name="connsiteX12" fmla="*/ 72089 w 77343"/>
                <a:gd name="connsiteY12" fmla="*/ 322756 h 333375"/>
                <a:gd name="connsiteX13" fmla="*/ 77757 w 77343"/>
                <a:gd name="connsiteY13" fmla="*/ 33009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757" y="330090"/>
                  </a:moveTo>
                  <a:lnTo>
                    <a:pt x="77757" y="330090"/>
                  </a:lnTo>
                  <a:cubicBezTo>
                    <a:pt x="77757" y="332313"/>
                    <a:pt x="76646" y="333424"/>
                    <a:pt x="74423" y="333424"/>
                  </a:cubicBezTo>
                  <a:cubicBezTo>
                    <a:pt x="71756" y="333424"/>
                    <a:pt x="65866" y="328868"/>
                    <a:pt x="56754" y="319756"/>
                  </a:cubicBezTo>
                  <a:cubicBezTo>
                    <a:pt x="42975" y="305976"/>
                    <a:pt x="31529" y="289641"/>
                    <a:pt x="22416" y="270750"/>
                  </a:cubicBezTo>
                  <a:cubicBezTo>
                    <a:pt x="7748" y="240524"/>
                    <a:pt x="414" y="205853"/>
                    <a:pt x="414" y="166737"/>
                  </a:cubicBezTo>
                  <a:cubicBezTo>
                    <a:pt x="414" y="129176"/>
                    <a:pt x="7415" y="95283"/>
                    <a:pt x="21416" y="65057"/>
                  </a:cubicBezTo>
                  <a:cubicBezTo>
                    <a:pt x="32973" y="40388"/>
                    <a:pt x="47642" y="20607"/>
                    <a:pt x="65422" y="5717"/>
                  </a:cubicBezTo>
                  <a:cubicBezTo>
                    <a:pt x="70089" y="1938"/>
                    <a:pt x="73089" y="49"/>
                    <a:pt x="74423" y="49"/>
                  </a:cubicBezTo>
                  <a:cubicBezTo>
                    <a:pt x="76646" y="49"/>
                    <a:pt x="77757" y="1160"/>
                    <a:pt x="77757" y="3383"/>
                  </a:cubicBezTo>
                  <a:cubicBezTo>
                    <a:pt x="77757" y="4494"/>
                    <a:pt x="76312" y="6383"/>
                    <a:pt x="73423" y="9050"/>
                  </a:cubicBezTo>
                  <a:cubicBezTo>
                    <a:pt x="37641" y="45499"/>
                    <a:pt x="19749" y="98061"/>
                    <a:pt x="19749" y="166737"/>
                  </a:cubicBezTo>
                  <a:cubicBezTo>
                    <a:pt x="19749" y="235190"/>
                    <a:pt x="37196" y="287196"/>
                    <a:pt x="72089" y="322756"/>
                  </a:cubicBezTo>
                  <a:cubicBezTo>
                    <a:pt x="75867" y="326534"/>
                    <a:pt x="77757" y="328979"/>
                    <a:pt x="77757" y="330090"/>
                  </a:cubicBezTo>
                  <a:close/>
                </a:path>
              </a:pathLst>
            </a:custGeom>
            <a:solidFill>
              <a:schemeClr val="bg1"/>
            </a:solidFill>
            <a:ln w="333375" cap="flat">
              <a:noFill/>
              <a:prstDash val="solid"/>
              <a:miter/>
            </a:ln>
          </p:spPr>
          <p:txBody>
            <a:bodyPr rtlCol="0" anchor="ctr"/>
            <a:lstStyle/>
            <a:p>
              <a:endParaRPr lang="ja-JP" altLang="en-US"/>
            </a:p>
          </p:txBody>
        </p:sp>
        <p:sp>
          <p:nvSpPr>
            <p:cNvPr id="107" name="フリーフォーム: 図形 106">
              <a:extLst>
                <a:ext uri="{FF2B5EF4-FFF2-40B4-BE49-F238E27FC236}">
                  <a16:creationId xmlns:a16="http://schemas.microsoft.com/office/drawing/2014/main" id="{ED200BDD-C106-07CD-5736-016BDE203949}"/>
                </a:ext>
              </a:extLst>
            </p:cNvPr>
            <p:cNvSpPr/>
            <p:nvPr/>
          </p:nvSpPr>
          <p:spPr>
            <a:xfrm>
              <a:off x="5203581" y="1334224"/>
              <a:ext cx="89011" cy="51339"/>
            </a:xfrm>
            <a:custGeom>
              <a:avLst/>
              <a:gdLst>
                <a:gd name="connsiteX0" fmla="*/ 45101 w 89011"/>
                <a:gd name="connsiteY0" fmla="*/ 27 h 51339"/>
                <a:gd name="connsiteX1" fmla="*/ 89440 w 89011"/>
                <a:gd name="connsiteY1" fmla="*/ 45366 h 51339"/>
                <a:gd name="connsiteX2" fmla="*/ 83439 w 89011"/>
                <a:gd name="connsiteY2" fmla="*/ 51367 h 51339"/>
                <a:gd name="connsiteX3" fmla="*/ 45101 w 89011"/>
                <a:gd name="connsiteY3" fmla="*/ 17363 h 51339"/>
                <a:gd name="connsiteX4" fmla="*/ 6429 w 89011"/>
                <a:gd name="connsiteY4" fmla="*/ 51367 h 51339"/>
                <a:gd name="connsiteX5" fmla="*/ 428 w 89011"/>
                <a:gd name="connsiteY5" fmla="*/ 45366 h 51339"/>
                <a:gd name="connsiteX6" fmla="*/ 45101 w 89011"/>
                <a:gd name="connsiteY6" fmla="*/ 27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101" y="27"/>
                  </a:moveTo>
                  <a:lnTo>
                    <a:pt x="89440" y="45366"/>
                  </a:lnTo>
                  <a:lnTo>
                    <a:pt x="83439" y="51367"/>
                  </a:lnTo>
                  <a:lnTo>
                    <a:pt x="45101" y="17363"/>
                  </a:lnTo>
                  <a:lnTo>
                    <a:pt x="6429" y="51367"/>
                  </a:lnTo>
                  <a:lnTo>
                    <a:pt x="428" y="45366"/>
                  </a:lnTo>
                  <a:lnTo>
                    <a:pt x="45101" y="27"/>
                  </a:lnTo>
                  <a:close/>
                </a:path>
              </a:pathLst>
            </a:custGeom>
            <a:solidFill>
              <a:schemeClr val="bg1"/>
            </a:solidFill>
            <a:ln w="333375" cap="flat">
              <a:noFill/>
              <a:prstDash val="solid"/>
              <a:miter/>
            </a:ln>
          </p:spPr>
          <p:txBody>
            <a:bodyPr rtlCol="0" anchor="ctr"/>
            <a:lstStyle/>
            <a:p>
              <a:endParaRPr lang="ja-JP" altLang="en-US"/>
            </a:p>
          </p:txBody>
        </p:sp>
        <p:sp>
          <p:nvSpPr>
            <p:cNvPr id="108" name="フリーフォーム: 図形 107">
              <a:extLst>
                <a:ext uri="{FF2B5EF4-FFF2-40B4-BE49-F238E27FC236}">
                  <a16:creationId xmlns:a16="http://schemas.microsoft.com/office/drawing/2014/main" id="{817562B1-62B9-3B26-8B89-653EEB6743B8}"/>
                </a:ext>
              </a:extLst>
            </p:cNvPr>
            <p:cNvSpPr/>
            <p:nvPr/>
          </p:nvSpPr>
          <p:spPr>
            <a:xfrm>
              <a:off x="5210749" y="1421902"/>
              <a:ext cx="82010" cy="231362"/>
            </a:xfrm>
            <a:custGeom>
              <a:avLst/>
              <a:gdLst>
                <a:gd name="connsiteX0" fmla="*/ 59436 w 82010"/>
                <a:gd name="connsiteY0" fmla="*/ 46 h 231362"/>
                <a:gd name="connsiteX1" fmla="*/ 59436 w 82010"/>
                <a:gd name="connsiteY1" fmla="*/ 215739 h 231362"/>
                <a:gd name="connsiteX2" fmla="*/ 82439 w 82010"/>
                <a:gd name="connsiteY2" fmla="*/ 215739 h 231362"/>
                <a:gd name="connsiteX3" fmla="*/ 82439 w 82010"/>
                <a:gd name="connsiteY3" fmla="*/ 231408 h 231362"/>
                <a:gd name="connsiteX4" fmla="*/ 41434 w 82010"/>
                <a:gd name="connsiteY4" fmla="*/ 230408 h 231362"/>
                <a:gd name="connsiteX5" fmla="*/ 429 w 82010"/>
                <a:gd name="connsiteY5" fmla="*/ 231408 h 231362"/>
                <a:gd name="connsiteX6" fmla="*/ 429 w 82010"/>
                <a:gd name="connsiteY6" fmla="*/ 215739 h 231362"/>
                <a:gd name="connsiteX7" fmla="*/ 23432 w 82010"/>
                <a:gd name="connsiteY7" fmla="*/ 215739 h 231362"/>
                <a:gd name="connsiteX8" fmla="*/ 23432 w 82010"/>
                <a:gd name="connsiteY8" fmla="*/ 31383 h 231362"/>
                <a:gd name="connsiteX9" fmla="*/ 19931 w 82010"/>
                <a:gd name="connsiteY9" fmla="*/ 20215 h 231362"/>
                <a:gd name="connsiteX10" fmla="*/ 429 w 82010"/>
                <a:gd name="connsiteY10" fmla="*/ 18381 h 231362"/>
                <a:gd name="connsiteX11" fmla="*/ 429 w 82010"/>
                <a:gd name="connsiteY11" fmla="*/ 2713 h 231362"/>
                <a:gd name="connsiteX12" fmla="*/ 59436 w 82010"/>
                <a:gd name="connsiteY12" fmla="*/ 4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436" y="46"/>
                  </a:moveTo>
                  <a:lnTo>
                    <a:pt x="59436" y="215739"/>
                  </a:lnTo>
                  <a:lnTo>
                    <a:pt x="82439" y="215739"/>
                  </a:lnTo>
                  <a:lnTo>
                    <a:pt x="82439" y="231408"/>
                  </a:lnTo>
                  <a:cubicBezTo>
                    <a:pt x="59770" y="230741"/>
                    <a:pt x="46101" y="230408"/>
                    <a:pt x="41434" y="230408"/>
                  </a:cubicBezTo>
                  <a:cubicBezTo>
                    <a:pt x="35433" y="230408"/>
                    <a:pt x="21765" y="230741"/>
                    <a:pt x="429" y="231408"/>
                  </a:cubicBezTo>
                  <a:lnTo>
                    <a:pt x="429" y="215739"/>
                  </a:lnTo>
                  <a:lnTo>
                    <a:pt x="23432" y="215739"/>
                  </a:lnTo>
                  <a:lnTo>
                    <a:pt x="23432" y="31383"/>
                  </a:lnTo>
                  <a:cubicBezTo>
                    <a:pt x="23432" y="25160"/>
                    <a:pt x="22265" y="21438"/>
                    <a:pt x="19931" y="20215"/>
                  </a:cubicBezTo>
                  <a:cubicBezTo>
                    <a:pt x="17598" y="18993"/>
                    <a:pt x="11097" y="18381"/>
                    <a:pt x="429" y="18381"/>
                  </a:cubicBezTo>
                  <a:lnTo>
                    <a:pt x="429" y="2713"/>
                  </a:lnTo>
                  <a:lnTo>
                    <a:pt x="59436" y="46"/>
                  </a:lnTo>
                  <a:close/>
                </a:path>
              </a:pathLst>
            </a:custGeom>
            <a:solidFill>
              <a:schemeClr val="bg1"/>
            </a:solidFill>
            <a:ln w="333375" cap="flat">
              <a:noFill/>
              <a:prstDash val="solid"/>
              <a:miter/>
            </a:ln>
          </p:spPr>
          <p:txBody>
            <a:bodyPr rtlCol="0" anchor="ctr"/>
            <a:lstStyle/>
            <a:p>
              <a:endParaRPr lang="ja-JP" altLang="en-US"/>
            </a:p>
          </p:txBody>
        </p:sp>
        <p:sp>
          <p:nvSpPr>
            <p:cNvPr id="109" name="フリーフォーム: 図形 108">
              <a:extLst>
                <a:ext uri="{FF2B5EF4-FFF2-40B4-BE49-F238E27FC236}">
                  <a16:creationId xmlns:a16="http://schemas.microsoft.com/office/drawing/2014/main" id="{722EF268-E1E6-707A-3717-7DB617E6B9C0}"/>
                </a:ext>
              </a:extLst>
            </p:cNvPr>
            <p:cNvSpPr/>
            <p:nvPr/>
          </p:nvSpPr>
          <p:spPr>
            <a:xfrm>
              <a:off x="5330097" y="1617926"/>
              <a:ext cx="39004" cy="99679"/>
            </a:xfrm>
            <a:custGeom>
              <a:avLst/>
              <a:gdLst>
                <a:gd name="connsiteX0" fmla="*/ 39444 w 39004"/>
                <a:gd name="connsiteY0" fmla="*/ 35063 h 99679"/>
                <a:gd name="connsiteX1" fmla="*/ 39444 w 39004"/>
                <a:gd name="connsiteY1" fmla="*/ 35063 h 99679"/>
                <a:gd name="connsiteX2" fmla="*/ 18441 w 39004"/>
                <a:gd name="connsiteY2" fmla="*/ 91737 h 99679"/>
                <a:gd name="connsiteX3" fmla="*/ 9107 w 39004"/>
                <a:gd name="connsiteY3" fmla="*/ 99738 h 99679"/>
                <a:gd name="connsiteX4" fmla="*/ 5773 w 39004"/>
                <a:gd name="connsiteY4" fmla="*/ 96071 h 99679"/>
                <a:gd name="connsiteX5" fmla="*/ 9440 w 39004"/>
                <a:gd name="connsiteY5" fmla="*/ 90737 h 99679"/>
                <a:gd name="connsiteX6" fmla="*/ 31776 w 39004"/>
                <a:gd name="connsiteY6" fmla="*/ 41731 h 99679"/>
                <a:gd name="connsiteX7" fmla="*/ 32110 w 39004"/>
                <a:gd name="connsiteY7" fmla="*/ 35063 h 99679"/>
                <a:gd name="connsiteX8" fmla="*/ 31443 w 39004"/>
                <a:gd name="connsiteY8" fmla="*/ 30063 h 99679"/>
                <a:gd name="connsiteX9" fmla="*/ 29776 w 39004"/>
                <a:gd name="connsiteY9" fmla="*/ 31063 h 99679"/>
                <a:gd name="connsiteX10" fmla="*/ 18108 w 39004"/>
                <a:gd name="connsiteY10" fmla="*/ 35397 h 99679"/>
                <a:gd name="connsiteX11" fmla="*/ 1773 w 39004"/>
                <a:gd name="connsiteY11" fmla="*/ 24062 h 99679"/>
                <a:gd name="connsiteX12" fmla="*/ 439 w 39004"/>
                <a:gd name="connsiteY12" fmla="*/ 17728 h 99679"/>
                <a:gd name="connsiteX13" fmla="*/ 10774 w 39004"/>
                <a:gd name="connsiteY13" fmla="*/ 1393 h 99679"/>
                <a:gd name="connsiteX14" fmla="*/ 18108 w 39004"/>
                <a:gd name="connsiteY14" fmla="*/ 59 h 99679"/>
                <a:gd name="connsiteX15" fmla="*/ 37777 w 39004"/>
                <a:gd name="connsiteY15" fmla="*/ 19395 h 99679"/>
                <a:gd name="connsiteX16" fmla="*/ 39444 w 39004"/>
                <a:gd name="connsiteY16" fmla="*/ 35063 h 9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04" h="99679">
                  <a:moveTo>
                    <a:pt x="39444" y="35063"/>
                  </a:moveTo>
                  <a:lnTo>
                    <a:pt x="39444" y="35063"/>
                  </a:lnTo>
                  <a:cubicBezTo>
                    <a:pt x="39444" y="56622"/>
                    <a:pt x="32443" y="75513"/>
                    <a:pt x="18441" y="91737"/>
                  </a:cubicBezTo>
                  <a:cubicBezTo>
                    <a:pt x="14663" y="96182"/>
                    <a:pt x="11552" y="98849"/>
                    <a:pt x="9107" y="99738"/>
                  </a:cubicBezTo>
                  <a:cubicBezTo>
                    <a:pt x="6884" y="99738"/>
                    <a:pt x="5773" y="98516"/>
                    <a:pt x="5773" y="96071"/>
                  </a:cubicBezTo>
                  <a:cubicBezTo>
                    <a:pt x="5773" y="94960"/>
                    <a:pt x="6996" y="93182"/>
                    <a:pt x="9440" y="90737"/>
                  </a:cubicBezTo>
                  <a:cubicBezTo>
                    <a:pt x="22775" y="77402"/>
                    <a:pt x="30221" y="61067"/>
                    <a:pt x="31776" y="41731"/>
                  </a:cubicBezTo>
                  <a:cubicBezTo>
                    <a:pt x="31999" y="39508"/>
                    <a:pt x="32110" y="37286"/>
                    <a:pt x="32110" y="35063"/>
                  </a:cubicBezTo>
                  <a:cubicBezTo>
                    <a:pt x="32110" y="31730"/>
                    <a:pt x="31887" y="30063"/>
                    <a:pt x="31443" y="30063"/>
                  </a:cubicBezTo>
                  <a:cubicBezTo>
                    <a:pt x="31221" y="30063"/>
                    <a:pt x="30665" y="30396"/>
                    <a:pt x="29776" y="31063"/>
                  </a:cubicBezTo>
                  <a:cubicBezTo>
                    <a:pt x="26665" y="33952"/>
                    <a:pt x="22775" y="35397"/>
                    <a:pt x="18108" y="35397"/>
                  </a:cubicBezTo>
                  <a:cubicBezTo>
                    <a:pt x="9885" y="35397"/>
                    <a:pt x="4440" y="31619"/>
                    <a:pt x="1773" y="24062"/>
                  </a:cubicBezTo>
                  <a:cubicBezTo>
                    <a:pt x="884" y="22062"/>
                    <a:pt x="439" y="19950"/>
                    <a:pt x="439" y="17728"/>
                  </a:cubicBezTo>
                  <a:cubicBezTo>
                    <a:pt x="439" y="9727"/>
                    <a:pt x="3884" y="4282"/>
                    <a:pt x="10774" y="1393"/>
                  </a:cubicBezTo>
                  <a:cubicBezTo>
                    <a:pt x="12996" y="504"/>
                    <a:pt x="15441" y="59"/>
                    <a:pt x="18108" y="59"/>
                  </a:cubicBezTo>
                  <a:cubicBezTo>
                    <a:pt x="27887" y="59"/>
                    <a:pt x="34443" y="6504"/>
                    <a:pt x="37777" y="19395"/>
                  </a:cubicBezTo>
                  <a:cubicBezTo>
                    <a:pt x="38888" y="24062"/>
                    <a:pt x="39444" y="29285"/>
                    <a:pt x="39444" y="35063"/>
                  </a:cubicBezTo>
                  <a:close/>
                </a:path>
              </a:pathLst>
            </a:custGeom>
            <a:solidFill>
              <a:schemeClr val="bg1"/>
            </a:solidFill>
            <a:ln w="333375" cap="flat">
              <a:noFill/>
              <a:prstDash val="solid"/>
              <a:miter/>
            </a:ln>
          </p:spPr>
          <p:txBody>
            <a:bodyPr rtlCol="0" anchor="ctr"/>
            <a:lstStyle/>
            <a:p>
              <a:endParaRPr lang="ja-JP" altLang="en-US"/>
            </a:p>
          </p:txBody>
        </p:sp>
        <p:sp>
          <p:nvSpPr>
            <p:cNvPr id="110" name="フリーフォーム: 図形 109">
              <a:extLst>
                <a:ext uri="{FF2B5EF4-FFF2-40B4-BE49-F238E27FC236}">
                  <a16:creationId xmlns:a16="http://schemas.microsoft.com/office/drawing/2014/main" id="{5AD48E92-AC59-25F8-85FA-CACC922955F7}"/>
                </a:ext>
              </a:extLst>
            </p:cNvPr>
            <p:cNvSpPr/>
            <p:nvPr/>
          </p:nvSpPr>
          <p:spPr>
            <a:xfrm>
              <a:off x="5508819" y="1417568"/>
              <a:ext cx="89011" cy="51339"/>
            </a:xfrm>
            <a:custGeom>
              <a:avLst/>
              <a:gdLst>
                <a:gd name="connsiteX0" fmla="*/ 45133 w 89011"/>
                <a:gd name="connsiteY0" fmla="*/ 36 h 51339"/>
                <a:gd name="connsiteX1" fmla="*/ 89472 w 89011"/>
                <a:gd name="connsiteY1" fmla="*/ 45375 h 51339"/>
                <a:gd name="connsiteX2" fmla="*/ 83471 w 89011"/>
                <a:gd name="connsiteY2" fmla="*/ 51376 h 51339"/>
                <a:gd name="connsiteX3" fmla="*/ 45133 w 89011"/>
                <a:gd name="connsiteY3" fmla="*/ 17372 h 51339"/>
                <a:gd name="connsiteX4" fmla="*/ 6461 w 89011"/>
                <a:gd name="connsiteY4" fmla="*/ 51376 h 51339"/>
                <a:gd name="connsiteX5" fmla="*/ 460 w 89011"/>
                <a:gd name="connsiteY5" fmla="*/ 45375 h 51339"/>
                <a:gd name="connsiteX6" fmla="*/ 45133 w 89011"/>
                <a:gd name="connsiteY6" fmla="*/ 3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133" y="36"/>
                  </a:moveTo>
                  <a:lnTo>
                    <a:pt x="89472" y="45375"/>
                  </a:lnTo>
                  <a:lnTo>
                    <a:pt x="83471" y="51376"/>
                  </a:lnTo>
                  <a:lnTo>
                    <a:pt x="45133" y="17372"/>
                  </a:lnTo>
                  <a:lnTo>
                    <a:pt x="6461" y="51376"/>
                  </a:lnTo>
                  <a:lnTo>
                    <a:pt x="460" y="45375"/>
                  </a:lnTo>
                  <a:lnTo>
                    <a:pt x="45133" y="36"/>
                  </a:lnTo>
                  <a:close/>
                </a:path>
              </a:pathLst>
            </a:custGeom>
            <a:solidFill>
              <a:schemeClr val="bg1"/>
            </a:solidFill>
            <a:ln w="333375" cap="flat">
              <a:noFill/>
              <a:prstDash val="solid"/>
              <a:miter/>
            </a:ln>
          </p:spPr>
          <p:txBody>
            <a:bodyPr rtlCol="0" anchor="ctr"/>
            <a:lstStyle/>
            <a:p>
              <a:endParaRPr lang="ja-JP" altLang="en-US"/>
            </a:p>
          </p:txBody>
        </p:sp>
        <p:sp>
          <p:nvSpPr>
            <p:cNvPr id="111" name="フリーフォーム: 図形 110">
              <a:extLst>
                <a:ext uri="{FF2B5EF4-FFF2-40B4-BE49-F238E27FC236}">
                  <a16:creationId xmlns:a16="http://schemas.microsoft.com/office/drawing/2014/main" id="{8B6BB137-3CDD-A6BA-6E6A-39E37247BD8C}"/>
                </a:ext>
              </a:extLst>
            </p:cNvPr>
            <p:cNvSpPr/>
            <p:nvPr/>
          </p:nvSpPr>
          <p:spPr>
            <a:xfrm>
              <a:off x="5458313" y="1505245"/>
              <a:ext cx="184689" cy="149352"/>
            </a:xfrm>
            <a:custGeom>
              <a:avLst/>
              <a:gdLst>
                <a:gd name="connsiteX0" fmla="*/ 160480 w 184689"/>
                <a:gd name="connsiteY0" fmla="*/ 22720 h 149352"/>
                <a:gd name="connsiteX1" fmla="*/ 105140 w 184689"/>
                <a:gd name="connsiteY1" fmla="*/ 141401 h 149352"/>
                <a:gd name="connsiteX2" fmla="*/ 92805 w 184689"/>
                <a:gd name="connsiteY2" fmla="*/ 149402 h 149352"/>
                <a:gd name="connsiteX3" fmla="*/ 80137 w 184689"/>
                <a:gd name="connsiteY3" fmla="*/ 141068 h 149352"/>
                <a:gd name="connsiteX4" fmla="*/ 21796 w 184689"/>
                <a:gd name="connsiteY4" fmla="*/ 15719 h 149352"/>
                <a:gd name="connsiteX5" fmla="*/ 460 w 184689"/>
                <a:gd name="connsiteY5" fmla="*/ 15719 h 149352"/>
                <a:gd name="connsiteX6" fmla="*/ 460 w 184689"/>
                <a:gd name="connsiteY6" fmla="*/ 50 h 149352"/>
                <a:gd name="connsiteX7" fmla="*/ 18462 w 184689"/>
                <a:gd name="connsiteY7" fmla="*/ 550 h 149352"/>
                <a:gd name="connsiteX8" fmla="*/ 38465 w 184689"/>
                <a:gd name="connsiteY8" fmla="*/ 1050 h 149352"/>
                <a:gd name="connsiteX9" fmla="*/ 79803 w 184689"/>
                <a:gd name="connsiteY9" fmla="*/ 50 h 149352"/>
                <a:gd name="connsiteX10" fmla="*/ 79803 w 184689"/>
                <a:gd name="connsiteY10" fmla="*/ 15719 h 149352"/>
                <a:gd name="connsiteX11" fmla="*/ 61801 w 184689"/>
                <a:gd name="connsiteY11" fmla="*/ 15719 h 149352"/>
                <a:gd name="connsiteX12" fmla="*/ 104140 w 184689"/>
                <a:gd name="connsiteY12" fmla="*/ 106730 h 149352"/>
                <a:gd name="connsiteX13" fmla="*/ 142811 w 184689"/>
                <a:gd name="connsiteY13" fmla="*/ 23386 h 149352"/>
                <a:gd name="connsiteX14" fmla="*/ 144478 w 184689"/>
                <a:gd name="connsiteY14" fmla="*/ 19386 h 149352"/>
                <a:gd name="connsiteX15" fmla="*/ 128476 w 184689"/>
                <a:gd name="connsiteY15" fmla="*/ 15719 h 149352"/>
                <a:gd name="connsiteX16" fmla="*/ 128476 w 184689"/>
                <a:gd name="connsiteY16" fmla="*/ 50 h 149352"/>
                <a:gd name="connsiteX17" fmla="*/ 158813 w 184689"/>
                <a:gd name="connsiteY17" fmla="*/ 1050 h 149352"/>
                <a:gd name="connsiteX18" fmla="*/ 185150 w 184689"/>
                <a:gd name="connsiteY18" fmla="*/ 50 h 149352"/>
                <a:gd name="connsiteX19" fmla="*/ 185150 w 184689"/>
                <a:gd name="connsiteY19" fmla="*/ 15719 h 149352"/>
                <a:gd name="connsiteX20" fmla="*/ 166314 w 184689"/>
                <a:gd name="connsiteY20" fmla="*/ 17219 h 149352"/>
                <a:gd name="connsiteX21" fmla="*/ 160480 w 184689"/>
                <a:gd name="connsiteY21" fmla="*/ 22720 h 14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689" h="149352">
                  <a:moveTo>
                    <a:pt x="160480" y="22720"/>
                  </a:moveTo>
                  <a:lnTo>
                    <a:pt x="105140" y="141401"/>
                  </a:lnTo>
                  <a:cubicBezTo>
                    <a:pt x="102695" y="146735"/>
                    <a:pt x="98583" y="149402"/>
                    <a:pt x="92805" y="149402"/>
                  </a:cubicBezTo>
                  <a:cubicBezTo>
                    <a:pt x="87027" y="149402"/>
                    <a:pt x="82804" y="146624"/>
                    <a:pt x="80137" y="141068"/>
                  </a:cubicBezTo>
                  <a:lnTo>
                    <a:pt x="21796" y="15719"/>
                  </a:lnTo>
                  <a:lnTo>
                    <a:pt x="460" y="15719"/>
                  </a:lnTo>
                  <a:lnTo>
                    <a:pt x="460" y="50"/>
                  </a:lnTo>
                  <a:cubicBezTo>
                    <a:pt x="2683" y="50"/>
                    <a:pt x="8683" y="217"/>
                    <a:pt x="18462" y="550"/>
                  </a:cubicBezTo>
                  <a:cubicBezTo>
                    <a:pt x="28241" y="884"/>
                    <a:pt x="34909" y="1050"/>
                    <a:pt x="38465" y="1050"/>
                  </a:cubicBezTo>
                  <a:cubicBezTo>
                    <a:pt x="54911" y="1050"/>
                    <a:pt x="68691" y="717"/>
                    <a:pt x="79803" y="50"/>
                  </a:cubicBezTo>
                  <a:lnTo>
                    <a:pt x="79803" y="15719"/>
                  </a:lnTo>
                  <a:lnTo>
                    <a:pt x="61801" y="15719"/>
                  </a:lnTo>
                  <a:lnTo>
                    <a:pt x="104140" y="106730"/>
                  </a:lnTo>
                  <a:lnTo>
                    <a:pt x="142811" y="23386"/>
                  </a:lnTo>
                  <a:cubicBezTo>
                    <a:pt x="143922" y="21164"/>
                    <a:pt x="144478" y="19830"/>
                    <a:pt x="144478" y="19386"/>
                  </a:cubicBezTo>
                  <a:cubicBezTo>
                    <a:pt x="144478" y="16941"/>
                    <a:pt x="139144" y="15719"/>
                    <a:pt x="128476" y="15719"/>
                  </a:cubicBezTo>
                  <a:lnTo>
                    <a:pt x="128476" y="50"/>
                  </a:lnTo>
                  <a:cubicBezTo>
                    <a:pt x="142478" y="717"/>
                    <a:pt x="152590" y="1050"/>
                    <a:pt x="158813" y="1050"/>
                  </a:cubicBezTo>
                  <a:cubicBezTo>
                    <a:pt x="167925" y="1050"/>
                    <a:pt x="176705" y="717"/>
                    <a:pt x="185150" y="50"/>
                  </a:cubicBezTo>
                  <a:lnTo>
                    <a:pt x="185150" y="15719"/>
                  </a:lnTo>
                  <a:cubicBezTo>
                    <a:pt x="175371" y="15719"/>
                    <a:pt x="169092" y="16219"/>
                    <a:pt x="166314" y="17219"/>
                  </a:cubicBezTo>
                  <a:cubicBezTo>
                    <a:pt x="163536" y="18219"/>
                    <a:pt x="161591" y="20053"/>
                    <a:pt x="160480" y="22720"/>
                  </a:cubicBezTo>
                  <a:close/>
                </a:path>
              </a:pathLst>
            </a:custGeom>
            <a:solidFill>
              <a:schemeClr val="bg1"/>
            </a:solidFill>
            <a:ln w="333375" cap="flat">
              <a:noFill/>
              <a:prstDash val="solid"/>
              <a:miter/>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A51B0EAA-C54C-E6BF-E7CD-440CF3AEE749}"/>
                </a:ext>
              </a:extLst>
            </p:cNvPr>
            <p:cNvSpPr/>
            <p:nvPr/>
          </p:nvSpPr>
          <p:spPr>
            <a:xfrm>
              <a:off x="5676340" y="1403233"/>
              <a:ext cx="77343" cy="333375"/>
            </a:xfrm>
            <a:custGeom>
              <a:avLst/>
              <a:gdLst>
                <a:gd name="connsiteX0" fmla="*/ 77821 w 77343"/>
                <a:gd name="connsiteY0" fmla="*/ 166737 h 333375"/>
                <a:gd name="connsiteX1" fmla="*/ 77821 w 77343"/>
                <a:gd name="connsiteY1" fmla="*/ 166737 h 333375"/>
                <a:gd name="connsiteX2" fmla="*/ 56818 w 77343"/>
                <a:gd name="connsiteY2" fmla="*/ 268416 h 333375"/>
                <a:gd name="connsiteX3" fmla="*/ 12812 w 77343"/>
                <a:gd name="connsiteY3" fmla="*/ 327757 h 333375"/>
                <a:gd name="connsiteX4" fmla="*/ 3811 w 77343"/>
                <a:gd name="connsiteY4" fmla="*/ 333424 h 333375"/>
                <a:gd name="connsiteX5" fmla="*/ 478 w 77343"/>
                <a:gd name="connsiteY5" fmla="*/ 330090 h 333375"/>
                <a:gd name="connsiteX6" fmla="*/ 4811 w 77343"/>
                <a:gd name="connsiteY6" fmla="*/ 324423 h 333375"/>
                <a:gd name="connsiteX7" fmla="*/ 58485 w 77343"/>
                <a:gd name="connsiteY7" fmla="*/ 166737 h 333375"/>
                <a:gd name="connsiteX8" fmla="*/ 8479 w 77343"/>
                <a:gd name="connsiteY8" fmla="*/ 12717 h 333375"/>
                <a:gd name="connsiteX9" fmla="*/ 6812 w 77343"/>
                <a:gd name="connsiteY9" fmla="*/ 11051 h 333375"/>
                <a:gd name="connsiteX10" fmla="*/ 478 w 77343"/>
                <a:gd name="connsiteY10" fmla="*/ 3383 h 333375"/>
                <a:gd name="connsiteX11" fmla="*/ 3811 w 77343"/>
                <a:gd name="connsiteY11" fmla="*/ 49 h 333375"/>
                <a:gd name="connsiteX12" fmla="*/ 21480 w 77343"/>
                <a:gd name="connsiteY12" fmla="*/ 13718 h 333375"/>
                <a:gd name="connsiteX13" fmla="*/ 55818 w 77343"/>
                <a:gd name="connsiteY13" fmla="*/ 62724 h 333375"/>
                <a:gd name="connsiteX14" fmla="*/ 77821 w 77343"/>
                <a:gd name="connsiteY14" fmla="*/ 166737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821" y="166737"/>
                  </a:moveTo>
                  <a:lnTo>
                    <a:pt x="77821" y="166737"/>
                  </a:lnTo>
                  <a:cubicBezTo>
                    <a:pt x="77821" y="204297"/>
                    <a:pt x="70820" y="238190"/>
                    <a:pt x="56818" y="268416"/>
                  </a:cubicBezTo>
                  <a:cubicBezTo>
                    <a:pt x="45261" y="293086"/>
                    <a:pt x="30592" y="312866"/>
                    <a:pt x="12812" y="327757"/>
                  </a:cubicBezTo>
                  <a:cubicBezTo>
                    <a:pt x="8145" y="331535"/>
                    <a:pt x="5145" y="333424"/>
                    <a:pt x="3811" y="333424"/>
                  </a:cubicBezTo>
                  <a:cubicBezTo>
                    <a:pt x="1589" y="333424"/>
                    <a:pt x="478" y="332313"/>
                    <a:pt x="478" y="330090"/>
                  </a:cubicBezTo>
                  <a:cubicBezTo>
                    <a:pt x="478" y="328979"/>
                    <a:pt x="1922" y="327090"/>
                    <a:pt x="4811" y="324423"/>
                  </a:cubicBezTo>
                  <a:cubicBezTo>
                    <a:pt x="40594" y="287974"/>
                    <a:pt x="58485" y="235412"/>
                    <a:pt x="58485" y="166737"/>
                  </a:cubicBezTo>
                  <a:cubicBezTo>
                    <a:pt x="58485" y="98951"/>
                    <a:pt x="41816" y="47611"/>
                    <a:pt x="8479" y="12717"/>
                  </a:cubicBezTo>
                  <a:lnTo>
                    <a:pt x="6812" y="11051"/>
                  </a:lnTo>
                  <a:cubicBezTo>
                    <a:pt x="2589" y="7050"/>
                    <a:pt x="478" y="4494"/>
                    <a:pt x="478" y="3383"/>
                  </a:cubicBezTo>
                  <a:cubicBezTo>
                    <a:pt x="478" y="1160"/>
                    <a:pt x="1589" y="49"/>
                    <a:pt x="3811" y="49"/>
                  </a:cubicBezTo>
                  <a:cubicBezTo>
                    <a:pt x="6478" y="49"/>
                    <a:pt x="12368" y="4605"/>
                    <a:pt x="21480" y="13718"/>
                  </a:cubicBezTo>
                  <a:cubicBezTo>
                    <a:pt x="35260" y="27497"/>
                    <a:pt x="46706" y="43832"/>
                    <a:pt x="55818" y="62724"/>
                  </a:cubicBezTo>
                  <a:cubicBezTo>
                    <a:pt x="70486" y="92950"/>
                    <a:pt x="77821" y="127621"/>
                    <a:pt x="77821" y="166737"/>
                  </a:cubicBezTo>
                  <a:close/>
                </a:path>
              </a:pathLst>
            </a:custGeom>
            <a:solidFill>
              <a:schemeClr val="bg1"/>
            </a:solidFill>
            <a:ln w="333375" cap="flat">
              <a:noFill/>
              <a:prstDash val="solid"/>
              <a:miter/>
            </a:ln>
          </p:spPr>
          <p:txBody>
            <a:bodyPr rtlCol="0" anchor="ctr"/>
            <a:lstStyle/>
            <a:p>
              <a:endParaRPr lang="ja-JP" altLang="en-US"/>
            </a:p>
          </p:txBody>
        </p:sp>
        <p:sp>
          <p:nvSpPr>
            <p:cNvPr id="113" name="フリーフォーム: 図形 112">
              <a:extLst>
                <a:ext uri="{FF2B5EF4-FFF2-40B4-BE49-F238E27FC236}">
                  <a16:creationId xmlns:a16="http://schemas.microsoft.com/office/drawing/2014/main" id="{1E81FF28-DCB9-E75E-619A-A4D22BFC7C65}"/>
                </a:ext>
              </a:extLst>
            </p:cNvPr>
            <p:cNvSpPr/>
            <p:nvPr/>
          </p:nvSpPr>
          <p:spPr>
            <a:xfrm>
              <a:off x="5861263" y="1458906"/>
              <a:ext cx="221694" cy="222027"/>
            </a:xfrm>
            <a:custGeom>
              <a:avLst/>
              <a:gdLst>
                <a:gd name="connsiteX0" fmla="*/ 222199 w 221694"/>
                <a:gd name="connsiteY0" fmla="*/ 111063 h 222027"/>
                <a:gd name="connsiteX1" fmla="*/ 222199 w 221694"/>
                <a:gd name="connsiteY1" fmla="*/ 111063 h 222027"/>
                <a:gd name="connsiteX2" fmla="*/ 190861 w 221694"/>
                <a:gd name="connsiteY2" fmla="*/ 188406 h 222027"/>
                <a:gd name="connsiteX3" fmla="*/ 111185 w 221694"/>
                <a:gd name="connsiteY3" fmla="*/ 222077 h 222027"/>
                <a:gd name="connsiteX4" fmla="*/ 34509 w 221694"/>
                <a:gd name="connsiteY4" fmla="*/ 191073 h 222027"/>
                <a:gd name="connsiteX5" fmla="*/ 504 w 221694"/>
                <a:gd name="connsiteY5" fmla="*/ 114730 h 222027"/>
                <a:gd name="connsiteX6" fmla="*/ 504 w 221694"/>
                <a:gd name="connsiteY6" fmla="*/ 111063 h 222027"/>
                <a:gd name="connsiteX7" fmla="*/ 31842 w 221694"/>
                <a:gd name="connsiteY7" fmla="*/ 33720 h 222027"/>
                <a:gd name="connsiteX8" fmla="*/ 111518 w 221694"/>
                <a:gd name="connsiteY8" fmla="*/ 49 h 222027"/>
                <a:gd name="connsiteX9" fmla="*/ 188194 w 221694"/>
                <a:gd name="connsiteY9" fmla="*/ 31053 h 222027"/>
                <a:gd name="connsiteX10" fmla="*/ 222199 w 221694"/>
                <a:gd name="connsiteY10" fmla="*/ 107396 h 222027"/>
                <a:gd name="connsiteX11" fmla="*/ 222199 w 221694"/>
                <a:gd name="connsiteY11" fmla="*/ 111063 h 222027"/>
                <a:gd name="connsiteX12" fmla="*/ 41843 w 221694"/>
                <a:gd name="connsiteY12" fmla="*/ 35720 h 222027"/>
                <a:gd name="connsiteX13" fmla="*/ 111518 w 221694"/>
                <a:gd name="connsiteY13" fmla="*/ 105062 h 222027"/>
                <a:gd name="connsiteX14" fmla="*/ 180860 w 221694"/>
                <a:gd name="connsiteY14" fmla="*/ 35387 h 222027"/>
                <a:gd name="connsiteX15" fmla="*/ 111185 w 221694"/>
                <a:gd name="connsiteY15" fmla="*/ 8384 h 222027"/>
                <a:gd name="connsiteX16" fmla="*/ 41843 w 221694"/>
                <a:gd name="connsiteY16" fmla="*/ 35720 h 222027"/>
                <a:gd name="connsiteX17" fmla="*/ 35842 w 221694"/>
                <a:gd name="connsiteY17" fmla="*/ 180738 h 222027"/>
                <a:gd name="connsiteX18" fmla="*/ 105517 w 221694"/>
                <a:gd name="connsiteY18" fmla="*/ 111063 h 222027"/>
                <a:gd name="connsiteX19" fmla="*/ 35842 w 221694"/>
                <a:gd name="connsiteY19" fmla="*/ 41388 h 222027"/>
                <a:gd name="connsiteX20" fmla="*/ 8839 w 221694"/>
                <a:gd name="connsiteY20" fmla="*/ 111063 h 222027"/>
                <a:gd name="connsiteX21" fmla="*/ 35842 w 221694"/>
                <a:gd name="connsiteY21" fmla="*/ 180738 h 222027"/>
                <a:gd name="connsiteX22" fmla="*/ 186528 w 221694"/>
                <a:gd name="connsiteY22" fmla="*/ 41388 h 222027"/>
                <a:gd name="connsiteX23" fmla="*/ 117186 w 221694"/>
                <a:gd name="connsiteY23" fmla="*/ 111063 h 222027"/>
                <a:gd name="connsiteX24" fmla="*/ 186861 w 221694"/>
                <a:gd name="connsiteY24" fmla="*/ 180738 h 222027"/>
                <a:gd name="connsiteX25" fmla="*/ 213864 w 221694"/>
                <a:gd name="connsiteY25" fmla="*/ 111063 h 222027"/>
                <a:gd name="connsiteX26" fmla="*/ 188861 w 221694"/>
                <a:gd name="connsiteY26" fmla="*/ 44055 h 222027"/>
                <a:gd name="connsiteX27" fmla="*/ 188861 w 221694"/>
                <a:gd name="connsiteY27" fmla="*/ 43721 h 222027"/>
                <a:gd name="connsiteX28" fmla="*/ 186528 w 221694"/>
                <a:gd name="connsiteY28" fmla="*/ 41388 h 222027"/>
                <a:gd name="connsiteX29" fmla="*/ 180860 w 221694"/>
                <a:gd name="connsiteY29" fmla="*/ 186406 h 222027"/>
                <a:gd name="connsiteX30" fmla="*/ 180860 w 221694"/>
                <a:gd name="connsiteY30" fmla="*/ 186406 h 222027"/>
                <a:gd name="connsiteX31" fmla="*/ 111185 w 221694"/>
                <a:gd name="connsiteY31" fmla="*/ 117064 h 222027"/>
                <a:gd name="connsiteX32" fmla="*/ 41843 w 221694"/>
                <a:gd name="connsiteY32" fmla="*/ 186739 h 222027"/>
                <a:gd name="connsiteX33" fmla="*/ 111518 w 221694"/>
                <a:gd name="connsiteY33" fmla="*/ 213743 h 222027"/>
                <a:gd name="connsiteX34" fmla="*/ 180860 w 221694"/>
                <a:gd name="connsiteY34" fmla="*/ 186406 h 22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1694" h="222027">
                  <a:moveTo>
                    <a:pt x="222199" y="111063"/>
                  </a:moveTo>
                  <a:lnTo>
                    <a:pt x="222199" y="111063"/>
                  </a:lnTo>
                  <a:cubicBezTo>
                    <a:pt x="222199" y="141067"/>
                    <a:pt x="211753" y="166848"/>
                    <a:pt x="190861" y="188406"/>
                  </a:cubicBezTo>
                  <a:cubicBezTo>
                    <a:pt x="167970" y="210187"/>
                    <a:pt x="141411" y="221410"/>
                    <a:pt x="111185" y="222077"/>
                  </a:cubicBezTo>
                  <a:cubicBezTo>
                    <a:pt x="81625" y="222077"/>
                    <a:pt x="56067" y="211742"/>
                    <a:pt x="34509" y="191073"/>
                  </a:cubicBezTo>
                  <a:cubicBezTo>
                    <a:pt x="12728" y="170182"/>
                    <a:pt x="1393" y="144734"/>
                    <a:pt x="504" y="114730"/>
                  </a:cubicBezTo>
                  <a:lnTo>
                    <a:pt x="504" y="111063"/>
                  </a:lnTo>
                  <a:cubicBezTo>
                    <a:pt x="504" y="81059"/>
                    <a:pt x="10950" y="55278"/>
                    <a:pt x="31842" y="33720"/>
                  </a:cubicBezTo>
                  <a:cubicBezTo>
                    <a:pt x="54733" y="11940"/>
                    <a:pt x="81292" y="716"/>
                    <a:pt x="111518" y="49"/>
                  </a:cubicBezTo>
                  <a:cubicBezTo>
                    <a:pt x="141078" y="49"/>
                    <a:pt x="166636" y="10384"/>
                    <a:pt x="188194" y="31053"/>
                  </a:cubicBezTo>
                  <a:cubicBezTo>
                    <a:pt x="209975" y="51945"/>
                    <a:pt x="221310" y="77392"/>
                    <a:pt x="222199" y="107396"/>
                  </a:cubicBezTo>
                  <a:lnTo>
                    <a:pt x="222199" y="111063"/>
                  </a:lnTo>
                  <a:moveTo>
                    <a:pt x="41843" y="35720"/>
                  </a:moveTo>
                  <a:lnTo>
                    <a:pt x="111518" y="105062"/>
                  </a:lnTo>
                  <a:lnTo>
                    <a:pt x="180860" y="35387"/>
                  </a:lnTo>
                  <a:cubicBezTo>
                    <a:pt x="160635" y="17385"/>
                    <a:pt x="137410" y="8384"/>
                    <a:pt x="111185" y="8384"/>
                  </a:cubicBezTo>
                  <a:cubicBezTo>
                    <a:pt x="85182" y="8384"/>
                    <a:pt x="62068" y="17496"/>
                    <a:pt x="41843" y="35720"/>
                  </a:cubicBezTo>
                  <a:moveTo>
                    <a:pt x="35842" y="180738"/>
                  </a:moveTo>
                  <a:lnTo>
                    <a:pt x="105517" y="111063"/>
                  </a:lnTo>
                  <a:lnTo>
                    <a:pt x="35842" y="41388"/>
                  </a:lnTo>
                  <a:cubicBezTo>
                    <a:pt x="17840" y="61612"/>
                    <a:pt x="8839" y="84837"/>
                    <a:pt x="8839" y="111063"/>
                  </a:cubicBezTo>
                  <a:cubicBezTo>
                    <a:pt x="8839" y="137289"/>
                    <a:pt x="17840" y="160514"/>
                    <a:pt x="35842" y="180738"/>
                  </a:cubicBezTo>
                  <a:moveTo>
                    <a:pt x="186528" y="41388"/>
                  </a:moveTo>
                  <a:lnTo>
                    <a:pt x="117186" y="111063"/>
                  </a:lnTo>
                  <a:lnTo>
                    <a:pt x="186861" y="180738"/>
                  </a:lnTo>
                  <a:cubicBezTo>
                    <a:pt x="204863" y="160514"/>
                    <a:pt x="213864" y="137289"/>
                    <a:pt x="213864" y="111063"/>
                  </a:cubicBezTo>
                  <a:cubicBezTo>
                    <a:pt x="213864" y="85504"/>
                    <a:pt x="205530" y="63168"/>
                    <a:pt x="188861" y="44055"/>
                  </a:cubicBezTo>
                  <a:lnTo>
                    <a:pt x="188861" y="43721"/>
                  </a:lnTo>
                  <a:lnTo>
                    <a:pt x="186528" y="41388"/>
                  </a:lnTo>
                  <a:moveTo>
                    <a:pt x="180860" y="186406"/>
                  </a:moveTo>
                  <a:lnTo>
                    <a:pt x="180860" y="186406"/>
                  </a:lnTo>
                  <a:lnTo>
                    <a:pt x="111185" y="117064"/>
                  </a:lnTo>
                  <a:lnTo>
                    <a:pt x="41843" y="186739"/>
                  </a:lnTo>
                  <a:cubicBezTo>
                    <a:pt x="62290" y="204741"/>
                    <a:pt x="85515" y="213743"/>
                    <a:pt x="111518" y="213743"/>
                  </a:cubicBezTo>
                  <a:cubicBezTo>
                    <a:pt x="137521" y="213743"/>
                    <a:pt x="160635" y="204630"/>
                    <a:pt x="180860" y="186406"/>
                  </a:cubicBezTo>
                  <a:close/>
                </a:path>
              </a:pathLst>
            </a:custGeom>
            <a:solidFill>
              <a:schemeClr val="bg1"/>
            </a:solidFill>
            <a:ln w="333375" cap="flat">
              <a:noFill/>
              <a:prstDash val="solid"/>
              <a:miter/>
            </a:ln>
          </p:spPr>
          <p:txBody>
            <a:bodyPr rtlCol="0" anchor="ctr"/>
            <a:lstStyle/>
            <a:p>
              <a:endParaRPr lang="ja-JP" altLang="en-US"/>
            </a:p>
          </p:txBody>
        </p:sp>
        <p:sp>
          <p:nvSpPr>
            <p:cNvPr id="114" name="フリーフォーム: 図形 113">
              <a:extLst>
                <a:ext uri="{FF2B5EF4-FFF2-40B4-BE49-F238E27FC236}">
                  <a16:creationId xmlns:a16="http://schemas.microsoft.com/office/drawing/2014/main" id="{BF561876-2845-2266-5878-4BB9A6028A43}"/>
                </a:ext>
              </a:extLst>
            </p:cNvPr>
            <p:cNvSpPr/>
            <p:nvPr/>
          </p:nvSpPr>
          <p:spPr>
            <a:xfrm>
              <a:off x="6263047" y="1425569"/>
              <a:ext cx="201358" cy="227695"/>
            </a:xfrm>
            <a:custGeom>
              <a:avLst/>
              <a:gdLst>
                <a:gd name="connsiteX0" fmla="*/ 112226 w 201358"/>
                <a:gd name="connsiteY0" fmla="*/ 26049 h 227695"/>
                <a:gd name="connsiteX1" fmla="*/ 67220 w 201358"/>
                <a:gd name="connsiteY1" fmla="*/ 206072 h 227695"/>
                <a:gd name="connsiteX2" fmla="*/ 65554 w 201358"/>
                <a:gd name="connsiteY2" fmla="*/ 213739 h 227695"/>
                <a:gd name="connsiteX3" fmla="*/ 68554 w 201358"/>
                <a:gd name="connsiteY3" fmla="*/ 217073 h 227695"/>
                <a:gd name="connsiteX4" fmla="*/ 68554 w 201358"/>
                <a:gd name="connsiteY4" fmla="*/ 217073 h 227695"/>
                <a:gd name="connsiteX5" fmla="*/ 68554 w 201358"/>
                <a:gd name="connsiteY5" fmla="*/ 217073 h 227695"/>
                <a:gd name="connsiteX6" fmla="*/ 69887 w 201358"/>
                <a:gd name="connsiteY6" fmla="*/ 217073 h 227695"/>
                <a:gd name="connsiteX7" fmla="*/ 77222 w 201358"/>
                <a:gd name="connsiteY7" fmla="*/ 217407 h 227695"/>
                <a:gd name="connsiteX8" fmla="*/ 108559 w 201358"/>
                <a:gd name="connsiteY8" fmla="*/ 217407 h 227695"/>
                <a:gd name="connsiteX9" fmla="*/ 179234 w 201358"/>
                <a:gd name="connsiteY9" fmla="*/ 178735 h 227695"/>
                <a:gd name="connsiteX10" fmla="*/ 192236 w 201358"/>
                <a:gd name="connsiteY10" fmla="*/ 148731 h 227695"/>
                <a:gd name="connsiteX11" fmla="*/ 196570 w 201358"/>
                <a:gd name="connsiteY11" fmla="*/ 142064 h 227695"/>
                <a:gd name="connsiteX12" fmla="*/ 196903 w 201358"/>
                <a:gd name="connsiteY12" fmla="*/ 141730 h 227695"/>
                <a:gd name="connsiteX13" fmla="*/ 197903 w 201358"/>
                <a:gd name="connsiteY13" fmla="*/ 141730 h 227695"/>
                <a:gd name="connsiteX14" fmla="*/ 201904 w 201358"/>
                <a:gd name="connsiteY14" fmla="*/ 145398 h 227695"/>
                <a:gd name="connsiteX15" fmla="*/ 200570 w 201358"/>
                <a:gd name="connsiteY15" fmla="*/ 150065 h 227695"/>
                <a:gd name="connsiteX16" fmla="*/ 174234 w 201358"/>
                <a:gd name="connsiteY16" fmla="*/ 222074 h 227695"/>
                <a:gd name="connsiteX17" fmla="*/ 169900 w 201358"/>
                <a:gd name="connsiteY17" fmla="*/ 227408 h 227695"/>
                <a:gd name="connsiteX18" fmla="*/ 169900 w 201358"/>
                <a:gd name="connsiteY18" fmla="*/ 227408 h 227695"/>
                <a:gd name="connsiteX19" fmla="*/ 169567 w 201358"/>
                <a:gd name="connsiteY19" fmla="*/ 227408 h 227695"/>
                <a:gd name="connsiteX20" fmla="*/ 163899 w 201358"/>
                <a:gd name="connsiteY20" fmla="*/ 227741 h 227695"/>
                <a:gd name="connsiteX21" fmla="*/ 9547 w 201358"/>
                <a:gd name="connsiteY21" fmla="*/ 227741 h 227695"/>
                <a:gd name="connsiteX22" fmla="*/ 545 w 201358"/>
                <a:gd name="connsiteY22" fmla="*/ 224074 h 227695"/>
                <a:gd name="connsiteX23" fmla="*/ 5546 w 201358"/>
                <a:gd name="connsiteY23" fmla="*/ 217407 h 227695"/>
                <a:gd name="connsiteX24" fmla="*/ 9547 w 201358"/>
                <a:gd name="connsiteY24" fmla="*/ 217407 h 227695"/>
                <a:gd name="connsiteX25" fmla="*/ 35550 w 201358"/>
                <a:gd name="connsiteY25" fmla="*/ 212739 h 227695"/>
                <a:gd name="connsiteX26" fmla="*/ 39550 w 201358"/>
                <a:gd name="connsiteY26" fmla="*/ 203405 h 227695"/>
                <a:gd name="connsiteX27" fmla="*/ 39884 w 201358"/>
                <a:gd name="connsiteY27" fmla="*/ 201738 h 227695"/>
                <a:gd name="connsiteX28" fmla="*/ 84556 w 201358"/>
                <a:gd name="connsiteY28" fmla="*/ 22716 h 227695"/>
                <a:gd name="connsiteX29" fmla="*/ 85889 w 201358"/>
                <a:gd name="connsiteY29" fmla="*/ 16381 h 227695"/>
                <a:gd name="connsiteX30" fmla="*/ 80555 w 201358"/>
                <a:gd name="connsiteY30" fmla="*/ 11381 h 227695"/>
                <a:gd name="connsiteX31" fmla="*/ 80222 w 201358"/>
                <a:gd name="connsiteY31" fmla="*/ 11381 h 227695"/>
                <a:gd name="connsiteX32" fmla="*/ 79889 w 201358"/>
                <a:gd name="connsiteY32" fmla="*/ 11381 h 227695"/>
                <a:gd name="connsiteX33" fmla="*/ 76888 w 201358"/>
                <a:gd name="connsiteY33" fmla="*/ 11047 h 227695"/>
                <a:gd name="connsiteX34" fmla="*/ 64220 w 201358"/>
                <a:gd name="connsiteY34" fmla="*/ 10381 h 227695"/>
                <a:gd name="connsiteX35" fmla="*/ 54886 w 201358"/>
                <a:gd name="connsiteY35" fmla="*/ 6714 h 227695"/>
                <a:gd name="connsiteX36" fmla="*/ 61220 w 201358"/>
                <a:gd name="connsiteY36" fmla="*/ 46 h 227695"/>
                <a:gd name="connsiteX37" fmla="*/ 105225 w 201358"/>
                <a:gd name="connsiteY37" fmla="*/ 1046 h 227695"/>
                <a:gd name="connsiteX38" fmla="*/ 105559 w 201358"/>
                <a:gd name="connsiteY38" fmla="*/ 1046 h 227695"/>
                <a:gd name="connsiteX39" fmla="*/ 154565 w 201358"/>
                <a:gd name="connsiteY39" fmla="*/ 46 h 227695"/>
                <a:gd name="connsiteX40" fmla="*/ 154898 w 201358"/>
                <a:gd name="connsiteY40" fmla="*/ 46 h 227695"/>
                <a:gd name="connsiteX41" fmla="*/ 160232 w 201358"/>
                <a:gd name="connsiteY41" fmla="*/ 4047 h 227695"/>
                <a:gd name="connsiteX42" fmla="*/ 155898 w 201358"/>
                <a:gd name="connsiteY42" fmla="*/ 10047 h 227695"/>
                <a:gd name="connsiteX43" fmla="*/ 147564 w 201358"/>
                <a:gd name="connsiteY43" fmla="*/ 10381 h 227695"/>
                <a:gd name="connsiteX44" fmla="*/ 116227 w 201358"/>
                <a:gd name="connsiteY44" fmla="*/ 16048 h 227695"/>
                <a:gd name="connsiteX45" fmla="*/ 112226 w 201358"/>
                <a:gd name="connsiteY45" fmla="*/ 26049 h 2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1358" h="227695">
                  <a:moveTo>
                    <a:pt x="112226" y="26049"/>
                  </a:moveTo>
                  <a:lnTo>
                    <a:pt x="67220" y="206072"/>
                  </a:lnTo>
                  <a:cubicBezTo>
                    <a:pt x="66109" y="210072"/>
                    <a:pt x="65554" y="212628"/>
                    <a:pt x="65554" y="213739"/>
                  </a:cubicBezTo>
                  <a:cubicBezTo>
                    <a:pt x="65554" y="215517"/>
                    <a:pt x="66554" y="216629"/>
                    <a:pt x="68554" y="217073"/>
                  </a:cubicBezTo>
                  <a:lnTo>
                    <a:pt x="68554" y="217073"/>
                  </a:lnTo>
                  <a:lnTo>
                    <a:pt x="68554" y="217073"/>
                  </a:lnTo>
                  <a:lnTo>
                    <a:pt x="69887" y="217073"/>
                  </a:lnTo>
                  <a:cubicBezTo>
                    <a:pt x="71221" y="217295"/>
                    <a:pt x="73666" y="217407"/>
                    <a:pt x="77222" y="217407"/>
                  </a:cubicBezTo>
                  <a:lnTo>
                    <a:pt x="108559" y="217407"/>
                  </a:lnTo>
                  <a:cubicBezTo>
                    <a:pt x="141007" y="217407"/>
                    <a:pt x="164566" y="204516"/>
                    <a:pt x="179234" y="178735"/>
                  </a:cubicBezTo>
                  <a:cubicBezTo>
                    <a:pt x="183013" y="172068"/>
                    <a:pt x="187346" y="162066"/>
                    <a:pt x="192236" y="148731"/>
                  </a:cubicBezTo>
                  <a:cubicBezTo>
                    <a:pt x="194014" y="144508"/>
                    <a:pt x="195459" y="142286"/>
                    <a:pt x="196570" y="142064"/>
                  </a:cubicBezTo>
                  <a:lnTo>
                    <a:pt x="196903" y="141730"/>
                  </a:lnTo>
                  <a:lnTo>
                    <a:pt x="197903" y="141730"/>
                  </a:lnTo>
                  <a:cubicBezTo>
                    <a:pt x="200348" y="141730"/>
                    <a:pt x="201682" y="142953"/>
                    <a:pt x="201904" y="145398"/>
                  </a:cubicBezTo>
                  <a:cubicBezTo>
                    <a:pt x="201904" y="146064"/>
                    <a:pt x="201460" y="147620"/>
                    <a:pt x="200570" y="150065"/>
                  </a:cubicBezTo>
                  <a:lnTo>
                    <a:pt x="174234" y="222074"/>
                  </a:lnTo>
                  <a:cubicBezTo>
                    <a:pt x="173123" y="225408"/>
                    <a:pt x="171678" y="227186"/>
                    <a:pt x="169900" y="227408"/>
                  </a:cubicBezTo>
                  <a:lnTo>
                    <a:pt x="169900" y="227408"/>
                  </a:lnTo>
                  <a:lnTo>
                    <a:pt x="169567" y="227408"/>
                  </a:lnTo>
                  <a:cubicBezTo>
                    <a:pt x="168677" y="227630"/>
                    <a:pt x="166789" y="227741"/>
                    <a:pt x="163899" y="227741"/>
                  </a:cubicBezTo>
                  <a:lnTo>
                    <a:pt x="9547" y="227741"/>
                  </a:lnTo>
                  <a:cubicBezTo>
                    <a:pt x="3990" y="227741"/>
                    <a:pt x="990" y="226519"/>
                    <a:pt x="545" y="224074"/>
                  </a:cubicBezTo>
                  <a:cubicBezTo>
                    <a:pt x="545" y="220074"/>
                    <a:pt x="2212" y="217851"/>
                    <a:pt x="5546" y="217407"/>
                  </a:cubicBezTo>
                  <a:lnTo>
                    <a:pt x="9547" y="217407"/>
                  </a:lnTo>
                  <a:cubicBezTo>
                    <a:pt x="23993" y="217407"/>
                    <a:pt x="32660" y="215851"/>
                    <a:pt x="35550" y="212739"/>
                  </a:cubicBezTo>
                  <a:cubicBezTo>
                    <a:pt x="36883" y="211184"/>
                    <a:pt x="38217" y="208072"/>
                    <a:pt x="39550" y="203405"/>
                  </a:cubicBezTo>
                  <a:cubicBezTo>
                    <a:pt x="39550" y="203183"/>
                    <a:pt x="39661" y="202627"/>
                    <a:pt x="39884" y="201738"/>
                  </a:cubicBezTo>
                  <a:lnTo>
                    <a:pt x="84556" y="22716"/>
                  </a:lnTo>
                  <a:cubicBezTo>
                    <a:pt x="85445" y="19159"/>
                    <a:pt x="85889" y="17048"/>
                    <a:pt x="85889" y="16381"/>
                  </a:cubicBezTo>
                  <a:cubicBezTo>
                    <a:pt x="85889" y="13714"/>
                    <a:pt x="84112" y="12048"/>
                    <a:pt x="80555" y="11381"/>
                  </a:cubicBezTo>
                  <a:lnTo>
                    <a:pt x="80222" y="11381"/>
                  </a:lnTo>
                  <a:lnTo>
                    <a:pt x="79889" y="11381"/>
                  </a:lnTo>
                  <a:cubicBezTo>
                    <a:pt x="79222" y="11381"/>
                    <a:pt x="78222" y="11270"/>
                    <a:pt x="76888" y="11047"/>
                  </a:cubicBezTo>
                  <a:cubicBezTo>
                    <a:pt x="73110" y="10603"/>
                    <a:pt x="68887" y="10381"/>
                    <a:pt x="64220" y="10381"/>
                  </a:cubicBezTo>
                  <a:cubicBezTo>
                    <a:pt x="58442" y="10381"/>
                    <a:pt x="55330" y="9158"/>
                    <a:pt x="54886" y="6714"/>
                  </a:cubicBezTo>
                  <a:cubicBezTo>
                    <a:pt x="54886" y="2269"/>
                    <a:pt x="56997" y="46"/>
                    <a:pt x="61220" y="46"/>
                  </a:cubicBezTo>
                  <a:lnTo>
                    <a:pt x="105225" y="1046"/>
                  </a:lnTo>
                  <a:lnTo>
                    <a:pt x="105559" y="1046"/>
                  </a:lnTo>
                  <a:lnTo>
                    <a:pt x="154565" y="46"/>
                  </a:lnTo>
                  <a:lnTo>
                    <a:pt x="154898" y="46"/>
                  </a:lnTo>
                  <a:cubicBezTo>
                    <a:pt x="158454" y="46"/>
                    <a:pt x="160232" y="1380"/>
                    <a:pt x="160232" y="4047"/>
                  </a:cubicBezTo>
                  <a:cubicBezTo>
                    <a:pt x="160232" y="7603"/>
                    <a:pt x="158788" y="9603"/>
                    <a:pt x="155898" y="10047"/>
                  </a:cubicBezTo>
                  <a:cubicBezTo>
                    <a:pt x="154565" y="10270"/>
                    <a:pt x="151787" y="10381"/>
                    <a:pt x="147564" y="10381"/>
                  </a:cubicBezTo>
                  <a:cubicBezTo>
                    <a:pt x="130006" y="10381"/>
                    <a:pt x="119560" y="12270"/>
                    <a:pt x="116227" y="16048"/>
                  </a:cubicBezTo>
                  <a:cubicBezTo>
                    <a:pt x="114893" y="17604"/>
                    <a:pt x="113560" y="20938"/>
                    <a:pt x="112226" y="26049"/>
                  </a:cubicBezTo>
                  <a:close/>
                </a:path>
              </a:pathLst>
            </a:custGeom>
            <a:solidFill>
              <a:schemeClr val="bg1"/>
            </a:solidFill>
            <a:ln w="333375" cap="flat">
              <a:noFill/>
              <a:prstDash val="solid"/>
              <a:miter/>
            </a:ln>
          </p:spPr>
          <p:txBody>
            <a:bodyPr rtlCol="0" anchor="ctr"/>
            <a:lstStyle/>
            <a:p>
              <a:endParaRPr lang="ja-JP" altLang="en-US"/>
            </a:p>
          </p:txBody>
        </p:sp>
        <p:sp>
          <p:nvSpPr>
            <p:cNvPr id="115" name="フリーフォーム: 図形 114">
              <a:extLst>
                <a:ext uri="{FF2B5EF4-FFF2-40B4-BE49-F238E27FC236}">
                  <a16:creationId xmlns:a16="http://schemas.microsoft.com/office/drawing/2014/main" id="{2AE5C514-81D7-0E73-3A91-A89E73D68A08}"/>
                </a:ext>
              </a:extLst>
            </p:cNvPr>
            <p:cNvSpPr/>
            <p:nvPr/>
          </p:nvSpPr>
          <p:spPr>
            <a:xfrm>
              <a:off x="6483841" y="1549018"/>
              <a:ext cx="61607" cy="156819"/>
            </a:xfrm>
            <a:custGeom>
              <a:avLst/>
              <a:gdLst>
                <a:gd name="connsiteX0" fmla="*/ 60069 w 61607"/>
                <a:gd name="connsiteY0" fmla="*/ 8456 h 156819"/>
                <a:gd name="connsiteX1" fmla="*/ 52835 w 61607"/>
                <a:gd name="connsiteY1" fmla="*/ 19424 h 156819"/>
                <a:gd name="connsiteX2" fmla="*/ 47701 w 61607"/>
                <a:gd name="connsiteY2" fmla="*/ 20825 h 156819"/>
                <a:gd name="connsiteX3" fmla="*/ 39066 w 61607"/>
                <a:gd name="connsiteY3" fmla="*/ 14524 h 156819"/>
                <a:gd name="connsiteX4" fmla="*/ 38833 w 61607"/>
                <a:gd name="connsiteY4" fmla="*/ 12423 h 156819"/>
                <a:gd name="connsiteX5" fmla="*/ 45367 w 61607"/>
                <a:gd name="connsiteY5" fmla="*/ 1922 h 156819"/>
                <a:gd name="connsiteX6" fmla="*/ 51435 w 61607"/>
                <a:gd name="connsiteY6" fmla="*/ 55 h 156819"/>
                <a:gd name="connsiteX7" fmla="*/ 59836 w 61607"/>
                <a:gd name="connsiteY7" fmla="*/ 6356 h 156819"/>
                <a:gd name="connsiteX8" fmla="*/ 59836 w 61607"/>
                <a:gd name="connsiteY8" fmla="*/ 6589 h 156819"/>
                <a:gd name="connsiteX9" fmla="*/ 60069 w 61607"/>
                <a:gd name="connsiteY9" fmla="*/ 8456 h 156819"/>
                <a:gd name="connsiteX10" fmla="*/ 42333 w 61607"/>
                <a:gd name="connsiteY10" fmla="*/ 96201 h 156819"/>
                <a:gd name="connsiteX11" fmla="*/ 33232 w 61607"/>
                <a:gd name="connsiteY11" fmla="*/ 120704 h 156819"/>
                <a:gd name="connsiteX12" fmla="*/ 26465 w 61607"/>
                <a:gd name="connsiteY12" fmla="*/ 144040 h 156819"/>
                <a:gd name="connsiteX13" fmla="*/ 32065 w 61607"/>
                <a:gd name="connsiteY13" fmla="*/ 151741 h 156819"/>
                <a:gd name="connsiteX14" fmla="*/ 54935 w 61607"/>
                <a:gd name="connsiteY14" fmla="*/ 125604 h 156819"/>
                <a:gd name="connsiteX15" fmla="*/ 55868 w 61607"/>
                <a:gd name="connsiteY15" fmla="*/ 122804 h 156819"/>
                <a:gd name="connsiteX16" fmla="*/ 58202 w 61607"/>
                <a:gd name="connsiteY16" fmla="*/ 118837 h 156819"/>
                <a:gd name="connsiteX17" fmla="*/ 58202 w 61607"/>
                <a:gd name="connsiteY17" fmla="*/ 118603 h 156819"/>
                <a:gd name="connsiteX18" fmla="*/ 59369 w 61607"/>
                <a:gd name="connsiteY18" fmla="*/ 118603 h 156819"/>
                <a:gd name="connsiteX19" fmla="*/ 62169 w 61607"/>
                <a:gd name="connsiteY19" fmla="*/ 120937 h 156819"/>
                <a:gd name="connsiteX20" fmla="*/ 57035 w 61607"/>
                <a:gd name="connsiteY20" fmla="*/ 135872 h 156819"/>
                <a:gd name="connsiteX21" fmla="*/ 31599 w 61607"/>
                <a:gd name="connsiteY21" fmla="*/ 156875 h 156819"/>
                <a:gd name="connsiteX22" fmla="*/ 14330 w 61607"/>
                <a:gd name="connsiteY22" fmla="*/ 146607 h 156819"/>
                <a:gd name="connsiteX23" fmla="*/ 12463 w 61607"/>
                <a:gd name="connsiteY23" fmla="*/ 137739 h 156819"/>
                <a:gd name="connsiteX24" fmla="*/ 17830 w 61607"/>
                <a:gd name="connsiteY24" fmla="*/ 119070 h 156819"/>
                <a:gd name="connsiteX25" fmla="*/ 33932 w 61607"/>
                <a:gd name="connsiteY25" fmla="*/ 75898 h 156819"/>
                <a:gd name="connsiteX26" fmla="*/ 36499 w 61607"/>
                <a:gd name="connsiteY26" fmla="*/ 63763 h 156819"/>
                <a:gd name="connsiteX27" fmla="*/ 30665 w 61607"/>
                <a:gd name="connsiteY27" fmla="*/ 56296 h 156819"/>
                <a:gd name="connsiteX28" fmla="*/ 9663 w 61607"/>
                <a:gd name="connsiteY28" fmla="*/ 77532 h 156819"/>
                <a:gd name="connsiteX29" fmla="*/ 9663 w 61607"/>
                <a:gd name="connsiteY29" fmla="*/ 77765 h 156819"/>
                <a:gd name="connsiteX30" fmla="*/ 7096 w 61607"/>
                <a:gd name="connsiteY30" fmla="*/ 85233 h 156819"/>
                <a:gd name="connsiteX31" fmla="*/ 3362 w 61607"/>
                <a:gd name="connsiteY31" fmla="*/ 89433 h 156819"/>
                <a:gd name="connsiteX32" fmla="*/ 561 w 61607"/>
                <a:gd name="connsiteY32" fmla="*/ 87099 h 156819"/>
                <a:gd name="connsiteX33" fmla="*/ 5695 w 61607"/>
                <a:gd name="connsiteY33" fmla="*/ 72398 h 156819"/>
                <a:gd name="connsiteX34" fmla="*/ 31365 w 61607"/>
                <a:gd name="connsiteY34" fmla="*/ 51162 h 156819"/>
                <a:gd name="connsiteX35" fmla="*/ 48634 w 61607"/>
                <a:gd name="connsiteY35" fmla="*/ 61663 h 156819"/>
                <a:gd name="connsiteX36" fmla="*/ 50501 w 61607"/>
                <a:gd name="connsiteY36" fmla="*/ 70297 h 156819"/>
                <a:gd name="connsiteX37" fmla="*/ 47467 w 61607"/>
                <a:gd name="connsiteY37" fmla="*/ 82666 h 156819"/>
                <a:gd name="connsiteX38" fmla="*/ 42333 w 61607"/>
                <a:gd name="connsiteY38" fmla="*/ 96201 h 15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07" h="156819">
                  <a:moveTo>
                    <a:pt x="60069" y="8456"/>
                  </a:moveTo>
                  <a:cubicBezTo>
                    <a:pt x="60069" y="13279"/>
                    <a:pt x="57658" y="16935"/>
                    <a:pt x="52835" y="19424"/>
                  </a:cubicBezTo>
                  <a:cubicBezTo>
                    <a:pt x="51123" y="20358"/>
                    <a:pt x="49412" y="20825"/>
                    <a:pt x="47701" y="20825"/>
                  </a:cubicBezTo>
                  <a:cubicBezTo>
                    <a:pt x="43033" y="20825"/>
                    <a:pt x="40155" y="18724"/>
                    <a:pt x="39066" y="14524"/>
                  </a:cubicBezTo>
                  <a:cubicBezTo>
                    <a:pt x="38911" y="13746"/>
                    <a:pt x="38833" y="13046"/>
                    <a:pt x="38833" y="12423"/>
                  </a:cubicBezTo>
                  <a:cubicBezTo>
                    <a:pt x="38833" y="8067"/>
                    <a:pt x="41011" y="4567"/>
                    <a:pt x="45367" y="1922"/>
                  </a:cubicBezTo>
                  <a:cubicBezTo>
                    <a:pt x="47390" y="678"/>
                    <a:pt x="49412" y="55"/>
                    <a:pt x="51435" y="55"/>
                  </a:cubicBezTo>
                  <a:cubicBezTo>
                    <a:pt x="56102" y="55"/>
                    <a:pt x="58902" y="2156"/>
                    <a:pt x="59836" y="6356"/>
                  </a:cubicBezTo>
                  <a:lnTo>
                    <a:pt x="59836" y="6589"/>
                  </a:lnTo>
                  <a:cubicBezTo>
                    <a:pt x="59991" y="7212"/>
                    <a:pt x="60069" y="7834"/>
                    <a:pt x="60069" y="8456"/>
                  </a:cubicBezTo>
                  <a:moveTo>
                    <a:pt x="42333" y="96201"/>
                  </a:moveTo>
                  <a:lnTo>
                    <a:pt x="33232" y="120704"/>
                  </a:lnTo>
                  <a:cubicBezTo>
                    <a:pt x="28876" y="133305"/>
                    <a:pt x="26620" y="141084"/>
                    <a:pt x="26465" y="144040"/>
                  </a:cubicBezTo>
                  <a:cubicBezTo>
                    <a:pt x="26465" y="149174"/>
                    <a:pt x="28332" y="151741"/>
                    <a:pt x="32065" y="151741"/>
                  </a:cubicBezTo>
                  <a:cubicBezTo>
                    <a:pt x="41867" y="151741"/>
                    <a:pt x="49490" y="143029"/>
                    <a:pt x="54935" y="125604"/>
                  </a:cubicBezTo>
                  <a:lnTo>
                    <a:pt x="55868" y="122804"/>
                  </a:lnTo>
                  <a:cubicBezTo>
                    <a:pt x="56646" y="120315"/>
                    <a:pt x="57424" y="118992"/>
                    <a:pt x="58202" y="118837"/>
                  </a:cubicBezTo>
                  <a:lnTo>
                    <a:pt x="58202" y="118603"/>
                  </a:lnTo>
                  <a:lnTo>
                    <a:pt x="59369" y="118603"/>
                  </a:lnTo>
                  <a:cubicBezTo>
                    <a:pt x="61236" y="118603"/>
                    <a:pt x="62169" y="119381"/>
                    <a:pt x="62169" y="120937"/>
                  </a:cubicBezTo>
                  <a:cubicBezTo>
                    <a:pt x="62169" y="123737"/>
                    <a:pt x="60458" y="128716"/>
                    <a:pt x="57035" y="135872"/>
                  </a:cubicBezTo>
                  <a:cubicBezTo>
                    <a:pt x="50345" y="149874"/>
                    <a:pt x="41867" y="156875"/>
                    <a:pt x="31599" y="156875"/>
                  </a:cubicBezTo>
                  <a:cubicBezTo>
                    <a:pt x="23353" y="156875"/>
                    <a:pt x="17597" y="153452"/>
                    <a:pt x="14330" y="146607"/>
                  </a:cubicBezTo>
                  <a:cubicBezTo>
                    <a:pt x="13085" y="143807"/>
                    <a:pt x="12463" y="140851"/>
                    <a:pt x="12463" y="137739"/>
                  </a:cubicBezTo>
                  <a:cubicBezTo>
                    <a:pt x="12463" y="134628"/>
                    <a:pt x="14252" y="128405"/>
                    <a:pt x="17830" y="119070"/>
                  </a:cubicBezTo>
                  <a:cubicBezTo>
                    <a:pt x="28721" y="89822"/>
                    <a:pt x="34088" y="75431"/>
                    <a:pt x="33932" y="75898"/>
                  </a:cubicBezTo>
                  <a:cubicBezTo>
                    <a:pt x="35644" y="71542"/>
                    <a:pt x="36499" y="67497"/>
                    <a:pt x="36499" y="63763"/>
                  </a:cubicBezTo>
                  <a:cubicBezTo>
                    <a:pt x="36499" y="58785"/>
                    <a:pt x="34555" y="56296"/>
                    <a:pt x="30665" y="56296"/>
                  </a:cubicBezTo>
                  <a:cubicBezTo>
                    <a:pt x="22109" y="56296"/>
                    <a:pt x="15108" y="63374"/>
                    <a:pt x="9663" y="77532"/>
                  </a:cubicBezTo>
                  <a:lnTo>
                    <a:pt x="9663" y="77765"/>
                  </a:lnTo>
                  <a:cubicBezTo>
                    <a:pt x="8729" y="80099"/>
                    <a:pt x="7874" y="82588"/>
                    <a:pt x="7096" y="85233"/>
                  </a:cubicBezTo>
                  <a:cubicBezTo>
                    <a:pt x="5384" y="87877"/>
                    <a:pt x="4140" y="89277"/>
                    <a:pt x="3362" y="89433"/>
                  </a:cubicBezTo>
                  <a:cubicBezTo>
                    <a:pt x="1495" y="89433"/>
                    <a:pt x="561" y="88655"/>
                    <a:pt x="561" y="87099"/>
                  </a:cubicBezTo>
                  <a:cubicBezTo>
                    <a:pt x="561" y="84299"/>
                    <a:pt x="2273" y="79399"/>
                    <a:pt x="5695" y="72398"/>
                  </a:cubicBezTo>
                  <a:cubicBezTo>
                    <a:pt x="12385" y="58240"/>
                    <a:pt x="20942" y="51162"/>
                    <a:pt x="31365" y="51162"/>
                  </a:cubicBezTo>
                  <a:cubicBezTo>
                    <a:pt x="39611" y="51162"/>
                    <a:pt x="45367" y="54662"/>
                    <a:pt x="48634" y="61663"/>
                  </a:cubicBezTo>
                  <a:cubicBezTo>
                    <a:pt x="49879" y="64308"/>
                    <a:pt x="50501" y="67186"/>
                    <a:pt x="50501" y="70297"/>
                  </a:cubicBezTo>
                  <a:cubicBezTo>
                    <a:pt x="50501" y="73409"/>
                    <a:pt x="49490" y="77532"/>
                    <a:pt x="47467" y="82666"/>
                  </a:cubicBezTo>
                  <a:cubicBezTo>
                    <a:pt x="44823" y="89822"/>
                    <a:pt x="43111" y="94334"/>
                    <a:pt x="42333" y="96201"/>
                  </a:cubicBezTo>
                  <a:close/>
                </a:path>
              </a:pathLst>
            </a:custGeom>
            <a:solidFill>
              <a:schemeClr val="bg1"/>
            </a:solidFill>
            <a:ln w="233363" cap="flat">
              <a:noFill/>
              <a:prstDash val="solid"/>
              <a:miter/>
            </a:ln>
          </p:spPr>
          <p:txBody>
            <a:bodyPr rtlCol="0" anchor="ctr"/>
            <a:lstStyle/>
            <a:p>
              <a:endParaRPr lang="ja-JP" altLang="en-US"/>
            </a:p>
          </p:txBody>
        </p:sp>
        <p:sp>
          <p:nvSpPr>
            <p:cNvPr id="116" name="フリーフォーム: 図形 115">
              <a:extLst>
                <a:ext uri="{FF2B5EF4-FFF2-40B4-BE49-F238E27FC236}">
                  <a16:creationId xmlns:a16="http://schemas.microsoft.com/office/drawing/2014/main" id="{1D68EBA4-54AE-2BB9-B9D6-2BD6EE3FF87C}"/>
                </a:ext>
              </a:extLst>
            </p:cNvPr>
            <p:cNvSpPr/>
            <p:nvPr/>
          </p:nvSpPr>
          <p:spPr>
            <a:xfrm>
              <a:off x="6590588" y="1403233"/>
              <a:ext cx="77343" cy="333375"/>
            </a:xfrm>
            <a:custGeom>
              <a:avLst/>
              <a:gdLst>
                <a:gd name="connsiteX0" fmla="*/ 77916 w 77343"/>
                <a:gd name="connsiteY0" fmla="*/ 330090 h 333375"/>
                <a:gd name="connsiteX1" fmla="*/ 77916 w 77343"/>
                <a:gd name="connsiteY1" fmla="*/ 330090 h 333375"/>
                <a:gd name="connsiteX2" fmla="*/ 74583 w 77343"/>
                <a:gd name="connsiteY2" fmla="*/ 333424 h 333375"/>
                <a:gd name="connsiteX3" fmla="*/ 56914 w 77343"/>
                <a:gd name="connsiteY3" fmla="*/ 319756 h 333375"/>
                <a:gd name="connsiteX4" fmla="*/ 22576 w 77343"/>
                <a:gd name="connsiteY4" fmla="*/ 270750 h 333375"/>
                <a:gd name="connsiteX5" fmla="*/ 573 w 77343"/>
                <a:gd name="connsiteY5" fmla="*/ 166737 h 333375"/>
                <a:gd name="connsiteX6" fmla="*/ 21576 w 77343"/>
                <a:gd name="connsiteY6" fmla="*/ 65057 h 333375"/>
                <a:gd name="connsiteX7" fmla="*/ 65582 w 77343"/>
                <a:gd name="connsiteY7" fmla="*/ 5717 h 333375"/>
                <a:gd name="connsiteX8" fmla="*/ 74583 w 77343"/>
                <a:gd name="connsiteY8" fmla="*/ 49 h 333375"/>
                <a:gd name="connsiteX9" fmla="*/ 77916 w 77343"/>
                <a:gd name="connsiteY9" fmla="*/ 3383 h 333375"/>
                <a:gd name="connsiteX10" fmla="*/ 73583 w 77343"/>
                <a:gd name="connsiteY10" fmla="*/ 9050 h 333375"/>
                <a:gd name="connsiteX11" fmla="*/ 19909 w 77343"/>
                <a:gd name="connsiteY11" fmla="*/ 166737 h 333375"/>
                <a:gd name="connsiteX12" fmla="*/ 72249 w 77343"/>
                <a:gd name="connsiteY12" fmla="*/ 322756 h 333375"/>
                <a:gd name="connsiteX13" fmla="*/ 77916 w 77343"/>
                <a:gd name="connsiteY13" fmla="*/ 33009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916" y="330090"/>
                  </a:moveTo>
                  <a:lnTo>
                    <a:pt x="77916" y="330090"/>
                  </a:lnTo>
                  <a:cubicBezTo>
                    <a:pt x="77916" y="332313"/>
                    <a:pt x="76805" y="333424"/>
                    <a:pt x="74583" y="333424"/>
                  </a:cubicBezTo>
                  <a:cubicBezTo>
                    <a:pt x="71916" y="333424"/>
                    <a:pt x="66026" y="328868"/>
                    <a:pt x="56914" y="319756"/>
                  </a:cubicBezTo>
                  <a:cubicBezTo>
                    <a:pt x="43134" y="305976"/>
                    <a:pt x="31688" y="289641"/>
                    <a:pt x="22576" y="270750"/>
                  </a:cubicBezTo>
                  <a:cubicBezTo>
                    <a:pt x="7908" y="240524"/>
                    <a:pt x="573" y="205853"/>
                    <a:pt x="573" y="166737"/>
                  </a:cubicBezTo>
                  <a:cubicBezTo>
                    <a:pt x="573" y="129176"/>
                    <a:pt x="7574" y="95283"/>
                    <a:pt x="21576" y="65057"/>
                  </a:cubicBezTo>
                  <a:cubicBezTo>
                    <a:pt x="33133" y="40388"/>
                    <a:pt x="47802" y="20607"/>
                    <a:pt x="65582" y="5717"/>
                  </a:cubicBezTo>
                  <a:cubicBezTo>
                    <a:pt x="70249" y="1938"/>
                    <a:pt x="73249" y="49"/>
                    <a:pt x="74583" y="49"/>
                  </a:cubicBezTo>
                  <a:cubicBezTo>
                    <a:pt x="76805" y="49"/>
                    <a:pt x="77916" y="1160"/>
                    <a:pt x="77916" y="3383"/>
                  </a:cubicBezTo>
                  <a:cubicBezTo>
                    <a:pt x="77916" y="4494"/>
                    <a:pt x="76472" y="6383"/>
                    <a:pt x="73583" y="9050"/>
                  </a:cubicBezTo>
                  <a:cubicBezTo>
                    <a:pt x="37800" y="45499"/>
                    <a:pt x="19909" y="98061"/>
                    <a:pt x="19909" y="166737"/>
                  </a:cubicBezTo>
                  <a:cubicBezTo>
                    <a:pt x="19909" y="235190"/>
                    <a:pt x="37356" y="287196"/>
                    <a:pt x="72249" y="322756"/>
                  </a:cubicBezTo>
                  <a:cubicBezTo>
                    <a:pt x="76027" y="326534"/>
                    <a:pt x="77916" y="328979"/>
                    <a:pt x="77916" y="330090"/>
                  </a:cubicBezTo>
                  <a:close/>
                </a:path>
              </a:pathLst>
            </a:custGeom>
            <a:solidFill>
              <a:schemeClr val="bg1"/>
            </a:solidFill>
            <a:ln w="333375" cap="flat">
              <a:noFill/>
              <a:prstDash val="solid"/>
              <a:miter/>
            </a:ln>
          </p:spPr>
          <p:txBody>
            <a:bodyPr rtlCol="0" anchor="ctr"/>
            <a:lstStyle/>
            <a:p>
              <a:endParaRPr lang="ja-JP" altLang="en-US"/>
            </a:p>
          </p:txBody>
        </p:sp>
        <p:sp>
          <p:nvSpPr>
            <p:cNvPr id="117" name="フリーフォーム: 図形 116">
              <a:extLst>
                <a:ext uri="{FF2B5EF4-FFF2-40B4-BE49-F238E27FC236}">
                  <a16:creationId xmlns:a16="http://schemas.microsoft.com/office/drawing/2014/main" id="{F5ECB0DA-513B-0AE1-C976-AD88C626B1DD}"/>
                </a:ext>
              </a:extLst>
            </p:cNvPr>
            <p:cNvSpPr/>
            <p:nvPr/>
          </p:nvSpPr>
          <p:spPr>
            <a:xfrm>
              <a:off x="6699602" y="1503245"/>
              <a:ext cx="187690" cy="214693"/>
            </a:xfrm>
            <a:custGeom>
              <a:avLst/>
              <a:gdLst>
                <a:gd name="connsiteX0" fmla="*/ 61598 w 187690"/>
                <a:gd name="connsiteY0" fmla="*/ 40392 h 214693"/>
                <a:gd name="connsiteX1" fmla="*/ 61598 w 187690"/>
                <a:gd name="connsiteY1" fmla="*/ 111067 h 214693"/>
                <a:gd name="connsiteX2" fmla="*/ 62098 w 187690"/>
                <a:gd name="connsiteY2" fmla="*/ 117401 h 214693"/>
                <a:gd name="connsiteX3" fmla="*/ 65265 w 187690"/>
                <a:gd name="connsiteY3" fmla="*/ 122069 h 214693"/>
                <a:gd name="connsiteX4" fmla="*/ 100603 w 187690"/>
                <a:gd name="connsiteY4" fmla="*/ 140071 h 214693"/>
                <a:gd name="connsiteX5" fmla="*/ 132274 w 187690"/>
                <a:gd name="connsiteY5" fmla="*/ 124235 h 214693"/>
                <a:gd name="connsiteX6" fmla="*/ 145609 w 187690"/>
                <a:gd name="connsiteY6" fmla="*/ 75729 h 214693"/>
                <a:gd name="connsiteX7" fmla="*/ 133941 w 187690"/>
                <a:gd name="connsiteY7" fmla="*/ 29557 h 214693"/>
                <a:gd name="connsiteX8" fmla="*/ 104604 w 187690"/>
                <a:gd name="connsiteY8" fmla="*/ 13388 h 214693"/>
                <a:gd name="connsiteX9" fmla="*/ 66599 w 187690"/>
                <a:gd name="connsiteY9" fmla="*/ 29057 h 214693"/>
                <a:gd name="connsiteX10" fmla="*/ 62265 w 187690"/>
                <a:gd name="connsiteY10" fmla="*/ 34224 h 214693"/>
                <a:gd name="connsiteX11" fmla="*/ 61598 w 187690"/>
                <a:gd name="connsiteY11" fmla="*/ 40392 h 214693"/>
                <a:gd name="connsiteX12" fmla="*/ 84601 w 187690"/>
                <a:gd name="connsiteY12" fmla="*/ 214747 h 214693"/>
                <a:gd name="connsiteX13" fmla="*/ 42596 w 187690"/>
                <a:gd name="connsiteY13" fmla="*/ 213747 h 214693"/>
                <a:gd name="connsiteX14" fmla="*/ 591 w 187690"/>
                <a:gd name="connsiteY14" fmla="*/ 214747 h 214693"/>
                <a:gd name="connsiteX15" fmla="*/ 591 w 187690"/>
                <a:gd name="connsiteY15" fmla="*/ 199078 h 214693"/>
                <a:gd name="connsiteX16" fmla="*/ 23593 w 187690"/>
                <a:gd name="connsiteY16" fmla="*/ 199078 h 214693"/>
                <a:gd name="connsiteX17" fmla="*/ 23593 w 187690"/>
                <a:gd name="connsiteY17" fmla="*/ 31057 h 214693"/>
                <a:gd name="connsiteX18" fmla="*/ 20093 w 187690"/>
                <a:gd name="connsiteY18" fmla="*/ 20056 h 214693"/>
                <a:gd name="connsiteX19" fmla="*/ 591 w 187690"/>
                <a:gd name="connsiteY19" fmla="*/ 18389 h 214693"/>
                <a:gd name="connsiteX20" fmla="*/ 591 w 187690"/>
                <a:gd name="connsiteY20" fmla="*/ 2720 h 214693"/>
                <a:gd name="connsiteX21" fmla="*/ 59598 w 187690"/>
                <a:gd name="connsiteY21" fmla="*/ 53 h 214693"/>
                <a:gd name="connsiteX22" fmla="*/ 59598 w 187690"/>
                <a:gd name="connsiteY22" fmla="*/ 16389 h 214693"/>
                <a:gd name="connsiteX23" fmla="*/ 109938 w 187690"/>
                <a:gd name="connsiteY23" fmla="*/ 53 h 214693"/>
                <a:gd name="connsiteX24" fmla="*/ 166945 w 187690"/>
                <a:gd name="connsiteY24" fmla="*/ 21056 h 214693"/>
                <a:gd name="connsiteX25" fmla="*/ 188281 w 187690"/>
                <a:gd name="connsiteY25" fmla="*/ 75729 h 214693"/>
                <a:gd name="connsiteX26" fmla="*/ 165111 w 187690"/>
                <a:gd name="connsiteY26" fmla="*/ 131236 h 214693"/>
                <a:gd name="connsiteX27" fmla="*/ 104270 w 187690"/>
                <a:gd name="connsiteY27" fmla="*/ 152072 h 214693"/>
                <a:gd name="connsiteX28" fmla="*/ 61598 w 187690"/>
                <a:gd name="connsiteY28" fmla="*/ 137070 h 214693"/>
                <a:gd name="connsiteX29" fmla="*/ 61598 w 187690"/>
                <a:gd name="connsiteY29" fmla="*/ 199078 h 214693"/>
                <a:gd name="connsiteX30" fmla="*/ 84601 w 187690"/>
                <a:gd name="connsiteY30" fmla="*/ 199078 h 214693"/>
                <a:gd name="connsiteX31" fmla="*/ 84601 w 187690"/>
                <a:gd name="connsiteY31" fmla="*/ 214747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598" y="40392"/>
                  </a:moveTo>
                  <a:lnTo>
                    <a:pt x="61598" y="111067"/>
                  </a:lnTo>
                  <a:cubicBezTo>
                    <a:pt x="61598" y="114401"/>
                    <a:pt x="61765" y="116512"/>
                    <a:pt x="62098" y="117401"/>
                  </a:cubicBezTo>
                  <a:cubicBezTo>
                    <a:pt x="62432" y="118290"/>
                    <a:pt x="63487" y="119846"/>
                    <a:pt x="65265" y="122069"/>
                  </a:cubicBezTo>
                  <a:cubicBezTo>
                    <a:pt x="75267" y="134070"/>
                    <a:pt x="87046" y="140071"/>
                    <a:pt x="100603" y="140071"/>
                  </a:cubicBezTo>
                  <a:cubicBezTo>
                    <a:pt x="112827" y="140071"/>
                    <a:pt x="123384" y="134792"/>
                    <a:pt x="132274" y="124235"/>
                  </a:cubicBezTo>
                  <a:cubicBezTo>
                    <a:pt x="141164" y="113678"/>
                    <a:pt x="145609" y="97510"/>
                    <a:pt x="145609" y="75729"/>
                  </a:cubicBezTo>
                  <a:cubicBezTo>
                    <a:pt x="145609" y="55727"/>
                    <a:pt x="141719" y="40336"/>
                    <a:pt x="133941" y="29557"/>
                  </a:cubicBezTo>
                  <a:cubicBezTo>
                    <a:pt x="126162" y="18778"/>
                    <a:pt x="116383" y="13388"/>
                    <a:pt x="104604" y="13388"/>
                  </a:cubicBezTo>
                  <a:cubicBezTo>
                    <a:pt x="89491" y="13388"/>
                    <a:pt x="76822" y="18611"/>
                    <a:pt x="66599" y="29057"/>
                  </a:cubicBezTo>
                  <a:cubicBezTo>
                    <a:pt x="64154" y="31502"/>
                    <a:pt x="62709" y="33224"/>
                    <a:pt x="62265" y="34224"/>
                  </a:cubicBezTo>
                  <a:cubicBezTo>
                    <a:pt x="61821" y="35224"/>
                    <a:pt x="61598" y="37280"/>
                    <a:pt x="61598" y="40392"/>
                  </a:cubicBezTo>
                  <a:moveTo>
                    <a:pt x="84601" y="214747"/>
                  </a:moveTo>
                  <a:cubicBezTo>
                    <a:pt x="65932" y="214080"/>
                    <a:pt x="51930" y="213747"/>
                    <a:pt x="42596" y="213747"/>
                  </a:cubicBezTo>
                  <a:cubicBezTo>
                    <a:pt x="33261" y="213747"/>
                    <a:pt x="19260" y="214080"/>
                    <a:pt x="591" y="214747"/>
                  </a:cubicBezTo>
                  <a:lnTo>
                    <a:pt x="591" y="199078"/>
                  </a:lnTo>
                  <a:lnTo>
                    <a:pt x="23593" y="199078"/>
                  </a:lnTo>
                  <a:lnTo>
                    <a:pt x="23593" y="31057"/>
                  </a:lnTo>
                  <a:cubicBezTo>
                    <a:pt x="23593" y="24834"/>
                    <a:pt x="22427" y="21167"/>
                    <a:pt x="20093" y="20056"/>
                  </a:cubicBezTo>
                  <a:cubicBezTo>
                    <a:pt x="17759" y="18945"/>
                    <a:pt x="11259" y="18389"/>
                    <a:pt x="591" y="18389"/>
                  </a:cubicBezTo>
                  <a:lnTo>
                    <a:pt x="591" y="2720"/>
                  </a:lnTo>
                  <a:lnTo>
                    <a:pt x="59598" y="53"/>
                  </a:lnTo>
                  <a:lnTo>
                    <a:pt x="59598" y="16389"/>
                  </a:lnTo>
                  <a:cubicBezTo>
                    <a:pt x="73600" y="5498"/>
                    <a:pt x="90379" y="53"/>
                    <a:pt x="109938" y="53"/>
                  </a:cubicBezTo>
                  <a:cubicBezTo>
                    <a:pt x="133718" y="53"/>
                    <a:pt x="152721" y="7054"/>
                    <a:pt x="166945" y="21056"/>
                  </a:cubicBezTo>
                  <a:cubicBezTo>
                    <a:pt x="181169" y="35058"/>
                    <a:pt x="188281" y="53282"/>
                    <a:pt x="188281" y="75729"/>
                  </a:cubicBezTo>
                  <a:cubicBezTo>
                    <a:pt x="188281" y="98843"/>
                    <a:pt x="180557" y="117346"/>
                    <a:pt x="165111" y="131236"/>
                  </a:cubicBezTo>
                  <a:cubicBezTo>
                    <a:pt x="149665" y="145127"/>
                    <a:pt x="129384" y="152072"/>
                    <a:pt x="104270" y="152072"/>
                  </a:cubicBezTo>
                  <a:cubicBezTo>
                    <a:pt x="88046" y="152072"/>
                    <a:pt x="73822" y="147072"/>
                    <a:pt x="61598" y="137070"/>
                  </a:cubicBezTo>
                  <a:lnTo>
                    <a:pt x="61598" y="199078"/>
                  </a:lnTo>
                  <a:lnTo>
                    <a:pt x="84601" y="199078"/>
                  </a:lnTo>
                  <a:lnTo>
                    <a:pt x="84601" y="214747"/>
                  </a:lnTo>
                  <a:close/>
                </a:path>
              </a:pathLst>
            </a:custGeom>
            <a:solidFill>
              <a:schemeClr val="bg1"/>
            </a:solidFill>
            <a:ln w="333375" cap="flat">
              <a:noFill/>
              <a:prstDash val="solid"/>
              <a:miter/>
            </a:ln>
          </p:spPr>
          <p:txBody>
            <a:bodyPr rtlCol="0" anchor="ctr"/>
            <a:lstStyle/>
            <a:p>
              <a:endParaRPr lang="ja-JP" altLang="en-US"/>
            </a:p>
          </p:txBody>
        </p:sp>
        <p:sp>
          <p:nvSpPr>
            <p:cNvPr id="118" name="フリーフォーム: 図形 117">
              <a:extLst>
                <a:ext uri="{FF2B5EF4-FFF2-40B4-BE49-F238E27FC236}">
                  <a16:creationId xmlns:a16="http://schemas.microsoft.com/office/drawing/2014/main" id="{6B5C16BD-ADF1-3A91-5C22-900C77F9D87B}"/>
                </a:ext>
              </a:extLst>
            </p:cNvPr>
            <p:cNvSpPr/>
            <p:nvPr/>
          </p:nvSpPr>
          <p:spPr>
            <a:xfrm>
              <a:off x="6928964" y="1617926"/>
              <a:ext cx="39004" cy="99679"/>
            </a:xfrm>
            <a:custGeom>
              <a:avLst/>
              <a:gdLst>
                <a:gd name="connsiteX0" fmla="*/ 39612 w 39004"/>
                <a:gd name="connsiteY0" fmla="*/ 35063 h 99679"/>
                <a:gd name="connsiteX1" fmla="*/ 39612 w 39004"/>
                <a:gd name="connsiteY1" fmla="*/ 35063 h 99679"/>
                <a:gd name="connsiteX2" fmla="*/ 18609 w 39004"/>
                <a:gd name="connsiteY2" fmla="*/ 91737 h 99679"/>
                <a:gd name="connsiteX3" fmla="*/ 9275 w 39004"/>
                <a:gd name="connsiteY3" fmla="*/ 99738 h 99679"/>
                <a:gd name="connsiteX4" fmla="*/ 5941 w 39004"/>
                <a:gd name="connsiteY4" fmla="*/ 96071 h 99679"/>
                <a:gd name="connsiteX5" fmla="*/ 9608 w 39004"/>
                <a:gd name="connsiteY5" fmla="*/ 90737 h 99679"/>
                <a:gd name="connsiteX6" fmla="*/ 31944 w 39004"/>
                <a:gd name="connsiteY6" fmla="*/ 41731 h 99679"/>
                <a:gd name="connsiteX7" fmla="*/ 32278 w 39004"/>
                <a:gd name="connsiteY7" fmla="*/ 35063 h 99679"/>
                <a:gd name="connsiteX8" fmla="*/ 31611 w 39004"/>
                <a:gd name="connsiteY8" fmla="*/ 30063 h 99679"/>
                <a:gd name="connsiteX9" fmla="*/ 29944 w 39004"/>
                <a:gd name="connsiteY9" fmla="*/ 31063 h 99679"/>
                <a:gd name="connsiteX10" fmla="*/ 18276 w 39004"/>
                <a:gd name="connsiteY10" fmla="*/ 35397 h 99679"/>
                <a:gd name="connsiteX11" fmla="*/ 1941 w 39004"/>
                <a:gd name="connsiteY11" fmla="*/ 24062 h 99679"/>
                <a:gd name="connsiteX12" fmla="*/ 607 w 39004"/>
                <a:gd name="connsiteY12" fmla="*/ 17728 h 99679"/>
                <a:gd name="connsiteX13" fmla="*/ 10942 w 39004"/>
                <a:gd name="connsiteY13" fmla="*/ 1393 h 99679"/>
                <a:gd name="connsiteX14" fmla="*/ 18276 w 39004"/>
                <a:gd name="connsiteY14" fmla="*/ 59 h 99679"/>
                <a:gd name="connsiteX15" fmla="*/ 37945 w 39004"/>
                <a:gd name="connsiteY15" fmla="*/ 19395 h 99679"/>
                <a:gd name="connsiteX16" fmla="*/ 39612 w 39004"/>
                <a:gd name="connsiteY16" fmla="*/ 35063 h 9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04" h="99679">
                  <a:moveTo>
                    <a:pt x="39612" y="35063"/>
                  </a:moveTo>
                  <a:lnTo>
                    <a:pt x="39612" y="35063"/>
                  </a:lnTo>
                  <a:cubicBezTo>
                    <a:pt x="39612" y="56622"/>
                    <a:pt x="32611" y="75513"/>
                    <a:pt x="18609" y="91737"/>
                  </a:cubicBezTo>
                  <a:cubicBezTo>
                    <a:pt x="14831" y="96182"/>
                    <a:pt x="11719" y="98849"/>
                    <a:pt x="9275" y="99738"/>
                  </a:cubicBezTo>
                  <a:cubicBezTo>
                    <a:pt x="7052" y="99738"/>
                    <a:pt x="5941" y="98516"/>
                    <a:pt x="5941" y="96071"/>
                  </a:cubicBezTo>
                  <a:cubicBezTo>
                    <a:pt x="5941" y="94960"/>
                    <a:pt x="7164" y="93182"/>
                    <a:pt x="9608" y="90737"/>
                  </a:cubicBezTo>
                  <a:cubicBezTo>
                    <a:pt x="22943" y="77402"/>
                    <a:pt x="30388" y="61067"/>
                    <a:pt x="31944" y="41731"/>
                  </a:cubicBezTo>
                  <a:cubicBezTo>
                    <a:pt x="32167" y="39508"/>
                    <a:pt x="32278" y="37286"/>
                    <a:pt x="32278" y="35063"/>
                  </a:cubicBezTo>
                  <a:cubicBezTo>
                    <a:pt x="32278" y="31730"/>
                    <a:pt x="32055" y="30063"/>
                    <a:pt x="31611" y="30063"/>
                  </a:cubicBezTo>
                  <a:cubicBezTo>
                    <a:pt x="31389" y="30063"/>
                    <a:pt x="30833" y="30396"/>
                    <a:pt x="29944" y="31063"/>
                  </a:cubicBezTo>
                  <a:cubicBezTo>
                    <a:pt x="26833" y="33952"/>
                    <a:pt x="22943" y="35397"/>
                    <a:pt x="18276" y="35397"/>
                  </a:cubicBezTo>
                  <a:cubicBezTo>
                    <a:pt x="10053" y="35397"/>
                    <a:pt x="4608" y="31619"/>
                    <a:pt x="1941" y="24062"/>
                  </a:cubicBezTo>
                  <a:cubicBezTo>
                    <a:pt x="1052" y="22062"/>
                    <a:pt x="607" y="19950"/>
                    <a:pt x="607" y="17728"/>
                  </a:cubicBezTo>
                  <a:cubicBezTo>
                    <a:pt x="607" y="9727"/>
                    <a:pt x="4052" y="4282"/>
                    <a:pt x="10942" y="1393"/>
                  </a:cubicBezTo>
                  <a:cubicBezTo>
                    <a:pt x="13164" y="504"/>
                    <a:pt x="15609" y="59"/>
                    <a:pt x="18276" y="59"/>
                  </a:cubicBezTo>
                  <a:cubicBezTo>
                    <a:pt x="28055" y="59"/>
                    <a:pt x="34611" y="6504"/>
                    <a:pt x="37945" y="19395"/>
                  </a:cubicBezTo>
                  <a:cubicBezTo>
                    <a:pt x="39056" y="24062"/>
                    <a:pt x="39612" y="29285"/>
                    <a:pt x="39612" y="35063"/>
                  </a:cubicBezTo>
                  <a:close/>
                </a:path>
              </a:pathLst>
            </a:custGeom>
            <a:solidFill>
              <a:schemeClr val="bg1"/>
            </a:solidFill>
            <a:ln w="333375" cap="flat">
              <a:noFill/>
              <a:prstDash val="solid"/>
              <a:miter/>
            </a:ln>
          </p:spPr>
          <p:txBody>
            <a:bodyPr rtlCol="0" anchor="ctr"/>
            <a:lstStyle/>
            <a:p>
              <a:endParaRPr lang="ja-JP" altLang="en-US"/>
            </a:p>
          </p:txBody>
        </p:sp>
        <p:sp>
          <p:nvSpPr>
            <p:cNvPr id="119" name="フリーフォーム: 図形 118">
              <a:extLst>
                <a:ext uri="{FF2B5EF4-FFF2-40B4-BE49-F238E27FC236}">
                  <a16:creationId xmlns:a16="http://schemas.microsoft.com/office/drawing/2014/main" id="{A927AFE5-7A06-F2EC-864C-9F17796A5378}"/>
                </a:ext>
              </a:extLst>
            </p:cNvPr>
            <p:cNvSpPr/>
            <p:nvPr/>
          </p:nvSpPr>
          <p:spPr>
            <a:xfrm>
              <a:off x="7087217" y="1334224"/>
              <a:ext cx="89011" cy="51339"/>
            </a:xfrm>
            <a:custGeom>
              <a:avLst/>
              <a:gdLst>
                <a:gd name="connsiteX0" fmla="*/ 45298 w 89011"/>
                <a:gd name="connsiteY0" fmla="*/ 27 h 51339"/>
                <a:gd name="connsiteX1" fmla="*/ 89637 w 89011"/>
                <a:gd name="connsiteY1" fmla="*/ 45366 h 51339"/>
                <a:gd name="connsiteX2" fmla="*/ 83637 w 89011"/>
                <a:gd name="connsiteY2" fmla="*/ 51367 h 51339"/>
                <a:gd name="connsiteX3" fmla="*/ 45298 w 89011"/>
                <a:gd name="connsiteY3" fmla="*/ 17363 h 51339"/>
                <a:gd name="connsiteX4" fmla="*/ 6627 w 89011"/>
                <a:gd name="connsiteY4" fmla="*/ 51367 h 51339"/>
                <a:gd name="connsiteX5" fmla="*/ 626 w 89011"/>
                <a:gd name="connsiteY5" fmla="*/ 45366 h 51339"/>
                <a:gd name="connsiteX6" fmla="*/ 45298 w 89011"/>
                <a:gd name="connsiteY6" fmla="*/ 27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298" y="27"/>
                  </a:moveTo>
                  <a:lnTo>
                    <a:pt x="89637" y="45366"/>
                  </a:lnTo>
                  <a:lnTo>
                    <a:pt x="83637" y="51367"/>
                  </a:lnTo>
                  <a:lnTo>
                    <a:pt x="45298" y="17363"/>
                  </a:lnTo>
                  <a:lnTo>
                    <a:pt x="6627" y="51367"/>
                  </a:lnTo>
                  <a:lnTo>
                    <a:pt x="626" y="45366"/>
                  </a:lnTo>
                  <a:lnTo>
                    <a:pt x="45298" y="27"/>
                  </a:lnTo>
                  <a:close/>
                </a:path>
              </a:pathLst>
            </a:custGeom>
            <a:solidFill>
              <a:schemeClr val="bg1"/>
            </a:solidFill>
            <a:ln w="333375" cap="flat">
              <a:noFill/>
              <a:prstDash val="solid"/>
              <a:miter/>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180721B8-82F4-31C9-DBA4-A47DF78B3E8E}"/>
                </a:ext>
              </a:extLst>
            </p:cNvPr>
            <p:cNvSpPr/>
            <p:nvPr/>
          </p:nvSpPr>
          <p:spPr>
            <a:xfrm>
              <a:off x="7094384" y="1421902"/>
              <a:ext cx="82010" cy="231362"/>
            </a:xfrm>
            <a:custGeom>
              <a:avLst/>
              <a:gdLst>
                <a:gd name="connsiteX0" fmla="*/ 59634 w 82010"/>
                <a:gd name="connsiteY0" fmla="*/ 46 h 231362"/>
                <a:gd name="connsiteX1" fmla="*/ 59634 w 82010"/>
                <a:gd name="connsiteY1" fmla="*/ 215739 h 231362"/>
                <a:gd name="connsiteX2" fmla="*/ 82637 w 82010"/>
                <a:gd name="connsiteY2" fmla="*/ 215739 h 231362"/>
                <a:gd name="connsiteX3" fmla="*/ 82637 w 82010"/>
                <a:gd name="connsiteY3" fmla="*/ 231408 h 231362"/>
                <a:gd name="connsiteX4" fmla="*/ 41632 w 82010"/>
                <a:gd name="connsiteY4" fmla="*/ 230408 h 231362"/>
                <a:gd name="connsiteX5" fmla="*/ 627 w 82010"/>
                <a:gd name="connsiteY5" fmla="*/ 231408 h 231362"/>
                <a:gd name="connsiteX6" fmla="*/ 627 w 82010"/>
                <a:gd name="connsiteY6" fmla="*/ 215739 h 231362"/>
                <a:gd name="connsiteX7" fmla="*/ 23630 w 82010"/>
                <a:gd name="connsiteY7" fmla="*/ 215739 h 231362"/>
                <a:gd name="connsiteX8" fmla="*/ 23630 w 82010"/>
                <a:gd name="connsiteY8" fmla="*/ 31383 h 231362"/>
                <a:gd name="connsiteX9" fmla="*/ 20129 w 82010"/>
                <a:gd name="connsiteY9" fmla="*/ 20215 h 231362"/>
                <a:gd name="connsiteX10" fmla="*/ 627 w 82010"/>
                <a:gd name="connsiteY10" fmla="*/ 18381 h 231362"/>
                <a:gd name="connsiteX11" fmla="*/ 627 w 82010"/>
                <a:gd name="connsiteY11" fmla="*/ 2713 h 231362"/>
                <a:gd name="connsiteX12" fmla="*/ 59634 w 82010"/>
                <a:gd name="connsiteY12" fmla="*/ 4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634" y="46"/>
                  </a:moveTo>
                  <a:lnTo>
                    <a:pt x="59634" y="215739"/>
                  </a:lnTo>
                  <a:lnTo>
                    <a:pt x="82637" y="215739"/>
                  </a:lnTo>
                  <a:lnTo>
                    <a:pt x="82637" y="231408"/>
                  </a:lnTo>
                  <a:cubicBezTo>
                    <a:pt x="59967" y="230741"/>
                    <a:pt x="46299" y="230408"/>
                    <a:pt x="41632" y="230408"/>
                  </a:cubicBezTo>
                  <a:cubicBezTo>
                    <a:pt x="35631" y="230408"/>
                    <a:pt x="21963" y="230741"/>
                    <a:pt x="627" y="231408"/>
                  </a:cubicBezTo>
                  <a:lnTo>
                    <a:pt x="627" y="215739"/>
                  </a:lnTo>
                  <a:lnTo>
                    <a:pt x="23630" y="215739"/>
                  </a:lnTo>
                  <a:lnTo>
                    <a:pt x="23630" y="31383"/>
                  </a:lnTo>
                  <a:cubicBezTo>
                    <a:pt x="23630" y="25160"/>
                    <a:pt x="22463" y="21438"/>
                    <a:pt x="20129" y="20215"/>
                  </a:cubicBezTo>
                  <a:cubicBezTo>
                    <a:pt x="17795" y="18993"/>
                    <a:pt x="11295" y="18381"/>
                    <a:pt x="627" y="18381"/>
                  </a:cubicBezTo>
                  <a:lnTo>
                    <a:pt x="627" y="2713"/>
                  </a:lnTo>
                  <a:lnTo>
                    <a:pt x="59634" y="46"/>
                  </a:lnTo>
                  <a:close/>
                </a:path>
              </a:pathLst>
            </a:custGeom>
            <a:solidFill>
              <a:schemeClr val="bg1"/>
            </a:solidFill>
            <a:ln w="333375" cap="flat">
              <a:noFill/>
              <a:prstDash val="solid"/>
              <a:miter/>
            </a:ln>
          </p:spPr>
          <p:txBody>
            <a:bodyPr rtlCol="0" anchor="ctr"/>
            <a:lstStyle/>
            <a:p>
              <a:endParaRPr lang="ja-JP" altLang="en-US"/>
            </a:p>
          </p:txBody>
        </p:sp>
        <p:sp>
          <p:nvSpPr>
            <p:cNvPr id="121" name="フリーフォーム: 図形 120">
              <a:extLst>
                <a:ext uri="{FF2B5EF4-FFF2-40B4-BE49-F238E27FC236}">
                  <a16:creationId xmlns:a16="http://schemas.microsoft.com/office/drawing/2014/main" id="{C64D86EF-34AA-2791-9C5B-D42A0D6BC965}"/>
                </a:ext>
              </a:extLst>
            </p:cNvPr>
            <p:cNvSpPr/>
            <p:nvPr/>
          </p:nvSpPr>
          <p:spPr>
            <a:xfrm>
              <a:off x="7204065" y="1403233"/>
              <a:ext cx="77343" cy="333375"/>
            </a:xfrm>
            <a:custGeom>
              <a:avLst/>
              <a:gdLst>
                <a:gd name="connsiteX0" fmla="*/ 77981 w 77343"/>
                <a:gd name="connsiteY0" fmla="*/ 166737 h 333375"/>
                <a:gd name="connsiteX1" fmla="*/ 77981 w 77343"/>
                <a:gd name="connsiteY1" fmla="*/ 166737 h 333375"/>
                <a:gd name="connsiteX2" fmla="*/ 56978 w 77343"/>
                <a:gd name="connsiteY2" fmla="*/ 268416 h 333375"/>
                <a:gd name="connsiteX3" fmla="*/ 12973 w 77343"/>
                <a:gd name="connsiteY3" fmla="*/ 327757 h 333375"/>
                <a:gd name="connsiteX4" fmla="*/ 3972 w 77343"/>
                <a:gd name="connsiteY4" fmla="*/ 333424 h 333375"/>
                <a:gd name="connsiteX5" fmla="*/ 638 w 77343"/>
                <a:gd name="connsiteY5" fmla="*/ 330090 h 333375"/>
                <a:gd name="connsiteX6" fmla="*/ 4972 w 77343"/>
                <a:gd name="connsiteY6" fmla="*/ 324423 h 333375"/>
                <a:gd name="connsiteX7" fmla="*/ 58645 w 77343"/>
                <a:gd name="connsiteY7" fmla="*/ 166737 h 333375"/>
                <a:gd name="connsiteX8" fmla="*/ 8639 w 77343"/>
                <a:gd name="connsiteY8" fmla="*/ 12717 h 333375"/>
                <a:gd name="connsiteX9" fmla="*/ 6972 w 77343"/>
                <a:gd name="connsiteY9" fmla="*/ 11051 h 333375"/>
                <a:gd name="connsiteX10" fmla="*/ 638 w 77343"/>
                <a:gd name="connsiteY10" fmla="*/ 3383 h 333375"/>
                <a:gd name="connsiteX11" fmla="*/ 3972 w 77343"/>
                <a:gd name="connsiteY11" fmla="*/ 49 h 333375"/>
                <a:gd name="connsiteX12" fmla="*/ 21641 w 77343"/>
                <a:gd name="connsiteY12" fmla="*/ 13718 h 333375"/>
                <a:gd name="connsiteX13" fmla="*/ 55978 w 77343"/>
                <a:gd name="connsiteY13" fmla="*/ 62724 h 333375"/>
                <a:gd name="connsiteX14" fmla="*/ 77981 w 77343"/>
                <a:gd name="connsiteY14" fmla="*/ 166737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981" y="166737"/>
                  </a:moveTo>
                  <a:lnTo>
                    <a:pt x="77981" y="166737"/>
                  </a:lnTo>
                  <a:cubicBezTo>
                    <a:pt x="77981" y="204297"/>
                    <a:pt x="70980" y="238190"/>
                    <a:pt x="56978" y="268416"/>
                  </a:cubicBezTo>
                  <a:cubicBezTo>
                    <a:pt x="45421" y="293086"/>
                    <a:pt x="30753" y="312866"/>
                    <a:pt x="12973" y="327757"/>
                  </a:cubicBezTo>
                  <a:cubicBezTo>
                    <a:pt x="8306" y="331535"/>
                    <a:pt x="5305" y="333424"/>
                    <a:pt x="3972" y="333424"/>
                  </a:cubicBezTo>
                  <a:cubicBezTo>
                    <a:pt x="1749" y="333424"/>
                    <a:pt x="638" y="332313"/>
                    <a:pt x="638" y="330090"/>
                  </a:cubicBezTo>
                  <a:cubicBezTo>
                    <a:pt x="638" y="328979"/>
                    <a:pt x="2083" y="327090"/>
                    <a:pt x="4972" y="324423"/>
                  </a:cubicBezTo>
                  <a:cubicBezTo>
                    <a:pt x="40754" y="287974"/>
                    <a:pt x="58645" y="235412"/>
                    <a:pt x="58645" y="166737"/>
                  </a:cubicBezTo>
                  <a:cubicBezTo>
                    <a:pt x="58645" y="98951"/>
                    <a:pt x="41976" y="47611"/>
                    <a:pt x="8639" y="12717"/>
                  </a:cubicBezTo>
                  <a:lnTo>
                    <a:pt x="6972" y="11051"/>
                  </a:lnTo>
                  <a:cubicBezTo>
                    <a:pt x="2749" y="7050"/>
                    <a:pt x="638" y="4494"/>
                    <a:pt x="638" y="3383"/>
                  </a:cubicBezTo>
                  <a:cubicBezTo>
                    <a:pt x="638" y="1160"/>
                    <a:pt x="1749" y="49"/>
                    <a:pt x="3972" y="49"/>
                  </a:cubicBezTo>
                  <a:cubicBezTo>
                    <a:pt x="6639" y="49"/>
                    <a:pt x="12528" y="4605"/>
                    <a:pt x="21641" y="13718"/>
                  </a:cubicBezTo>
                  <a:cubicBezTo>
                    <a:pt x="35420" y="27497"/>
                    <a:pt x="46866" y="43832"/>
                    <a:pt x="55978" y="62724"/>
                  </a:cubicBezTo>
                  <a:cubicBezTo>
                    <a:pt x="70647" y="92950"/>
                    <a:pt x="77981" y="127621"/>
                    <a:pt x="77981" y="166737"/>
                  </a:cubicBezTo>
                  <a:close/>
                </a:path>
              </a:pathLst>
            </a:custGeom>
            <a:solidFill>
              <a:schemeClr val="bg1"/>
            </a:solidFill>
            <a:ln w="333375" cap="flat">
              <a:noFill/>
              <a:prstDash val="solid"/>
              <a:miter/>
            </a:ln>
          </p:spPr>
          <p:txBody>
            <a:bodyPr rtlCol="0" anchor="ctr"/>
            <a:lstStyle/>
            <a:p>
              <a:endParaRPr lang="ja-JP" altLang="en-US"/>
            </a:p>
          </p:txBody>
        </p:sp>
        <p:sp>
          <p:nvSpPr>
            <p:cNvPr id="122" name="フリーフォーム: 図形 121">
              <a:extLst>
                <a:ext uri="{FF2B5EF4-FFF2-40B4-BE49-F238E27FC236}">
                  <a16:creationId xmlns:a16="http://schemas.microsoft.com/office/drawing/2014/main" id="{5AA54E61-9CE0-A6E1-248F-50B3230811DC}"/>
                </a:ext>
              </a:extLst>
            </p:cNvPr>
            <p:cNvSpPr/>
            <p:nvPr/>
          </p:nvSpPr>
          <p:spPr>
            <a:xfrm>
              <a:off x="7376586" y="1417568"/>
              <a:ext cx="89011" cy="51339"/>
            </a:xfrm>
            <a:custGeom>
              <a:avLst/>
              <a:gdLst>
                <a:gd name="connsiteX0" fmla="*/ 45329 w 89011"/>
                <a:gd name="connsiteY0" fmla="*/ 36 h 51339"/>
                <a:gd name="connsiteX1" fmla="*/ 89668 w 89011"/>
                <a:gd name="connsiteY1" fmla="*/ 45375 h 51339"/>
                <a:gd name="connsiteX2" fmla="*/ 83667 w 89011"/>
                <a:gd name="connsiteY2" fmla="*/ 51376 h 51339"/>
                <a:gd name="connsiteX3" fmla="*/ 45329 w 89011"/>
                <a:gd name="connsiteY3" fmla="*/ 17372 h 51339"/>
                <a:gd name="connsiteX4" fmla="*/ 6657 w 89011"/>
                <a:gd name="connsiteY4" fmla="*/ 51376 h 51339"/>
                <a:gd name="connsiteX5" fmla="*/ 657 w 89011"/>
                <a:gd name="connsiteY5" fmla="*/ 45375 h 51339"/>
                <a:gd name="connsiteX6" fmla="*/ 45329 w 89011"/>
                <a:gd name="connsiteY6" fmla="*/ 3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29" y="36"/>
                  </a:moveTo>
                  <a:lnTo>
                    <a:pt x="89668" y="45375"/>
                  </a:lnTo>
                  <a:lnTo>
                    <a:pt x="83667" y="51376"/>
                  </a:lnTo>
                  <a:lnTo>
                    <a:pt x="45329" y="17372"/>
                  </a:lnTo>
                  <a:lnTo>
                    <a:pt x="6657" y="51376"/>
                  </a:lnTo>
                  <a:lnTo>
                    <a:pt x="657" y="45375"/>
                  </a:lnTo>
                  <a:lnTo>
                    <a:pt x="45329" y="36"/>
                  </a:lnTo>
                  <a:close/>
                </a:path>
              </a:pathLst>
            </a:custGeom>
            <a:solidFill>
              <a:schemeClr val="bg1"/>
            </a:solidFill>
            <a:ln w="333375" cap="flat">
              <a:noFill/>
              <a:prstDash val="solid"/>
              <a:miter/>
            </a:ln>
          </p:spPr>
          <p:txBody>
            <a:bodyPr rtlCol="0" anchor="ctr"/>
            <a:lstStyle/>
            <a:p>
              <a:endParaRPr lang="ja-JP" altLang="en-US"/>
            </a:p>
          </p:txBody>
        </p:sp>
        <p:sp>
          <p:nvSpPr>
            <p:cNvPr id="123" name="フリーフォーム: 図形 122">
              <a:extLst>
                <a:ext uri="{FF2B5EF4-FFF2-40B4-BE49-F238E27FC236}">
                  <a16:creationId xmlns:a16="http://schemas.microsoft.com/office/drawing/2014/main" id="{4BDDB325-E81B-3924-107D-A9E89D5CD3A2}"/>
                </a:ext>
              </a:extLst>
            </p:cNvPr>
            <p:cNvSpPr/>
            <p:nvPr/>
          </p:nvSpPr>
          <p:spPr>
            <a:xfrm>
              <a:off x="7329747" y="1503245"/>
              <a:ext cx="190023" cy="150018"/>
            </a:xfrm>
            <a:custGeom>
              <a:avLst/>
              <a:gdLst>
                <a:gd name="connsiteX0" fmla="*/ 657 w 190023"/>
                <a:gd name="connsiteY0" fmla="*/ 134400 h 150018"/>
                <a:gd name="connsiteX1" fmla="*/ 23660 w 190023"/>
                <a:gd name="connsiteY1" fmla="*/ 134400 h 150018"/>
                <a:gd name="connsiteX2" fmla="*/ 23660 w 190023"/>
                <a:gd name="connsiteY2" fmla="*/ 31387 h 150018"/>
                <a:gd name="connsiteX3" fmla="*/ 20159 w 190023"/>
                <a:gd name="connsiteY3" fmla="*/ 20219 h 150018"/>
                <a:gd name="connsiteX4" fmla="*/ 657 w 190023"/>
                <a:gd name="connsiteY4" fmla="*/ 18386 h 150018"/>
                <a:gd name="connsiteX5" fmla="*/ 657 w 190023"/>
                <a:gd name="connsiteY5" fmla="*/ 2717 h 150018"/>
                <a:gd name="connsiteX6" fmla="*/ 57997 w 190023"/>
                <a:gd name="connsiteY6" fmla="*/ 50 h 150018"/>
                <a:gd name="connsiteX7" fmla="*/ 57997 w 190023"/>
                <a:gd name="connsiteY7" fmla="*/ 36054 h 150018"/>
                <a:gd name="connsiteX8" fmla="*/ 116338 w 190023"/>
                <a:gd name="connsiteY8" fmla="*/ 50 h 150018"/>
                <a:gd name="connsiteX9" fmla="*/ 154843 w 190023"/>
                <a:gd name="connsiteY9" fmla="*/ 11218 h 150018"/>
                <a:gd name="connsiteX10" fmla="*/ 167678 w 190023"/>
                <a:gd name="connsiteY10" fmla="*/ 48056 h 150018"/>
                <a:gd name="connsiteX11" fmla="*/ 167678 w 190023"/>
                <a:gd name="connsiteY11" fmla="*/ 134400 h 150018"/>
                <a:gd name="connsiteX12" fmla="*/ 190681 w 190023"/>
                <a:gd name="connsiteY12" fmla="*/ 134400 h 150018"/>
                <a:gd name="connsiteX13" fmla="*/ 190681 w 190023"/>
                <a:gd name="connsiteY13" fmla="*/ 150069 h 150018"/>
                <a:gd name="connsiteX14" fmla="*/ 148675 w 190023"/>
                <a:gd name="connsiteY14" fmla="*/ 149069 h 150018"/>
                <a:gd name="connsiteX15" fmla="*/ 106670 w 190023"/>
                <a:gd name="connsiteY15" fmla="*/ 150069 h 150018"/>
                <a:gd name="connsiteX16" fmla="*/ 106670 w 190023"/>
                <a:gd name="connsiteY16" fmla="*/ 134400 h 150018"/>
                <a:gd name="connsiteX17" fmla="*/ 129673 w 190023"/>
                <a:gd name="connsiteY17" fmla="*/ 134400 h 150018"/>
                <a:gd name="connsiteX18" fmla="*/ 129673 w 190023"/>
                <a:gd name="connsiteY18" fmla="*/ 44389 h 150018"/>
                <a:gd name="connsiteX19" fmla="*/ 125006 w 190023"/>
                <a:gd name="connsiteY19" fmla="*/ 19219 h 150018"/>
                <a:gd name="connsiteX20" fmla="*/ 111337 w 190023"/>
                <a:gd name="connsiteY20" fmla="*/ 12051 h 150018"/>
                <a:gd name="connsiteX21" fmla="*/ 77333 w 190023"/>
                <a:gd name="connsiteY21" fmla="*/ 25887 h 150018"/>
                <a:gd name="connsiteX22" fmla="*/ 61664 w 190023"/>
                <a:gd name="connsiteY22" fmla="*/ 64725 h 150018"/>
                <a:gd name="connsiteX23" fmla="*/ 61664 w 190023"/>
                <a:gd name="connsiteY23" fmla="*/ 134400 h 150018"/>
                <a:gd name="connsiteX24" fmla="*/ 84667 w 190023"/>
                <a:gd name="connsiteY24" fmla="*/ 134400 h 150018"/>
                <a:gd name="connsiteX25" fmla="*/ 84667 w 190023"/>
                <a:gd name="connsiteY25" fmla="*/ 150069 h 150018"/>
                <a:gd name="connsiteX26" fmla="*/ 42662 w 190023"/>
                <a:gd name="connsiteY26" fmla="*/ 149069 h 150018"/>
                <a:gd name="connsiteX27" fmla="*/ 657 w 190023"/>
                <a:gd name="connsiteY27" fmla="*/ 150069 h 150018"/>
                <a:gd name="connsiteX28" fmla="*/ 657 w 190023"/>
                <a:gd name="connsiteY28" fmla="*/ 134400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023" h="150018">
                  <a:moveTo>
                    <a:pt x="657" y="134400"/>
                  </a:moveTo>
                  <a:lnTo>
                    <a:pt x="23660" y="134400"/>
                  </a:lnTo>
                  <a:lnTo>
                    <a:pt x="23660" y="31387"/>
                  </a:lnTo>
                  <a:cubicBezTo>
                    <a:pt x="23660" y="25164"/>
                    <a:pt x="22493" y="21442"/>
                    <a:pt x="20159" y="20219"/>
                  </a:cubicBezTo>
                  <a:cubicBezTo>
                    <a:pt x="17826" y="18997"/>
                    <a:pt x="11325" y="18386"/>
                    <a:pt x="657" y="18386"/>
                  </a:cubicBezTo>
                  <a:lnTo>
                    <a:pt x="657" y="2717"/>
                  </a:lnTo>
                  <a:lnTo>
                    <a:pt x="57997" y="50"/>
                  </a:lnTo>
                  <a:lnTo>
                    <a:pt x="57997" y="36054"/>
                  </a:lnTo>
                  <a:cubicBezTo>
                    <a:pt x="70221" y="12051"/>
                    <a:pt x="89668" y="50"/>
                    <a:pt x="116338" y="50"/>
                  </a:cubicBezTo>
                  <a:cubicBezTo>
                    <a:pt x="133451" y="50"/>
                    <a:pt x="146286" y="3773"/>
                    <a:pt x="154843" y="11218"/>
                  </a:cubicBezTo>
                  <a:cubicBezTo>
                    <a:pt x="163400" y="18663"/>
                    <a:pt x="167678" y="30943"/>
                    <a:pt x="167678" y="48056"/>
                  </a:cubicBezTo>
                  <a:lnTo>
                    <a:pt x="167678" y="134400"/>
                  </a:lnTo>
                  <a:lnTo>
                    <a:pt x="190681" y="134400"/>
                  </a:lnTo>
                  <a:lnTo>
                    <a:pt x="190681" y="150069"/>
                  </a:lnTo>
                  <a:cubicBezTo>
                    <a:pt x="172012" y="149402"/>
                    <a:pt x="158010" y="149069"/>
                    <a:pt x="148675" y="149069"/>
                  </a:cubicBezTo>
                  <a:cubicBezTo>
                    <a:pt x="139341" y="149069"/>
                    <a:pt x="125339" y="149402"/>
                    <a:pt x="106670" y="150069"/>
                  </a:cubicBezTo>
                  <a:lnTo>
                    <a:pt x="106670" y="134400"/>
                  </a:lnTo>
                  <a:lnTo>
                    <a:pt x="129673" y="134400"/>
                  </a:lnTo>
                  <a:lnTo>
                    <a:pt x="129673" y="44389"/>
                  </a:lnTo>
                  <a:cubicBezTo>
                    <a:pt x="129673" y="32387"/>
                    <a:pt x="128117" y="23997"/>
                    <a:pt x="125006" y="19219"/>
                  </a:cubicBezTo>
                  <a:cubicBezTo>
                    <a:pt x="121894" y="14441"/>
                    <a:pt x="117338" y="12051"/>
                    <a:pt x="111337" y="12051"/>
                  </a:cubicBezTo>
                  <a:cubicBezTo>
                    <a:pt x="99114" y="12051"/>
                    <a:pt x="87779" y="16663"/>
                    <a:pt x="77333" y="25887"/>
                  </a:cubicBezTo>
                  <a:cubicBezTo>
                    <a:pt x="66887" y="35110"/>
                    <a:pt x="61664" y="48056"/>
                    <a:pt x="61664" y="64725"/>
                  </a:cubicBezTo>
                  <a:lnTo>
                    <a:pt x="61664" y="134400"/>
                  </a:lnTo>
                  <a:lnTo>
                    <a:pt x="84667" y="134400"/>
                  </a:lnTo>
                  <a:lnTo>
                    <a:pt x="84667" y="150069"/>
                  </a:lnTo>
                  <a:cubicBezTo>
                    <a:pt x="65998" y="149402"/>
                    <a:pt x="51997" y="149069"/>
                    <a:pt x="42662" y="149069"/>
                  </a:cubicBezTo>
                  <a:cubicBezTo>
                    <a:pt x="33328" y="149069"/>
                    <a:pt x="19326" y="149402"/>
                    <a:pt x="657" y="150069"/>
                  </a:cubicBezTo>
                  <a:lnTo>
                    <a:pt x="657" y="134400"/>
                  </a:lnTo>
                  <a:close/>
                </a:path>
              </a:pathLst>
            </a:custGeom>
            <a:solidFill>
              <a:schemeClr val="bg1"/>
            </a:solidFill>
            <a:ln w="333375" cap="flat">
              <a:noFill/>
              <a:prstDash val="solid"/>
              <a:miter/>
            </a:ln>
          </p:spPr>
          <p:txBody>
            <a:bodyPr rtlCol="0" anchor="ctr"/>
            <a:lstStyle/>
            <a:p>
              <a:endParaRPr lang="ja-JP" altLang="en-US"/>
            </a:p>
          </p:txBody>
        </p:sp>
        <p:sp>
          <p:nvSpPr>
            <p:cNvPr id="124" name="フリーフォーム: 図形 123">
              <a:extLst>
                <a:ext uri="{FF2B5EF4-FFF2-40B4-BE49-F238E27FC236}">
                  <a16:creationId xmlns:a16="http://schemas.microsoft.com/office/drawing/2014/main" id="{14623C85-1D7C-615A-8EFB-61CB3B72CCC7}"/>
                </a:ext>
              </a:extLst>
            </p:cNvPr>
            <p:cNvSpPr/>
            <p:nvPr/>
          </p:nvSpPr>
          <p:spPr>
            <a:xfrm>
              <a:off x="7630518" y="1552251"/>
              <a:ext cx="35337" cy="35337"/>
            </a:xfrm>
            <a:custGeom>
              <a:avLst/>
              <a:gdLst>
                <a:gd name="connsiteX0" fmla="*/ 36018 w 35337"/>
                <a:gd name="connsiteY0" fmla="*/ 17718 h 35337"/>
                <a:gd name="connsiteX1" fmla="*/ 26017 w 35337"/>
                <a:gd name="connsiteY1" fmla="*/ 33720 h 35337"/>
                <a:gd name="connsiteX2" fmla="*/ 18349 w 35337"/>
                <a:gd name="connsiteY2" fmla="*/ 35387 h 35337"/>
                <a:gd name="connsiteX3" fmla="*/ 2347 w 35337"/>
                <a:gd name="connsiteY3" fmla="*/ 25386 h 35337"/>
                <a:gd name="connsiteX4" fmla="*/ 681 w 35337"/>
                <a:gd name="connsiteY4" fmla="*/ 17718 h 35337"/>
                <a:gd name="connsiteX5" fmla="*/ 10682 w 35337"/>
                <a:gd name="connsiteY5" fmla="*/ 1716 h 35337"/>
                <a:gd name="connsiteX6" fmla="*/ 18349 w 35337"/>
                <a:gd name="connsiteY6" fmla="*/ 49 h 35337"/>
                <a:gd name="connsiteX7" fmla="*/ 34351 w 35337"/>
                <a:gd name="connsiteY7" fmla="*/ 10050 h 35337"/>
                <a:gd name="connsiteX8" fmla="*/ 36018 w 35337"/>
                <a:gd name="connsiteY8" fmla="*/ 17718 h 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37" h="35337">
                  <a:moveTo>
                    <a:pt x="36018" y="17718"/>
                  </a:moveTo>
                  <a:cubicBezTo>
                    <a:pt x="36018" y="25052"/>
                    <a:pt x="32685" y="30386"/>
                    <a:pt x="26017" y="33720"/>
                  </a:cubicBezTo>
                  <a:cubicBezTo>
                    <a:pt x="23572" y="34831"/>
                    <a:pt x="21016" y="35387"/>
                    <a:pt x="18349" y="35387"/>
                  </a:cubicBezTo>
                  <a:cubicBezTo>
                    <a:pt x="11015" y="35387"/>
                    <a:pt x="5681" y="32053"/>
                    <a:pt x="2347" y="25386"/>
                  </a:cubicBezTo>
                  <a:cubicBezTo>
                    <a:pt x="1236" y="22941"/>
                    <a:pt x="681" y="20385"/>
                    <a:pt x="681" y="17718"/>
                  </a:cubicBezTo>
                  <a:cubicBezTo>
                    <a:pt x="681" y="10384"/>
                    <a:pt x="4014" y="5050"/>
                    <a:pt x="10682" y="1716"/>
                  </a:cubicBezTo>
                  <a:cubicBezTo>
                    <a:pt x="13126" y="605"/>
                    <a:pt x="15682" y="49"/>
                    <a:pt x="18349" y="49"/>
                  </a:cubicBezTo>
                  <a:cubicBezTo>
                    <a:pt x="25684" y="49"/>
                    <a:pt x="31018" y="3383"/>
                    <a:pt x="34351" y="10050"/>
                  </a:cubicBezTo>
                  <a:cubicBezTo>
                    <a:pt x="35463" y="12495"/>
                    <a:pt x="36018" y="15051"/>
                    <a:pt x="36018" y="17718"/>
                  </a:cubicBezTo>
                  <a:close/>
                </a:path>
              </a:pathLst>
            </a:custGeom>
            <a:solidFill>
              <a:schemeClr val="bg1"/>
            </a:solidFill>
            <a:ln w="333375" cap="flat">
              <a:noFill/>
              <a:prstDash val="solid"/>
              <a:miter/>
            </a:ln>
          </p:spPr>
          <p:txBody>
            <a:bodyPr rtlCol="0" anchor="ctr"/>
            <a:lstStyle/>
            <a:p>
              <a:endParaRPr lang="ja-JP" altLang="en-US"/>
            </a:p>
          </p:txBody>
        </p:sp>
        <p:sp>
          <p:nvSpPr>
            <p:cNvPr id="125" name="フリーフォーム: 図形 124">
              <a:extLst>
                <a:ext uri="{FF2B5EF4-FFF2-40B4-BE49-F238E27FC236}">
                  <a16:creationId xmlns:a16="http://schemas.microsoft.com/office/drawing/2014/main" id="{DC5D8985-1FDB-57A7-78D4-C1979E1B9E31}"/>
                </a:ext>
              </a:extLst>
            </p:cNvPr>
            <p:cNvSpPr/>
            <p:nvPr/>
          </p:nvSpPr>
          <p:spPr>
            <a:xfrm>
              <a:off x="7807273" y="1334224"/>
              <a:ext cx="89011" cy="51339"/>
            </a:xfrm>
            <a:custGeom>
              <a:avLst/>
              <a:gdLst>
                <a:gd name="connsiteX0" fmla="*/ 45374 w 89011"/>
                <a:gd name="connsiteY0" fmla="*/ 27 h 51339"/>
                <a:gd name="connsiteX1" fmla="*/ 89713 w 89011"/>
                <a:gd name="connsiteY1" fmla="*/ 45366 h 51339"/>
                <a:gd name="connsiteX2" fmla="*/ 83712 w 89011"/>
                <a:gd name="connsiteY2" fmla="*/ 51367 h 51339"/>
                <a:gd name="connsiteX3" fmla="*/ 45374 w 89011"/>
                <a:gd name="connsiteY3" fmla="*/ 17363 h 51339"/>
                <a:gd name="connsiteX4" fmla="*/ 6703 w 89011"/>
                <a:gd name="connsiteY4" fmla="*/ 51367 h 51339"/>
                <a:gd name="connsiteX5" fmla="*/ 702 w 89011"/>
                <a:gd name="connsiteY5" fmla="*/ 45366 h 51339"/>
                <a:gd name="connsiteX6" fmla="*/ 45374 w 89011"/>
                <a:gd name="connsiteY6" fmla="*/ 27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74" y="27"/>
                  </a:moveTo>
                  <a:lnTo>
                    <a:pt x="89713" y="45366"/>
                  </a:lnTo>
                  <a:lnTo>
                    <a:pt x="83712" y="51367"/>
                  </a:lnTo>
                  <a:lnTo>
                    <a:pt x="45374" y="17363"/>
                  </a:lnTo>
                  <a:lnTo>
                    <a:pt x="6703" y="51367"/>
                  </a:lnTo>
                  <a:lnTo>
                    <a:pt x="702" y="45366"/>
                  </a:lnTo>
                  <a:lnTo>
                    <a:pt x="45374" y="27"/>
                  </a:lnTo>
                  <a:close/>
                </a:path>
              </a:pathLst>
            </a:custGeom>
            <a:solidFill>
              <a:schemeClr val="bg1"/>
            </a:solidFill>
            <a:ln w="333375" cap="flat">
              <a:noFill/>
              <a:prstDash val="solid"/>
              <a:miter/>
            </a:ln>
          </p:spPr>
          <p:txBody>
            <a:bodyPr rtlCol="0" anchor="ctr"/>
            <a:lstStyle/>
            <a:p>
              <a:endParaRPr lang="ja-JP" altLang="en-US"/>
            </a:p>
          </p:txBody>
        </p:sp>
        <p:sp>
          <p:nvSpPr>
            <p:cNvPr id="126" name="フリーフォーム: 図形 125">
              <a:extLst>
                <a:ext uri="{FF2B5EF4-FFF2-40B4-BE49-F238E27FC236}">
                  <a16:creationId xmlns:a16="http://schemas.microsoft.com/office/drawing/2014/main" id="{A3B443CD-F5AE-C1A0-8BB2-D5460ECFD5F0}"/>
                </a:ext>
              </a:extLst>
            </p:cNvPr>
            <p:cNvSpPr/>
            <p:nvPr/>
          </p:nvSpPr>
          <p:spPr>
            <a:xfrm>
              <a:off x="7814441" y="1421902"/>
              <a:ext cx="82010" cy="231362"/>
            </a:xfrm>
            <a:custGeom>
              <a:avLst/>
              <a:gdLst>
                <a:gd name="connsiteX0" fmla="*/ 59710 w 82010"/>
                <a:gd name="connsiteY0" fmla="*/ 46 h 231362"/>
                <a:gd name="connsiteX1" fmla="*/ 59710 w 82010"/>
                <a:gd name="connsiteY1" fmla="*/ 215739 h 231362"/>
                <a:gd name="connsiteX2" fmla="*/ 82713 w 82010"/>
                <a:gd name="connsiteY2" fmla="*/ 215739 h 231362"/>
                <a:gd name="connsiteX3" fmla="*/ 82713 w 82010"/>
                <a:gd name="connsiteY3" fmla="*/ 231408 h 231362"/>
                <a:gd name="connsiteX4" fmla="*/ 41707 w 82010"/>
                <a:gd name="connsiteY4" fmla="*/ 230408 h 231362"/>
                <a:gd name="connsiteX5" fmla="*/ 702 w 82010"/>
                <a:gd name="connsiteY5" fmla="*/ 231408 h 231362"/>
                <a:gd name="connsiteX6" fmla="*/ 702 w 82010"/>
                <a:gd name="connsiteY6" fmla="*/ 215739 h 231362"/>
                <a:gd name="connsiteX7" fmla="*/ 23705 w 82010"/>
                <a:gd name="connsiteY7" fmla="*/ 215739 h 231362"/>
                <a:gd name="connsiteX8" fmla="*/ 23705 w 82010"/>
                <a:gd name="connsiteY8" fmla="*/ 31383 h 231362"/>
                <a:gd name="connsiteX9" fmla="*/ 20205 w 82010"/>
                <a:gd name="connsiteY9" fmla="*/ 20215 h 231362"/>
                <a:gd name="connsiteX10" fmla="*/ 702 w 82010"/>
                <a:gd name="connsiteY10" fmla="*/ 18381 h 231362"/>
                <a:gd name="connsiteX11" fmla="*/ 702 w 82010"/>
                <a:gd name="connsiteY11" fmla="*/ 2713 h 231362"/>
                <a:gd name="connsiteX12" fmla="*/ 59710 w 82010"/>
                <a:gd name="connsiteY12" fmla="*/ 4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710" y="46"/>
                  </a:moveTo>
                  <a:lnTo>
                    <a:pt x="59710" y="215739"/>
                  </a:lnTo>
                  <a:lnTo>
                    <a:pt x="82713" y="215739"/>
                  </a:lnTo>
                  <a:lnTo>
                    <a:pt x="82713" y="231408"/>
                  </a:lnTo>
                  <a:cubicBezTo>
                    <a:pt x="60043" y="230741"/>
                    <a:pt x="46375" y="230408"/>
                    <a:pt x="41707" y="230408"/>
                  </a:cubicBezTo>
                  <a:cubicBezTo>
                    <a:pt x="35707" y="230408"/>
                    <a:pt x="22038" y="230741"/>
                    <a:pt x="702" y="231408"/>
                  </a:cubicBezTo>
                  <a:lnTo>
                    <a:pt x="702" y="215739"/>
                  </a:lnTo>
                  <a:lnTo>
                    <a:pt x="23705" y="215739"/>
                  </a:lnTo>
                  <a:lnTo>
                    <a:pt x="23705" y="31383"/>
                  </a:lnTo>
                  <a:cubicBezTo>
                    <a:pt x="23705" y="25160"/>
                    <a:pt x="22538" y="21438"/>
                    <a:pt x="20205" y="20215"/>
                  </a:cubicBezTo>
                  <a:cubicBezTo>
                    <a:pt x="17871" y="18993"/>
                    <a:pt x="11370" y="18381"/>
                    <a:pt x="702" y="18381"/>
                  </a:cubicBezTo>
                  <a:lnTo>
                    <a:pt x="702" y="2713"/>
                  </a:lnTo>
                  <a:lnTo>
                    <a:pt x="59710" y="46"/>
                  </a:lnTo>
                  <a:close/>
                </a:path>
              </a:pathLst>
            </a:custGeom>
            <a:solidFill>
              <a:schemeClr val="bg1"/>
            </a:solidFill>
            <a:ln w="333375" cap="flat">
              <a:noFill/>
              <a:prstDash val="solid"/>
              <a:miter/>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D65E70F4-2700-C78E-5702-86D7D3A65492}"/>
                </a:ext>
              </a:extLst>
            </p:cNvPr>
            <p:cNvSpPr/>
            <p:nvPr/>
          </p:nvSpPr>
          <p:spPr>
            <a:xfrm>
              <a:off x="7918454" y="1421902"/>
              <a:ext cx="158686" cy="235029"/>
            </a:xfrm>
            <a:custGeom>
              <a:avLst/>
              <a:gdLst>
                <a:gd name="connsiteX0" fmla="*/ 159404 w 158686"/>
                <a:gd name="connsiteY0" fmla="*/ 3713 h 235029"/>
                <a:gd name="connsiteX1" fmla="*/ 111398 w 158686"/>
                <a:gd name="connsiteY1" fmla="*/ 196404 h 235029"/>
                <a:gd name="connsiteX2" fmla="*/ 109397 w 158686"/>
                <a:gd name="connsiteY2" fmla="*/ 212406 h 235029"/>
                <a:gd name="connsiteX3" fmla="*/ 119399 w 158686"/>
                <a:gd name="connsiteY3" fmla="*/ 227741 h 235029"/>
                <a:gd name="connsiteX4" fmla="*/ 140735 w 158686"/>
                <a:gd name="connsiteY4" fmla="*/ 201071 h 235029"/>
                <a:gd name="connsiteX5" fmla="*/ 144735 w 158686"/>
                <a:gd name="connsiteY5" fmla="*/ 186403 h 235029"/>
                <a:gd name="connsiteX6" fmla="*/ 149402 w 158686"/>
                <a:gd name="connsiteY6" fmla="*/ 180402 h 235029"/>
                <a:gd name="connsiteX7" fmla="*/ 153403 w 158686"/>
                <a:gd name="connsiteY7" fmla="*/ 183736 h 235029"/>
                <a:gd name="connsiteX8" fmla="*/ 147402 w 158686"/>
                <a:gd name="connsiteY8" fmla="*/ 207072 h 235029"/>
                <a:gd name="connsiteX9" fmla="*/ 143402 w 158686"/>
                <a:gd name="connsiteY9" fmla="*/ 216740 h 235029"/>
                <a:gd name="connsiteX10" fmla="*/ 118732 w 158686"/>
                <a:gd name="connsiteY10" fmla="*/ 235075 h 235029"/>
                <a:gd name="connsiteX11" fmla="*/ 91728 w 158686"/>
                <a:gd name="connsiteY11" fmla="*/ 219073 h 235029"/>
                <a:gd name="connsiteX12" fmla="*/ 88395 w 158686"/>
                <a:gd name="connsiteY12" fmla="*/ 210072 h 235029"/>
                <a:gd name="connsiteX13" fmla="*/ 45056 w 158686"/>
                <a:gd name="connsiteY13" fmla="*/ 235075 h 235029"/>
                <a:gd name="connsiteX14" fmla="*/ 8051 w 158686"/>
                <a:gd name="connsiteY14" fmla="*/ 212406 h 235029"/>
                <a:gd name="connsiteX15" fmla="*/ 717 w 158686"/>
                <a:gd name="connsiteY15" fmla="*/ 181735 h 235029"/>
                <a:gd name="connsiteX16" fmla="*/ 25720 w 158686"/>
                <a:gd name="connsiteY16" fmla="*/ 115060 h 235029"/>
                <a:gd name="connsiteX17" fmla="*/ 76393 w 158686"/>
                <a:gd name="connsiteY17" fmla="*/ 84390 h 235029"/>
                <a:gd name="connsiteX18" fmla="*/ 81060 w 158686"/>
                <a:gd name="connsiteY18" fmla="*/ 84057 h 235029"/>
                <a:gd name="connsiteX19" fmla="*/ 111731 w 158686"/>
                <a:gd name="connsiteY19" fmla="*/ 105393 h 235029"/>
                <a:gd name="connsiteX20" fmla="*/ 131733 w 158686"/>
                <a:gd name="connsiteY20" fmla="*/ 26383 h 235029"/>
                <a:gd name="connsiteX21" fmla="*/ 132734 w 158686"/>
                <a:gd name="connsiteY21" fmla="*/ 19715 h 235029"/>
                <a:gd name="connsiteX22" fmla="*/ 128066 w 158686"/>
                <a:gd name="connsiteY22" fmla="*/ 15048 h 235029"/>
                <a:gd name="connsiteX23" fmla="*/ 116065 w 158686"/>
                <a:gd name="connsiteY23" fmla="*/ 14048 h 235029"/>
                <a:gd name="connsiteX24" fmla="*/ 108064 w 158686"/>
                <a:gd name="connsiteY24" fmla="*/ 10047 h 235029"/>
                <a:gd name="connsiteX25" fmla="*/ 112731 w 158686"/>
                <a:gd name="connsiteY25" fmla="*/ 3713 h 235029"/>
                <a:gd name="connsiteX26" fmla="*/ 155070 w 158686"/>
                <a:gd name="connsiteY26" fmla="*/ 46 h 235029"/>
                <a:gd name="connsiteX27" fmla="*/ 159404 w 158686"/>
                <a:gd name="connsiteY27" fmla="*/ 3713 h 235029"/>
                <a:gd name="connsiteX28" fmla="*/ 90062 w 158686"/>
                <a:gd name="connsiteY28" fmla="*/ 191737 h 235029"/>
                <a:gd name="connsiteX29" fmla="*/ 90062 w 158686"/>
                <a:gd name="connsiteY29" fmla="*/ 191737 h 235029"/>
                <a:gd name="connsiteX30" fmla="*/ 106730 w 158686"/>
                <a:gd name="connsiteY30" fmla="*/ 126395 h 235029"/>
                <a:gd name="connsiteX31" fmla="*/ 107730 w 158686"/>
                <a:gd name="connsiteY31" fmla="*/ 120728 h 235029"/>
                <a:gd name="connsiteX32" fmla="*/ 101730 w 158686"/>
                <a:gd name="connsiteY32" fmla="*/ 103726 h 235029"/>
                <a:gd name="connsiteX33" fmla="*/ 81394 w 158686"/>
                <a:gd name="connsiteY33" fmla="*/ 91391 h 235029"/>
                <a:gd name="connsiteX34" fmla="*/ 48390 w 158686"/>
                <a:gd name="connsiteY34" fmla="*/ 114060 h 235029"/>
                <a:gd name="connsiteX35" fmla="*/ 42722 w 158686"/>
                <a:gd name="connsiteY35" fmla="*/ 123395 h 235029"/>
                <a:gd name="connsiteX36" fmla="*/ 26387 w 158686"/>
                <a:gd name="connsiteY36" fmla="*/ 178402 h 235029"/>
                <a:gd name="connsiteX37" fmla="*/ 24387 w 158686"/>
                <a:gd name="connsiteY37" fmla="*/ 196404 h 235029"/>
                <a:gd name="connsiteX38" fmla="*/ 37055 w 158686"/>
                <a:gd name="connsiteY38" fmla="*/ 225741 h 235029"/>
                <a:gd name="connsiteX39" fmla="*/ 45723 w 158686"/>
                <a:gd name="connsiteY39" fmla="*/ 227741 h 235029"/>
                <a:gd name="connsiteX40" fmla="*/ 83394 w 158686"/>
                <a:gd name="connsiteY40" fmla="*/ 204072 h 235029"/>
                <a:gd name="connsiteX41" fmla="*/ 89728 w 158686"/>
                <a:gd name="connsiteY41" fmla="*/ 193070 h 235029"/>
                <a:gd name="connsiteX42" fmla="*/ 89728 w 158686"/>
                <a:gd name="connsiteY42" fmla="*/ 192737 h 235029"/>
                <a:gd name="connsiteX43" fmla="*/ 90062 w 158686"/>
                <a:gd name="connsiteY43" fmla="*/ 191737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8686" h="235029">
                  <a:moveTo>
                    <a:pt x="159404" y="3713"/>
                  </a:moveTo>
                  <a:lnTo>
                    <a:pt x="111398" y="196404"/>
                  </a:lnTo>
                  <a:cubicBezTo>
                    <a:pt x="110064" y="201960"/>
                    <a:pt x="109397" y="207294"/>
                    <a:pt x="109397" y="212406"/>
                  </a:cubicBezTo>
                  <a:cubicBezTo>
                    <a:pt x="109397" y="222629"/>
                    <a:pt x="112731" y="227741"/>
                    <a:pt x="119399" y="227741"/>
                  </a:cubicBezTo>
                  <a:cubicBezTo>
                    <a:pt x="127844" y="227741"/>
                    <a:pt x="134956" y="218851"/>
                    <a:pt x="140735" y="201071"/>
                  </a:cubicBezTo>
                  <a:cubicBezTo>
                    <a:pt x="141846" y="197293"/>
                    <a:pt x="143179" y="192403"/>
                    <a:pt x="144735" y="186403"/>
                  </a:cubicBezTo>
                  <a:cubicBezTo>
                    <a:pt x="146513" y="182625"/>
                    <a:pt x="148069" y="180624"/>
                    <a:pt x="149402" y="180402"/>
                  </a:cubicBezTo>
                  <a:cubicBezTo>
                    <a:pt x="152069" y="180402"/>
                    <a:pt x="153403" y="181513"/>
                    <a:pt x="153403" y="183736"/>
                  </a:cubicBezTo>
                  <a:cubicBezTo>
                    <a:pt x="153403" y="187069"/>
                    <a:pt x="151403" y="194848"/>
                    <a:pt x="147402" y="207072"/>
                  </a:cubicBezTo>
                  <a:cubicBezTo>
                    <a:pt x="146069" y="210850"/>
                    <a:pt x="144735" y="214073"/>
                    <a:pt x="143402" y="216740"/>
                  </a:cubicBezTo>
                  <a:cubicBezTo>
                    <a:pt x="137178" y="228964"/>
                    <a:pt x="128955" y="235075"/>
                    <a:pt x="118732" y="235075"/>
                  </a:cubicBezTo>
                  <a:cubicBezTo>
                    <a:pt x="106286" y="235075"/>
                    <a:pt x="97285" y="229741"/>
                    <a:pt x="91728" y="219073"/>
                  </a:cubicBezTo>
                  <a:cubicBezTo>
                    <a:pt x="90173" y="216406"/>
                    <a:pt x="89061" y="213406"/>
                    <a:pt x="88395" y="210072"/>
                  </a:cubicBezTo>
                  <a:cubicBezTo>
                    <a:pt x="74393" y="226741"/>
                    <a:pt x="59947" y="235075"/>
                    <a:pt x="45056" y="235075"/>
                  </a:cubicBezTo>
                  <a:cubicBezTo>
                    <a:pt x="28387" y="235075"/>
                    <a:pt x="16052" y="227519"/>
                    <a:pt x="8051" y="212406"/>
                  </a:cubicBezTo>
                  <a:cubicBezTo>
                    <a:pt x="3162" y="203516"/>
                    <a:pt x="717" y="193293"/>
                    <a:pt x="717" y="181735"/>
                  </a:cubicBezTo>
                  <a:cubicBezTo>
                    <a:pt x="717" y="157732"/>
                    <a:pt x="9051" y="135507"/>
                    <a:pt x="25720" y="115060"/>
                  </a:cubicBezTo>
                  <a:cubicBezTo>
                    <a:pt x="41278" y="96391"/>
                    <a:pt x="58169" y="86168"/>
                    <a:pt x="76393" y="84390"/>
                  </a:cubicBezTo>
                  <a:cubicBezTo>
                    <a:pt x="77949" y="84168"/>
                    <a:pt x="79505" y="84057"/>
                    <a:pt x="81060" y="84057"/>
                  </a:cubicBezTo>
                  <a:cubicBezTo>
                    <a:pt x="94618" y="84057"/>
                    <a:pt x="104841" y="91168"/>
                    <a:pt x="111731" y="105393"/>
                  </a:cubicBezTo>
                  <a:lnTo>
                    <a:pt x="131733" y="26383"/>
                  </a:lnTo>
                  <a:lnTo>
                    <a:pt x="132734" y="19715"/>
                  </a:lnTo>
                  <a:cubicBezTo>
                    <a:pt x="132734" y="17271"/>
                    <a:pt x="131178" y="15715"/>
                    <a:pt x="128066" y="15048"/>
                  </a:cubicBezTo>
                  <a:cubicBezTo>
                    <a:pt x="125399" y="14381"/>
                    <a:pt x="121399" y="14048"/>
                    <a:pt x="116065" y="14048"/>
                  </a:cubicBezTo>
                  <a:cubicBezTo>
                    <a:pt x="111175" y="14048"/>
                    <a:pt x="108508" y="12714"/>
                    <a:pt x="108064" y="10047"/>
                  </a:cubicBezTo>
                  <a:cubicBezTo>
                    <a:pt x="108064" y="6269"/>
                    <a:pt x="109620" y="4158"/>
                    <a:pt x="112731" y="3713"/>
                  </a:cubicBezTo>
                  <a:cubicBezTo>
                    <a:pt x="133623" y="1269"/>
                    <a:pt x="147735" y="46"/>
                    <a:pt x="155070" y="46"/>
                  </a:cubicBezTo>
                  <a:cubicBezTo>
                    <a:pt x="157959" y="46"/>
                    <a:pt x="159404" y="1269"/>
                    <a:pt x="159404" y="3713"/>
                  </a:cubicBezTo>
                  <a:moveTo>
                    <a:pt x="90062" y="191737"/>
                  </a:moveTo>
                  <a:lnTo>
                    <a:pt x="90062" y="191737"/>
                  </a:lnTo>
                  <a:lnTo>
                    <a:pt x="106730" y="126395"/>
                  </a:lnTo>
                  <a:cubicBezTo>
                    <a:pt x="107397" y="123061"/>
                    <a:pt x="107730" y="121172"/>
                    <a:pt x="107730" y="120728"/>
                  </a:cubicBezTo>
                  <a:cubicBezTo>
                    <a:pt x="107730" y="116061"/>
                    <a:pt x="105730" y="110393"/>
                    <a:pt x="101730" y="103726"/>
                  </a:cubicBezTo>
                  <a:cubicBezTo>
                    <a:pt x="96840" y="95502"/>
                    <a:pt x="90062" y="91391"/>
                    <a:pt x="81394" y="91391"/>
                  </a:cubicBezTo>
                  <a:cubicBezTo>
                    <a:pt x="69837" y="91391"/>
                    <a:pt x="58835" y="98947"/>
                    <a:pt x="48390" y="114060"/>
                  </a:cubicBezTo>
                  <a:cubicBezTo>
                    <a:pt x="46389" y="116950"/>
                    <a:pt x="44500" y="120061"/>
                    <a:pt x="42722" y="123395"/>
                  </a:cubicBezTo>
                  <a:cubicBezTo>
                    <a:pt x="36277" y="136285"/>
                    <a:pt x="30832" y="154621"/>
                    <a:pt x="26387" y="178402"/>
                  </a:cubicBezTo>
                  <a:cubicBezTo>
                    <a:pt x="25053" y="185958"/>
                    <a:pt x="24387" y="191959"/>
                    <a:pt x="24387" y="196404"/>
                  </a:cubicBezTo>
                  <a:cubicBezTo>
                    <a:pt x="24387" y="211517"/>
                    <a:pt x="28610" y="221296"/>
                    <a:pt x="37055" y="225741"/>
                  </a:cubicBezTo>
                  <a:cubicBezTo>
                    <a:pt x="39500" y="227074"/>
                    <a:pt x="42389" y="227741"/>
                    <a:pt x="45723" y="227741"/>
                  </a:cubicBezTo>
                  <a:cubicBezTo>
                    <a:pt x="58169" y="227741"/>
                    <a:pt x="70726" y="219851"/>
                    <a:pt x="83394" y="204072"/>
                  </a:cubicBezTo>
                  <a:cubicBezTo>
                    <a:pt x="86505" y="200516"/>
                    <a:pt x="88617" y="196848"/>
                    <a:pt x="89728" y="193070"/>
                  </a:cubicBezTo>
                  <a:lnTo>
                    <a:pt x="89728" y="192737"/>
                  </a:lnTo>
                  <a:cubicBezTo>
                    <a:pt x="89951" y="192292"/>
                    <a:pt x="90062" y="191959"/>
                    <a:pt x="90062" y="191737"/>
                  </a:cubicBezTo>
                  <a:close/>
                </a:path>
              </a:pathLst>
            </a:custGeom>
            <a:solidFill>
              <a:schemeClr val="bg1"/>
            </a:solidFill>
            <a:ln w="333375" cap="flat">
              <a:noFill/>
              <a:prstDash val="solid"/>
              <a:miter/>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C3EAAA54-226C-B69E-3F18-4B9C2E4F911A}"/>
                </a:ext>
              </a:extLst>
            </p:cNvPr>
            <p:cNvSpPr/>
            <p:nvPr/>
          </p:nvSpPr>
          <p:spPr>
            <a:xfrm>
              <a:off x="8082808" y="1505912"/>
              <a:ext cx="197358" cy="151018"/>
            </a:xfrm>
            <a:custGeom>
              <a:avLst/>
              <a:gdLst>
                <a:gd name="connsiteX0" fmla="*/ 84413 w 197358"/>
                <a:gd name="connsiteY0" fmla="*/ 120065 h 151018"/>
                <a:gd name="connsiteX1" fmla="*/ 36074 w 197358"/>
                <a:gd name="connsiteY1" fmla="*/ 151069 h 151018"/>
                <a:gd name="connsiteX2" fmla="*/ 1736 w 197358"/>
                <a:gd name="connsiteY2" fmla="*/ 117732 h 151018"/>
                <a:gd name="connsiteX3" fmla="*/ 736 w 197358"/>
                <a:gd name="connsiteY3" fmla="*/ 103730 h 151018"/>
                <a:gd name="connsiteX4" fmla="*/ 13405 w 197358"/>
                <a:gd name="connsiteY4" fmla="*/ 43722 h 151018"/>
                <a:gd name="connsiteX5" fmla="*/ 33740 w 197358"/>
                <a:gd name="connsiteY5" fmla="*/ 7718 h 151018"/>
                <a:gd name="connsiteX6" fmla="*/ 38741 w 197358"/>
                <a:gd name="connsiteY6" fmla="*/ 3717 h 151018"/>
                <a:gd name="connsiteX7" fmla="*/ 42742 w 197358"/>
                <a:gd name="connsiteY7" fmla="*/ 7718 h 151018"/>
                <a:gd name="connsiteX8" fmla="*/ 39408 w 197358"/>
                <a:gd name="connsiteY8" fmla="*/ 14052 h 151018"/>
                <a:gd name="connsiteX9" fmla="*/ 11404 w 197358"/>
                <a:gd name="connsiteY9" fmla="*/ 89061 h 151018"/>
                <a:gd name="connsiteX10" fmla="*/ 32740 w 197358"/>
                <a:gd name="connsiteY10" fmla="*/ 126066 h 151018"/>
                <a:gd name="connsiteX11" fmla="*/ 40741 w 197358"/>
                <a:gd name="connsiteY11" fmla="*/ 127066 h 151018"/>
                <a:gd name="connsiteX12" fmla="*/ 82080 w 197358"/>
                <a:gd name="connsiteY12" fmla="*/ 101396 h 151018"/>
                <a:gd name="connsiteX13" fmla="*/ 85080 w 197358"/>
                <a:gd name="connsiteY13" fmla="*/ 92395 h 151018"/>
                <a:gd name="connsiteX14" fmla="*/ 92081 w 197358"/>
                <a:gd name="connsiteY14" fmla="*/ 58724 h 151018"/>
                <a:gd name="connsiteX15" fmla="*/ 101416 w 197358"/>
                <a:gd name="connsiteY15" fmla="*/ 50390 h 151018"/>
                <a:gd name="connsiteX16" fmla="*/ 108416 w 197358"/>
                <a:gd name="connsiteY16" fmla="*/ 58058 h 151018"/>
                <a:gd name="connsiteX17" fmla="*/ 99082 w 197358"/>
                <a:gd name="connsiteY17" fmla="*/ 91395 h 151018"/>
                <a:gd name="connsiteX18" fmla="*/ 97415 w 197358"/>
                <a:gd name="connsiteY18" fmla="*/ 95729 h 151018"/>
                <a:gd name="connsiteX19" fmla="*/ 95415 w 197358"/>
                <a:gd name="connsiteY19" fmla="*/ 101063 h 151018"/>
                <a:gd name="connsiteX20" fmla="*/ 102082 w 197358"/>
                <a:gd name="connsiteY20" fmla="*/ 119399 h 151018"/>
                <a:gd name="connsiteX21" fmla="*/ 120418 w 197358"/>
                <a:gd name="connsiteY21" fmla="*/ 127066 h 151018"/>
                <a:gd name="connsiteX22" fmla="*/ 166757 w 197358"/>
                <a:gd name="connsiteY22" fmla="*/ 99396 h 151018"/>
                <a:gd name="connsiteX23" fmla="*/ 183759 w 197358"/>
                <a:gd name="connsiteY23" fmla="*/ 54057 h 151018"/>
                <a:gd name="connsiteX24" fmla="*/ 172091 w 197358"/>
                <a:gd name="connsiteY24" fmla="*/ 25053 h 151018"/>
                <a:gd name="connsiteX25" fmla="*/ 167090 w 197358"/>
                <a:gd name="connsiteY25" fmla="*/ 16052 h 151018"/>
                <a:gd name="connsiteX26" fmla="*/ 176092 w 197358"/>
                <a:gd name="connsiteY26" fmla="*/ 2384 h 151018"/>
                <a:gd name="connsiteX27" fmla="*/ 183759 w 197358"/>
                <a:gd name="connsiteY27" fmla="*/ 50 h 151018"/>
                <a:gd name="connsiteX28" fmla="*/ 197761 w 197358"/>
                <a:gd name="connsiteY28" fmla="*/ 18053 h 151018"/>
                <a:gd name="connsiteX29" fmla="*/ 198094 w 197358"/>
                <a:gd name="connsiteY29" fmla="*/ 23720 h 151018"/>
                <a:gd name="connsiteX30" fmla="*/ 188093 w 197358"/>
                <a:gd name="connsiteY30" fmla="*/ 76393 h 151018"/>
                <a:gd name="connsiteX31" fmla="*/ 166757 w 197358"/>
                <a:gd name="connsiteY31" fmla="*/ 120065 h 151018"/>
                <a:gd name="connsiteX32" fmla="*/ 115751 w 197358"/>
                <a:gd name="connsiteY32" fmla="*/ 151069 h 151018"/>
                <a:gd name="connsiteX33" fmla="*/ 84413 w 197358"/>
                <a:gd name="connsiteY33" fmla="*/ 120065 h 15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7358" h="151018">
                  <a:moveTo>
                    <a:pt x="84413" y="120065"/>
                  </a:moveTo>
                  <a:cubicBezTo>
                    <a:pt x="70412" y="140735"/>
                    <a:pt x="54299" y="151069"/>
                    <a:pt x="36074" y="151069"/>
                  </a:cubicBezTo>
                  <a:cubicBezTo>
                    <a:pt x="16738" y="151069"/>
                    <a:pt x="5292" y="139957"/>
                    <a:pt x="1736" y="117732"/>
                  </a:cubicBezTo>
                  <a:cubicBezTo>
                    <a:pt x="1070" y="113287"/>
                    <a:pt x="736" y="108620"/>
                    <a:pt x="736" y="103730"/>
                  </a:cubicBezTo>
                  <a:cubicBezTo>
                    <a:pt x="736" y="83950"/>
                    <a:pt x="4959" y="63947"/>
                    <a:pt x="13405" y="43722"/>
                  </a:cubicBezTo>
                  <a:cubicBezTo>
                    <a:pt x="20294" y="27943"/>
                    <a:pt x="27073" y="15941"/>
                    <a:pt x="33740" y="7718"/>
                  </a:cubicBezTo>
                  <a:cubicBezTo>
                    <a:pt x="35963" y="5051"/>
                    <a:pt x="37630" y="3717"/>
                    <a:pt x="38741" y="3717"/>
                  </a:cubicBezTo>
                  <a:cubicBezTo>
                    <a:pt x="41408" y="3717"/>
                    <a:pt x="42742" y="5051"/>
                    <a:pt x="42742" y="7718"/>
                  </a:cubicBezTo>
                  <a:cubicBezTo>
                    <a:pt x="42742" y="8829"/>
                    <a:pt x="41630" y="10941"/>
                    <a:pt x="39408" y="14052"/>
                  </a:cubicBezTo>
                  <a:cubicBezTo>
                    <a:pt x="20739" y="40722"/>
                    <a:pt x="11404" y="65725"/>
                    <a:pt x="11404" y="89061"/>
                  </a:cubicBezTo>
                  <a:cubicBezTo>
                    <a:pt x="11404" y="110175"/>
                    <a:pt x="18516" y="122510"/>
                    <a:pt x="32740" y="126066"/>
                  </a:cubicBezTo>
                  <a:cubicBezTo>
                    <a:pt x="35185" y="126733"/>
                    <a:pt x="37852" y="127066"/>
                    <a:pt x="40741" y="127066"/>
                  </a:cubicBezTo>
                  <a:cubicBezTo>
                    <a:pt x="55854" y="127066"/>
                    <a:pt x="69634" y="118510"/>
                    <a:pt x="82080" y="101396"/>
                  </a:cubicBezTo>
                  <a:cubicBezTo>
                    <a:pt x="83636" y="99840"/>
                    <a:pt x="84636" y="96840"/>
                    <a:pt x="85080" y="92395"/>
                  </a:cubicBezTo>
                  <a:cubicBezTo>
                    <a:pt x="87303" y="76171"/>
                    <a:pt x="89636" y="64947"/>
                    <a:pt x="92081" y="58724"/>
                  </a:cubicBezTo>
                  <a:cubicBezTo>
                    <a:pt x="94970" y="53168"/>
                    <a:pt x="98082" y="50390"/>
                    <a:pt x="101416" y="50390"/>
                  </a:cubicBezTo>
                  <a:cubicBezTo>
                    <a:pt x="105638" y="50390"/>
                    <a:pt x="107972" y="52946"/>
                    <a:pt x="108416" y="58058"/>
                  </a:cubicBezTo>
                  <a:cubicBezTo>
                    <a:pt x="108416" y="64281"/>
                    <a:pt x="105305" y="75393"/>
                    <a:pt x="99082" y="91395"/>
                  </a:cubicBezTo>
                  <a:cubicBezTo>
                    <a:pt x="98638" y="92951"/>
                    <a:pt x="98082" y="94395"/>
                    <a:pt x="97415" y="95729"/>
                  </a:cubicBezTo>
                  <a:cubicBezTo>
                    <a:pt x="96082" y="98174"/>
                    <a:pt x="95415" y="99952"/>
                    <a:pt x="95415" y="101063"/>
                  </a:cubicBezTo>
                  <a:cubicBezTo>
                    <a:pt x="95415" y="107286"/>
                    <a:pt x="97637" y="113398"/>
                    <a:pt x="102082" y="119399"/>
                  </a:cubicBezTo>
                  <a:cubicBezTo>
                    <a:pt x="106083" y="124510"/>
                    <a:pt x="112195" y="127066"/>
                    <a:pt x="120418" y="127066"/>
                  </a:cubicBezTo>
                  <a:cubicBezTo>
                    <a:pt x="137531" y="127066"/>
                    <a:pt x="152978" y="117843"/>
                    <a:pt x="166757" y="99396"/>
                  </a:cubicBezTo>
                  <a:cubicBezTo>
                    <a:pt x="178092" y="83838"/>
                    <a:pt x="183759" y="68726"/>
                    <a:pt x="183759" y="54057"/>
                  </a:cubicBezTo>
                  <a:cubicBezTo>
                    <a:pt x="183759" y="42722"/>
                    <a:pt x="179870" y="33054"/>
                    <a:pt x="172091" y="25053"/>
                  </a:cubicBezTo>
                  <a:cubicBezTo>
                    <a:pt x="168757" y="22164"/>
                    <a:pt x="167090" y="19164"/>
                    <a:pt x="167090" y="16052"/>
                  </a:cubicBezTo>
                  <a:cubicBezTo>
                    <a:pt x="167090" y="10496"/>
                    <a:pt x="170091" y="5940"/>
                    <a:pt x="176092" y="2384"/>
                  </a:cubicBezTo>
                  <a:cubicBezTo>
                    <a:pt x="178536" y="828"/>
                    <a:pt x="181092" y="50"/>
                    <a:pt x="183759" y="50"/>
                  </a:cubicBezTo>
                  <a:cubicBezTo>
                    <a:pt x="191983" y="50"/>
                    <a:pt x="196650" y="6051"/>
                    <a:pt x="197761" y="18053"/>
                  </a:cubicBezTo>
                  <a:cubicBezTo>
                    <a:pt x="197983" y="20497"/>
                    <a:pt x="198094" y="22386"/>
                    <a:pt x="198094" y="23720"/>
                  </a:cubicBezTo>
                  <a:cubicBezTo>
                    <a:pt x="198094" y="37944"/>
                    <a:pt x="194761" y="55502"/>
                    <a:pt x="188093" y="76393"/>
                  </a:cubicBezTo>
                  <a:cubicBezTo>
                    <a:pt x="182537" y="93506"/>
                    <a:pt x="175425" y="108064"/>
                    <a:pt x="166757" y="120065"/>
                  </a:cubicBezTo>
                  <a:cubicBezTo>
                    <a:pt x="151644" y="140735"/>
                    <a:pt x="134642" y="151069"/>
                    <a:pt x="115751" y="151069"/>
                  </a:cubicBezTo>
                  <a:cubicBezTo>
                    <a:pt x="97748" y="151069"/>
                    <a:pt x="87303" y="140735"/>
                    <a:pt x="84413" y="120065"/>
                  </a:cubicBezTo>
                  <a:close/>
                </a:path>
              </a:pathLst>
            </a:custGeom>
            <a:solidFill>
              <a:schemeClr val="bg1"/>
            </a:solidFill>
            <a:ln w="333375" cap="flat">
              <a:noFill/>
              <a:prstDash val="solid"/>
              <a:miter/>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A5649639-C76E-7BDF-0E09-040CF5E3AC1B}"/>
                </a:ext>
              </a:extLst>
            </p:cNvPr>
            <p:cNvSpPr/>
            <p:nvPr/>
          </p:nvSpPr>
          <p:spPr>
            <a:xfrm>
              <a:off x="8292601" y="1549018"/>
              <a:ext cx="61607" cy="156819"/>
            </a:xfrm>
            <a:custGeom>
              <a:avLst/>
              <a:gdLst>
                <a:gd name="connsiteX0" fmla="*/ 60259 w 61607"/>
                <a:gd name="connsiteY0" fmla="*/ 8456 h 156819"/>
                <a:gd name="connsiteX1" fmla="*/ 53025 w 61607"/>
                <a:gd name="connsiteY1" fmla="*/ 19424 h 156819"/>
                <a:gd name="connsiteX2" fmla="*/ 47891 w 61607"/>
                <a:gd name="connsiteY2" fmla="*/ 20825 h 156819"/>
                <a:gd name="connsiteX3" fmla="*/ 39256 w 61607"/>
                <a:gd name="connsiteY3" fmla="*/ 14524 h 156819"/>
                <a:gd name="connsiteX4" fmla="*/ 39023 w 61607"/>
                <a:gd name="connsiteY4" fmla="*/ 12423 h 156819"/>
                <a:gd name="connsiteX5" fmla="*/ 45557 w 61607"/>
                <a:gd name="connsiteY5" fmla="*/ 1922 h 156819"/>
                <a:gd name="connsiteX6" fmla="*/ 51624 w 61607"/>
                <a:gd name="connsiteY6" fmla="*/ 55 h 156819"/>
                <a:gd name="connsiteX7" fmla="*/ 60025 w 61607"/>
                <a:gd name="connsiteY7" fmla="*/ 6356 h 156819"/>
                <a:gd name="connsiteX8" fmla="*/ 60025 w 61607"/>
                <a:gd name="connsiteY8" fmla="*/ 6589 h 156819"/>
                <a:gd name="connsiteX9" fmla="*/ 60259 w 61607"/>
                <a:gd name="connsiteY9" fmla="*/ 8456 h 156819"/>
                <a:gd name="connsiteX10" fmla="*/ 42523 w 61607"/>
                <a:gd name="connsiteY10" fmla="*/ 96201 h 156819"/>
                <a:gd name="connsiteX11" fmla="*/ 33422 w 61607"/>
                <a:gd name="connsiteY11" fmla="*/ 120704 h 156819"/>
                <a:gd name="connsiteX12" fmla="*/ 26655 w 61607"/>
                <a:gd name="connsiteY12" fmla="*/ 144040 h 156819"/>
                <a:gd name="connsiteX13" fmla="*/ 32255 w 61607"/>
                <a:gd name="connsiteY13" fmla="*/ 151741 h 156819"/>
                <a:gd name="connsiteX14" fmla="*/ 55125 w 61607"/>
                <a:gd name="connsiteY14" fmla="*/ 125604 h 156819"/>
                <a:gd name="connsiteX15" fmla="*/ 56058 w 61607"/>
                <a:gd name="connsiteY15" fmla="*/ 122804 h 156819"/>
                <a:gd name="connsiteX16" fmla="*/ 58392 w 61607"/>
                <a:gd name="connsiteY16" fmla="*/ 118837 h 156819"/>
                <a:gd name="connsiteX17" fmla="*/ 58392 w 61607"/>
                <a:gd name="connsiteY17" fmla="*/ 118603 h 156819"/>
                <a:gd name="connsiteX18" fmla="*/ 59559 w 61607"/>
                <a:gd name="connsiteY18" fmla="*/ 118603 h 156819"/>
                <a:gd name="connsiteX19" fmla="*/ 62359 w 61607"/>
                <a:gd name="connsiteY19" fmla="*/ 120937 h 156819"/>
                <a:gd name="connsiteX20" fmla="*/ 57225 w 61607"/>
                <a:gd name="connsiteY20" fmla="*/ 135872 h 156819"/>
                <a:gd name="connsiteX21" fmla="*/ 31789 w 61607"/>
                <a:gd name="connsiteY21" fmla="*/ 156875 h 156819"/>
                <a:gd name="connsiteX22" fmla="*/ 14520 w 61607"/>
                <a:gd name="connsiteY22" fmla="*/ 146607 h 156819"/>
                <a:gd name="connsiteX23" fmla="*/ 12653 w 61607"/>
                <a:gd name="connsiteY23" fmla="*/ 137739 h 156819"/>
                <a:gd name="connsiteX24" fmla="*/ 18020 w 61607"/>
                <a:gd name="connsiteY24" fmla="*/ 119070 h 156819"/>
                <a:gd name="connsiteX25" fmla="*/ 34122 w 61607"/>
                <a:gd name="connsiteY25" fmla="*/ 75898 h 156819"/>
                <a:gd name="connsiteX26" fmla="*/ 36689 w 61607"/>
                <a:gd name="connsiteY26" fmla="*/ 63763 h 156819"/>
                <a:gd name="connsiteX27" fmla="*/ 30855 w 61607"/>
                <a:gd name="connsiteY27" fmla="*/ 56296 h 156819"/>
                <a:gd name="connsiteX28" fmla="*/ 9853 w 61607"/>
                <a:gd name="connsiteY28" fmla="*/ 77532 h 156819"/>
                <a:gd name="connsiteX29" fmla="*/ 9853 w 61607"/>
                <a:gd name="connsiteY29" fmla="*/ 77765 h 156819"/>
                <a:gd name="connsiteX30" fmla="*/ 7286 w 61607"/>
                <a:gd name="connsiteY30" fmla="*/ 85233 h 156819"/>
                <a:gd name="connsiteX31" fmla="*/ 3552 w 61607"/>
                <a:gd name="connsiteY31" fmla="*/ 89433 h 156819"/>
                <a:gd name="connsiteX32" fmla="*/ 751 w 61607"/>
                <a:gd name="connsiteY32" fmla="*/ 87099 h 156819"/>
                <a:gd name="connsiteX33" fmla="*/ 5885 w 61607"/>
                <a:gd name="connsiteY33" fmla="*/ 72398 h 156819"/>
                <a:gd name="connsiteX34" fmla="*/ 31555 w 61607"/>
                <a:gd name="connsiteY34" fmla="*/ 51162 h 156819"/>
                <a:gd name="connsiteX35" fmla="*/ 48824 w 61607"/>
                <a:gd name="connsiteY35" fmla="*/ 61663 h 156819"/>
                <a:gd name="connsiteX36" fmla="*/ 50691 w 61607"/>
                <a:gd name="connsiteY36" fmla="*/ 70297 h 156819"/>
                <a:gd name="connsiteX37" fmla="*/ 47657 w 61607"/>
                <a:gd name="connsiteY37" fmla="*/ 82666 h 156819"/>
                <a:gd name="connsiteX38" fmla="*/ 42523 w 61607"/>
                <a:gd name="connsiteY38" fmla="*/ 96201 h 15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07" h="156819">
                  <a:moveTo>
                    <a:pt x="60259" y="8456"/>
                  </a:moveTo>
                  <a:cubicBezTo>
                    <a:pt x="60259" y="13279"/>
                    <a:pt x="57847" y="16935"/>
                    <a:pt x="53025" y="19424"/>
                  </a:cubicBezTo>
                  <a:cubicBezTo>
                    <a:pt x="51313" y="20358"/>
                    <a:pt x="49602" y="20825"/>
                    <a:pt x="47891" y="20825"/>
                  </a:cubicBezTo>
                  <a:cubicBezTo>
                    <a:pt x="43223" y="20825"/>
                    <a:pt x="40345" y="18724"/>
                    <a:pt x="39256" y="14524"/>
                  </a:cubicBezTo>
                  <a:cubicBezTo>
                    <a:pt x="39101" y="13746"/>
                    <a:pt x="39023" y="13046"/>
                    <a:pt x="39023" y="12423"/>
                  </a:cubicBezTo>
                  <a:cubicBezTo>
                    <a:pt x="39023" y="8067"/>
                    <a:pt x="41201" y="4567"/>
                    <a:pt x="45557" y="1922"/>
                  </a:cubicBezTo>
                  <a:cubicBezTo>
                    <a:pt x="47580" y="678"/>
                    <a:pt x="49602" y="55"/>
                    <a:pt x="51624" y="55"/>
                  </a:cubicBezTo>
                  <a:cubicBezTo>
                    <a:pt x="56292" y="55"/>
                    <a:pt x="59092" y="2156"/>
                    <a:pt x="60025" y="6356"/>
                  </a:cubicBezTo>
                  <a:lnTo>
                    <a:pt x="60025" y="6589"/>
                  </a:lnTo>
                  <a:cubicBezTo>
                    <a:pt x="60181" y="7212"/>
                    <a:pt x="60259" y="7834"/>
                    <a:pt x="60259" y="8456"/>
                  </a:cubicBezTo>
                  <a:moveTo>
                    <a:pt x="42523" y="96201"/>
                  </a:moveTo>
                  <a:lnTo>
                    <a:pt x="33422" y="120704"/>
                  </a:lnTo>
                  <a:cubicBezTo>
                    <a:pt x="29066" y="133305"/>
                    <a:pt x="26810" y="141084"/>
                    <a:pt x="26655" y="144040"/>
                  </a:cubicBezTo>
                  <a:cubicBezTo>
                    <a:pt x="26655" y="149174"/>
                    <a:pt x="28522" y="151741"/>
                    <a:pt x="32255" y="151741"/>
                  </a:cubicBezTo>
                  <a:cubicBezTo>
                    <a:pt x="42057" y="151741"/>
                    <a:pt x="49680" y="143029"/>
                    <a:pt x="55125" y="125604"/>
                  </a:cubicBezTo>
                  <a:lnTo>
                    <a:pt x="56058" y="122804"/>
                  </a:lnTo>
                  <a:cubicBezTo>
                    <a:pt x="56836" y="120315"/>
                    <a:pt x="57614" y="118992"/>
                    <a:pt x="58392" y="118837"/>
                  </a:cubicBezTo>
                  <a:lnTo>
                    <a:pt x="58392" y="118603"/>
                  </a:lnTo>
                  <a:lnTo>
                    <a:pt x="59559" y="118603"/>
                  </a:lnTo>
                  <a:cubicBezTo>
                    <a:pt x="61426" y="118603"/>
                    <a:pt x="62359" y="119381"/>
                    <a:pt x="62359" y="120937"/>
                  </a:cubicBezTo>
                  <a:cubicBezTo>
                    <a:pt x="62359" y="123737"/>
                    <a:pt x="60648" y="128716"/>
                    <a:pt x="57225" y="135872"/>
                  </a:cubicBezTo>
                  <a:cubicBezTo>
                    <a:pt x="50535" y="149874"/>
                    <a:pt x="42057" y="156875"/>
                    <a:pt x="31789" y="156875"/>
                  </a:cubicBezTo>
                  <a:cubicBezTo>
                    <a:pt x="23543" y="156875"/>
                    <a:pt x="17787" y="153452"/>
                    <a:pt x="14520" y="146607"/>
                  </a:cubicBezTo>
                  <a:cubicBezTo>
                    <a:pt x="13275" y="143807"/>
                    <a:pt x="12653" y="140851"/>
                    <a:pt x="12653" y="137739"/>
                  </a:cubicBezTo>
                  <a:cubicBezTo>
                    <a:pt x="12653" y="134628"/>
                    <a:pt x="14442" y="128405"/>
                    <a:pt x="18020" y="119070"/>
                  </a:cubicBezTo>
                  <a:cubicBezTo>
                    <a:pt x="28911" y="89822"/>
                    <a:pt x="34278" y="75431"/>
                    <a:pt x="34122" y="75898"/>
                  </a:cubicBezTo>
                  <a:cubicBezTo>
                    <a:pt x="35833" y="71542"/>
                    <a:pt x="36689" y="67497"/>
                    <a:pt x="36689" y="63763"/>
                  </a:cubicBezTo>
                  <a:cubicBezTo>
                    <a:pt x="36689" y="58785"/>
                    <a:pt x="34745" y="56296"/>
                    <a:pt x="30855" y="56296"/>
                  </a:cubicBezTo>
                  <a:cubicBezTo>
                    <a:pt x="22298" y="56296"/>
                    <a:pt x="15298" y="63374"/>
                    <a:pt x="9853" y="77532"/>
                  </a:cubicBezTo>
                  <a:lnTo>
                    <a:pt x="9853" y="77765"/>
                  </a:lnTo>
                  <a:cubicBezTo>
                    <a:pt x="8919" y="80099"/>
                    <a:pt x="8063" y="82588"/>
                    <a:pt x="7286" y="85233"/>
                  </a:cubicBezTo>
                  <a:cubicBezTo>
                    <a:pt x="5574" y="87877"/>
                    <a:pt x="4330" y="89277"/>
                    <a:pt x="3552" y="89433"/>
                  </a:cubicBezTo>
                  <a:cubicBezTo>
                    <a:pt x="1685" y="89433"/>
                    <a:pt x="751" y="88655"/>
                    <a:pt x="751" y="87099"/>
                  </a:cubicBezTo>
                  <a:cubicBezTo>
                    <a:pt x="751" y="84299"/>
                    <a:pt x="2463" y="79399"/>
                    <a:pt x="5885" y="72398"/>
                  </a:cubicBezTo>
                  <a:cubicBezTo>
                    <a:pt x="12575" y="58240"/>
                    <a:pt x="21132" y="51162"/>
                    <a:pt x="31555" y="51162"/>
                  </a:cubicBezTo>
                  <a:cubicBezTo>
                    <a:pt x="39801" y="51162"/>
                    <a:pt x="45557" y="54662"/>
                    <a:pt x="48824" y="61663"/>
                  </a:cubicBezTo>
                  <a:cubicBezTo>
                    <a:pt x="50069" y="64308"/>
                    <a:pt x="50691" y="67186"/>
                    <a:pt x="50691" y="70297"/>
                  </a:cubicBezTo>
                  <a:cubicBezTo>
                    <a:pt x="50691" y="73409"/>
                    <a:pt x="49680" y="77532"/>
                    <a:pt x="47657" y="82666"/>
                  </a:cubicBezTo>
                  <a:cubicBezTo>
                    <a:pt x="45013" y="89822"/>
                    <a:pt x="43301" y="94334"/>
                    <a:pt x="42523" y="96201"/>
                  </a:cubicBezTo>
                  <a:close/>
                </a:path>
              </a:pathLst>
            </a:custGeom>
            <a:solidFill>
              <a:schemeClr val="bg1"/>
            </a:solidFill>
            <a:ln w="233363" cap="flat">
              <a:noFill/>
              <a:prstDash val="solid"/>
              <a:miter/>
            </a:ln>
          </p:spPr>
          <p:txBody>
            <a:bodyPr rtlCol="0" anchor="ctr"/>
            <a:lstStyle/>
            <a:p>
              <a:endParaRPr lang="ja-JP" altLang="en-US"/>
            </a:p>
          </p:txBody>
        </p:sp>
      </p:grpSp>
      <p:grpSp>
        <p:nvGrpSpPr>
          <p:cNvPr id="144" name="グループ化 143">
            <a:extLst>
              <a:ext uri="{FF2B5EF4-FFF2-40B4-BE49-F238E27FC236}">
                <a16:creationId xmlns:a16="http://schemas.microsoft.com/office/drawing/2014/main" id="{885D147D-79A1-003F-0661-FAB9964C60C9}"/>
              </a:ext>
            </a:extLst>
          </p:cNvPr>
          <p:cNvGrpSpPr/>
          <p:nvPr/>
        </p:nvGrpSpPr>
        <p:grpSpPr>
          <a:xfrm>
            <a:off x="3772843" y="3232921"/>
            <a:ext cx="190023" cy="235695"/>
            <a:chOff x="7482147" y="1569968"/>
            <a:chExt cx="190023" cy="235695"/>
          </a:xfrm>
        </p:grpSpPr>
        <p:sp>
          <p:nvSpPr>
            <p:cNvPr id="142" name="フリーフォーム: 図形 141">
              <a:extLst>
                <a:ext uri="{FF2B5EF4-FFF2-40B4-BE49-F238E27FC236}">
                  <a16:creationId xmlns:a16="http://schemas.microsoft.com/office/drawing/2014/main" id="{23593922-1F4F-11F2-D6E6-FDAC18DA5E78}"/>
                </a:ext>
              </a:extLst>
            </p:cNvPr>
            <p:cNvSpPr/>
            <p:nvPr/>
          </p:nvSpPr>
          <p:spPr>
            <a:xfrm>
              <a:off x="7528986" y="1569968"/>
              <a:ext cx="89011" cy="51339"/>
            </a:xfrm>
            <a:custGeom>
              <a:avLst/>
              <a:gdLst>
                <a:gd name="connsiteX0" fmla="*/ 45329 w 89011"/>
                <a:gd name="connsiteY0" fmla="*/ 36 h 51339"/>
                <a:gd name="connsiteX1" fmla="*/ 89668 w 89011"/>
                <a:gd name="connsiteY1" fmla="*/ 45375 h 51339"/>
                <a:gd name="connsiteX2" fmla="*/ 83667 w 89011"/>
                <a:gd name="connsiteY2" fmla="*/ 51376 h 51339"/>
                <a:gd name="connsiteX3" fmla="*/ 45329 w 89011"/>
                <a:gd name="connsiteY3" fmla="*/ 17372 h 51339"/>
                <a:gd name="connsiteX4" fmla="*/ 6657 w 89011"/>
                <a:gd name="connsiteY4" fmla="*/ 51376 h 51339"/>
                <a:gd name="connsiteX5" fmla="*/ 657 w 89011"/>
                <a:gd name="connsiteY5" fmla="*/ 45375 h 51339"/>
                <a:gd name="connsiteX6" fmla="*/ 45329 w 89011"/>
                <a:gd name="connsiteY6" fmla="*/ 3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29" y="36"/>
                  </a:moveTo>
                  <a:lnTo>
                    <a:pt x="89668" y="45375"/>
                  </a:lnTo>
                  <a:lnTo>
                    <a:pt x="83667" y="51376"/>
                  </a:lnTo>
                  <a:lnTo>
                    <a:pt x="45329" y="17372"/>
                  </a:lnTo>
                  <a:lnTo>
                    <a:pt x="6657" y="51376"/>
                  </a:lnTo>
                  <a:lnTo>
                    <a:pt x="657" y="45375"/>
                  </a:lnTo>
                  <a:lnTo>
                    <a:pt x="45329" y="36"/>
                  </a:lnTo>
                  <a:close/>
                </a:path>
              </a:pathLst>
            </a:custGeom>
            <a:solidFill>
              <a:schemeClr val="bg1"/>
            </a:solidFill>
            <a:ln w="333375"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13FC6565-0549-1E22-1BE1-809372D0617A}"/>
                </a:ext>
              </a:extLst>
            </p:cNvPr>
            <p:cNvSpPr/>
            <p:nvPr/>
          </p:nvSpPr>
          <p:spPr>
            <a:xfrm>
              <a:off x="7482147" y="1655645"/>
              <a:ext cx="190023" cy="150018"/>
            </a:xfrm>
            <a:custGeom>
              <a:avLst/>
              <a:gdLst>
                <a:gd name="connsiteX0" fmla="*/ 657 w 190023"/>
                <a:gd name="connsiteY0" fmla="*/ 134400 h 150018"/>
                <a:gd name="connsiteX1" fmla="*/ 23660 w 190023"/>
                <a:gd name="connsiteY1" fmla="*/ 134400 h 150018"/>
                <a:gd name="connsiteX2" fmla="*/ 23660 w 190023"/>
                <a:gd name="connsiteY2" fmla="*/ 31387 h 150018"/>
                <a:gd name="connsiteX3" fmla="*/ 20159 w 190023"/>
                <a:gd name="connsiteY3" fmla="*/ 20219 h 150018"/>
                <a:gd name="connsiteX4" fmla="*/ 657 w 190023"/>
                <a:gd name="connsiteY4" fmla="*/ 18386 h 150018"/>
                <a:gd name="connsiteX5" fmla="*/ 657 w 190023"/>
                <a:gd name="connsiteY5" fmla="*/ 2717 h 150018"/>
                <a:gd name="connsiteX6" fmla="*/ 57997 w 190023"/>
                <a:gd name="connsiteY6" fmla="*/ 50 h 150018"/>
                <a:gd name="connsiteX7" fmla="*/ 57997 w 190023"/>
                <a:gd name="connsiteY7" fmla="*/ 36054 h 150018"/>
                <a:gd name="connsiteX8" fmla="*/ 116338 w 190023"/>
                <a:gd name="connsiteY8" fmla="*/ 50 h 150018"/>
                <a:gd name="connsiteX9" fmla="*/ 154843 w 190023"/>
                <a:gd name="connsiteY9" fmla="*/ 11218 h 150018"/>
                <a:gd name="connsiteX10" fmla="*/ 167678 w 190023"/>
                <a:gd name="connsiteY10" fmla="*/ 48056 h 150018"/>
                <a:gd name="connsiteX11" fmla="*/ 167678 w 190023"/>
                <a:gd name="connsiteY11" fmla="*/ 134400 h 150018"/>
                <a:gd name="connsiteX12" fmla="*/ 190681 w 190023"/>
                <a:gd name="connsiteY12" fmla="*/ 134400 h 150018"/>
                <a:gd name="connsiteX13" fmla="*/ 190681 w 190023"/>
                <a:gd name="connsiteY13" fmla="*/ 150069 h 150018"/>
                <a:gd name="connsiteX14" fmla="*/ 148675 w 190023"/>
                <a:gd name="connsiteY14" fmla="*/ 149069 h 150018"/>
                <a:gd name="connsiteX15" fmla="*/ 106670 w 190023"/>
                <a:gd name="connsiteY15" fmla="*/ 150069 h 150018"/>
                <a:gd name="connsiteX16" fmla="*/ 106670 w 190023"/>
                <a:gd name="connsiteY16" fmla="*/ 134400 h 150018"/>
                <a:gd name="connsiteX17" fmla="*/ 129673 w 190023"/>
                <a:gd name="connsiteY17" fmla="*/ 134400 h 150018"/>
                <a:gd name="connsiteX18" fmla="*/ 129673 w 190023"/>
                <a:gd name="connsiteY18" fmla="*/ 44389 h 150018"/>
                <a:gd name="connsiteX19" fmla="*/ 125006 w 190023"/>
                <a:gd name="connsiteY19" fmla="*/ 19219 h 150018"/>
                <a:gd name="connsiteX20" fmla="*/ 111337 w 190023"/>
                <a:gd name="connsiteY20" fmla="*/ 12051 h 150018"/>
                <a:gd name="connsiteX21" fmla="*/ 77333 w 190023"/>
                <a:gd name="connsiteY21" fmla="*/ 25887 h 150018"/>
                <a:gd name="connsiteX22" fmla="*/ 61664 w 190023"/>
                <a:gd name="connsiteY22" fmla="*/ 64725 h 150018"/>
                <a:gd name="connsiteX23" fmla="*/ 61664 w 190023"/>
                <a:gd name="connsiteY23" fmla="*/ 134400 h 150018"/>
                <a:gd name="connsiteX24" fmla="*/ 84667 w 190023"/>
                <a:gd name="connsiteY24" fmla="*/ 134400 h 150018"/>
                <a:gd name="connsiteX25" fmla="*/ 84667 w 190023"/>
                <a:gd name="connsiteY25" fmla="*/ 150069 h 150018"/>
                <a:gd name="connsiteX26" fmla="*/ 42662 w 190023"/>
                <a:gd name="connsiteY26" fmla="*/ 149069 h 150018"/>
                <a:gd name="connsiteX27" fmla="*/ 657 w 190023"/>
                <a:gd name="connsiteY27" fmla="*/ 150069 h 150018"/>
                <a:gd name="connsiteX28" fmla="*/ 657 w 190023"/>
                <a:gd name="connsiteY28" fmla="*/ 134400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023" h="150018">
                  <a:moveTo>
                    <a:pt x="657" y="134400"/>
                  </a:moveTo>
                  <a:lnTo>
                    <a:pt x="23660" y="134400"/>
                  </a:lnTo>
                  <a:lnTo>
                    <a:pt x="23660" y="31387"/>
                  </a:lnTo>
                  <a:cubicBezTo>
                    <a:pt x="23660" y="25164"/>
                    <a:pt x="22493" y="21442"/>
                    <a:pt x="20159" y="20219"/>
                  </a:cubicBezTo>
                  <a:cubicBezTo>
                    <a:pt x="17826" y="18997"/>
                    <a:pt x="11325" y="18386"/>
                    <a:pt x="657" y="18386"/>
                  </a:cubicBezTo>
                  <a:lnTo>
                    <a:pt x="657" y="2717"/>
                  </a:lnTo>
                  <a:lnTo>
                    <a:pt x="57997" y="50"/>
                  </a:lnTo>
                  <a:lnTo>
                    <a:pt x="57997" y="36054"/>
                  </a:lnTo>
                  <a:cubicBezTo>
                    <a:pt x="70221" y="12051"/>
                    <a:pt x="89668" y="50"/>
                    <a:pt x="116338" y="50"/>
                  </a:cubicBezTo>
                  <a:cubicBezTo>
                    <a:pt x="133451" y="50"/>
                    <a:pt x="146286" y="3773"/>
                    <a:pt x="154843" y="11218"/>
                  </a:cubicBezTo>
                  <a:cubicBezTo>
                    <a:pt x="163400" y="18663"/>
                    <a:pt x="167678" y="30943"/>
                    <a:pt x="167678" y="48056"/>
                  </a:cubicBezTo>
                  <a:lnTo>
                    <a:pt x="167678" y="134400"/>
                  </a:lnTo>
                  <a:lnTo>
                    <a:pt x="190681" y="134400"/>
                  </a:lnTo>
                  <a:lnTo>
                    <a:pt x="190681" y="150069"/>
                  </a:lnTo>
                  <a:cubicBezTo>
                    <a:pt x="172012" y="149402"/>
                    <a:pt x="158010" y="149069"/>
                    <a:pt x="148675" y="149069"/>
                  </a:cubicBezTo>
                  <a:cubicBezTo>
                    <a:pt x="139341" y="149069"/>
                    <a:pt x="125339" y="149402"/>
                    <a:pt x="106670" y="150069"/>
                  </a:cubicBezTo>
                  <a:lnTo>
                    <a:pt x="106670" y="134400"/>
                  </a:lnTo>
                  <a:lnTo>
                    <a:pt x="129673" y="134400"/>
                  </a:lnTo>
                  <a:lnTo>
                    <a:pt x="129673" y="44389"/>
                  </a:lnTo>
                  <a:cubicBezTo>
                    <a:pt x="129673" y="32387"/>
                    <a:pt x="128117" y="23997"/>
                    <a:pt x="125006" y="19219"/>
                  </a:cubicBezTo>
                  <a:cubicBezTo>
                    <a:pt x="121894" y="14441"/>
                    <a:pt x="117338" y="12051"/>
                    <a:pt x="111337" y="12051"/>
                  </a:cubicBezTo>
                  <a:cubicBezTo>
                    <a:pt x="99114" y="12051"/>
                    <a:pt x="87779" y="16663"/>
                    <a:pt x="77333" y="25887"/>
                  </a:cubicBezTo>
                  <a:cubicBezTo>
                    <a:pt x="66887" y="35110"/>
                    <a:pt x="61664" y="48056"/>
                    <a:pt x="61664" y="64725"/>
                  </a:cubicBezTo>
                  <a:lnTo>
                    <a:pt x="61664" y="134400"/>
                  </a:lnTo>
                  <a:lnTo>
                    <a:pt x="84667" y="134400"/>
                  </a:lnTo>
                  <a:lnTo>
                    <a:pt x="84667" y="150069"/>
                  </a:lnTo>
                  <a:cubicBezTo>
                    <a:pt x="65998" y="149402"/>
                    <a:pt x="51997" y="149069"/>
                    <a:pt x="42662" y="149069"/>
                  </a:cubicBezTo>
                  <a:cubicBezTo>
                    <a:pt x="33328" y="149069"/>
                    <a:pt x="19326" y="149402"/>
                    <a:pt x="657" y="150069"/>
                  </a:cubicBezTo>
                  <a:lnTo>
                    <a:pt x="657" y="134400"/>
                  </a:lnTo>
                  <a:close/>
                </a:path>
              </a:pathLst>
            </a:custGeom>
            <a:solidFill>
              <a:schemeClr val="bg1"/>
            </a:solidFill>
            <a:ln w="333375" cap="flat">
              <a:noFill/>
              <a:prstDash val="solid"/>
              <a:miter/>
            </a:ln>
          </p:spPr>
          <p:txBody>
            <a:bodyPr rtlCol="0" anchor="ctr"/>
            <a:lstStyle/>
            <a:p>
              <a:endParaRPr lang="ja-JP" altLang="en-US"/>
            </a:p>
          </p:txBody>
        </p:sp>
      </p:grpSp>
      <p:grpSp>
        <p:nvGrpSpPr>
          <p:cNvPr id="148" name="グループ化 147">
            <a:extLst>
              <a:ext uri="{FF2B5EF4-FFF2-40B4-BE49-F238E27FC236}">
                <a16:creationId xmlns:a16="http://schemas.microsoft.com/office/drawing/2014/main" id="{A29719F2-DB19-F9CE-10E7-D414E4342B1B}"/>
              </a:ext>
            </a:extLst>
          </p:cNvPr>
          <p:cNvGrpSpPr/>
          <p:nvPr/>
        </p:nvGrpSpPr>
        <p:grpSpPr>
          <a:xfrm>
            <a:off x="3124670" y="3493103"/>
            <a:ext cx="689317" cy="859575"/>
            <a:chOff x="3124670" y="3493103"/>
            <a:chExt cx="689317" cy="859575"/>
          </a:xfrm>
        </p:grpSpPr>
        <p:cxnSp>
          <p:nvCxnSpPr>
            <p:cNvPr id="15" name="直線矢印コネクタ 14">
              <a:extLst>
                <a:ext uri="{FF2B5EF4-FFF2-40B4-BE49-F238E27FC236}">
                  <a16:creationId xmlns:a16="http://schemas.microsoft.com/office/drawing/2014/main" id="{8E5EB1B4-5D09-1E09-4351-DFD04F089AAE}"/>
                </a:ext>
              </a:extLst>
            </p:cNvPr>
            <p:cNvCxnSpPr>
              <a:cxnSpLocks/>
              <a:stCxn id="5" idx="1"/>
            </p:cNvCxnSpPr>
            <p:nvPr/>
          </p:nvCxnSpPr>
          <p:spPr>
            <a:xfrm flipH="1" flipV="1">
              <a:off x="3213319" y="3876541"/>
              <a:ext cx="600668" cy="476137"/>
            </a:xfrm>
            <a:prstGeom prst="straightConnector1">
              <a:avLst/>
            </a:prstGeom>
            <a:ln w="57150">
              <a:solidFill>
                <a:schemeClr val="bg1">
                  <a:lumMod val="75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147" name="グループ化 146">
              <a:extLst>
                <a:ext uri="{FF2B5EF4-FFF2-40B4-BE49-F238E27FC236}">
                  <a16:creationId xmlns:a16="http://schemas.microsoft.com/office/drawing/2014/main" id="{1CEF291E-6356-9F63-5E6A-9B74A8A1381B}"/>
                </a:ext>
              </a:extLst>
            </p:cNvPr>
            <p:cNvGrpSpPr/>
            <p:nvPr/>
          </p:nvGrpSpPr>
          <p:grpSpPr>
            <a:xfrm>
              <a:off x="3124670" y="3493103"/>
              <a:ext cx="89178" cy="319040"/>
              <a:chOff x="7959673" y="1486624"/>
              <a:chExt cx="89178" cy="319040"/>
            </a:xfrm>
          </p:grpSpPr>
          <p:sp>
            <p:nvSpPr>
              <p:cNvPr id="145" name="フリーフォーム: 図形 144">
                <a:extLst>
                  <a:ext uri="{FF2B5EF4-FFF2-40B4-BE49-F238E27FC236}">
                    <a16:creationId xmlns:a16="http://schemas.microsoft.com/office/drawing/2014/main" id="{8E5F8E15-09D2-03E4-D625-5A399D9C0D06}"/>
                  </a:ext>
                </a:extLst>
              </p:cNvPr>
              <p:cNvSpPr/>
              <p:nvPr/>
            </p:nvSpPr>
            <p:spPr>
              <a:xfrm>
                <a:off x="7959673" y="1486624"/>
                <a:ext cx="89011" cy="51339"/>
              </a:xfrm>
              <a:custGeom>
                <a:avLst/>
                <a:gdLst>
                  <a:gd name="connsiteX0" fmla="*/ 45374 w 89011"/>
                  <a:gd name="connsiteY0" fmla="*/ 27 h 51339"/>
                  <a:gd name="connsiteX1" fmla="*/ 89713 w 89011"/>
                  <a:gd name="connsiteY1" fmla="*/ 45366 h 51339"/>
                  <a:gd name="connsiteX2" fmla="*/ 83712 w 89011"/>
                  <a:gd name="connsiteY2" fmla="*/ 51367 h 51339"/>
                  <a:gd name="connsiteX3" fmla="*/ 45374 w 89011"/>
                  <a:gd name="connsiteY3" fmla="*/ 17363 h 51339"/>
                  <a:gd name="connsiteX4" fmla="*/ 6703 w 89011"/>
                  <a:gd name="connsiteY4" fmla="*/ 51367 h 51339"/>
                  <a:gd name="connsiteX5" fmla="*/ 702 w 89011"/>
                  <a:gd name="connsiteY5" fmla="*/ 45366 h 51339"/>
                  <a:gd name="connsiteX6" fmla="*/ 45374 w 89011"/>
                  <a:gd name="connsiteY6" fmla="*/ 27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74" y="27"/>
                    </a:moveTo>
                    <a:lnTo>
                      <a:pt x="89713" y="45366"/>
                    </a:lnTo>
                    <a:lnTo>
                      <a:pt x="83712" y="51367"/>
                    </a:lnTo>
                    <a:lnTo>
                      <a:pt x="45374" y="17363"/>
                    </a:lnTo>
                    <a:lnTo>
                      <a:pt x="6703" y="51367"/>
                    </a:lnTo>
                    <a:lnTo>
                      <a:pt x="702" y="45366"/>
                    </a:lnTo>
                    <a:lnTo>
                      <a:pt x="45374" y="27"/>
                    </a:lnTo>
                    <a:close/>
                  </a:path>
                </a:pathLst>
              </a:custGeom>
              <a:solidFill>
                <a:schemeClr val="bg1"/>
              </a:solidFill>
              <a:ln w="333375" cap="flat">
                <a:noFill/>
                <a:prstDash val="solid"/>
                <a:miter/>
              </a:ln>
            </p:spPr>
            <p:txBody>
              <a:bodyPr rtlCol="0" anchor="ctr"/>
              <a:lstStyle/>
              <a:p>
                <a:endParaRPr lang="ja-JP" altLang="en-US"/>
              </a:p>
            </p:txBody>
          </p:sp>
          <p:sp>
            <p:nvSpPr>
              <p:cNvPr id="146" name="フリーフォーム: 図形 145">
                <a:extLst>
                  <a:ext uri="{FF2B5EF4-FFF2-40B4-BE49-F238E27FC236}">
                    <a16:creationId xmlns:a16="http://schemas.microsoft.com/office/drawing/2014/main" id="{2C894E67-9D10-0B67-2B2A-4821ECB17DCF}"/>
                  </a:ext>
                </a:extLst>
              </p:cNvPr>
              <p:cNvSpPr/>
              <p:nvPr/>
            </p:nvSpPr>
            <p:spPr>
              <a:xfrm>
                <a:off x="7966841" y="1574302"/>
                <a:ext cx="82010" cy="231362"/>
              </a:xfrm>
              <a:custGeom>
                <a:avLst/>
                <a:gdLst>
                  <a:gd name="connsiteX0" fmla="*/ 59710 w 82010"/>
                  <a:gd name="connsiteY0" fmla="*/ 46 h 231362"/>
                  <a:gd name="connsiteX1" fmla="*/ 59710 w 82010"/>
                  <a:gd name="connsiteY1" fmla="*/ 215739 h 231362"/>
                  <a:gd name="connsiteX2" fmla="*/ 82713 w 82010"/>
                  <a:gd name="connsiteY2" fmla="*/ 215739 h 231362"/>
                  <a:gd name="connsiteX3" fmla="*/ 82713 w 82010"/>
                  <a:gd name="connsiteY3" fmla="*/ 231408 h 231362"/>
                  <a:gd name="connsiteX4" fmla="*/ 41707 w 82010"/>
                  <a:gd name="connsiteY4" fmla="*/ 230408 h 231362"/>
                  <a:gd name="connsiteX5" fmla="*/ 702 w 82010"/>
                  <a:gd name="connsiteY5" fmla="*/ 231408 h 231362"/>
                  <a:gd name="connsiteX6" fmla="*/ 702 w 82010"/>
                  <a:gd name="connsiteY6" fmla="*/ 215739 h 231362"/>
                  <a:gd name="connsiteX7" fmla="*/ 23705 w 82010"/>
                  <a:gd name="connsiteY7" fmla="*/ 215739 h 231362"/>
                  <a:gd name="connsiteX8" fmla="*/ 23705 w 82010"/>
                  <a:gd name="connsiteY8" fmla="*/ 31383 h 231362"/>
                  <a:gd name="connsiteX9" fmla="*/ 20205 w 82010"/>
                  <a:gd name="connsiteY9" fmla="*/ 20215 h 231362"/>
                  <a:gd name="connsiteX10" fmla="*/ 702 w 82010"/>
                  <a:gd name="connsiteY10" fmla="*/ 18381 h 231362"/>
                  <a:gd name="connsiteX11" fmla="*/ 702 w 82010"/>
                  <a:gd name="connsiteY11" fmla="*/ 2713 h 231362"/>
                  <a:gd name="connsiteX12" fmla="*/ 59710 w 82010"/>
                  <a:gd name="connsiteY12" fmla="*/ 4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710" y="46"/>
                    </a:moveTo>
                    <a:lnTo>
                      <a:pt x="59710" y="215739"/>
                    </a:lnTo>
                    <a:lnTo>
                      <a:pt x="82713" y="215739"/>
                    </a:lnTo>
                    <a:lnTo>
                      <a:pt x="82713" y="231408"/>
                    </a:lnTo>
                    <a:cubicBezTo>
                      <a:pt x="60043" y="230741"/>
                      <a:pt x="46375" y="230408"/>
                      <a:pt x="41707" y="230408"/>
                    </a:cubicBezTo>
                    <a:cubicBezTo>
                      <a:pt x="35707" y="230408"/>
                      <a:pt x="22038" y="230741"/>
                      <a:pt x="702" y="231408"/>
                    </a:cubicBezTo>
                    <a:lnTo>
                      <a:pt x="702" y="215739"/>
                    </a:lnTo>
                    <a:lnTo>
                      <a:pt x="23705" y="215739"/>
                    </a:lnTo>
                    <a:lnTo>
                      <a:pt x="23705" y="31383"/>
                    </a:lnTo>
                    <a:cubicBezTo>
                      <a:pt x="23705" y="25160"/>
                      <a:pt x="22538" y="21438"/>
                      <a:pt x="20205" y="20215"/>
                    </a:cubicBezTo>
                    <a:cubicBezTo>
                      <a:pt x="17871" y="18993"/>
                      <a:pt x="11370" y="18381"/>
                      <a:pt x="702" y="18381"/>
                    </a:cubicBezTo>
                    <a:lnTo>
                      <a:pt x="702" y="2713"/>
                    </a:lnTo>
                    <a:lnTo>
                      <a:pt x="59710" y="46"/>
                    </a:lnTo>
                    <a:close/>
                  </a:path>
                </a:pathLst>
              </a:custGeom>
              <a:solidFill>
                <a:schemeClr val="bg1"/>
              </a:solidFill>
              <a:ln w="333375" cap="flat">
                <a:noFill/>
                <a:prstDash val="solid"/>
                <a:miter/>
              </a:ln>
            </p:spPr>
            <p:txBody>
              <a:bodyPr rtlCol="0" anchor="ctr"/>
              <a:lstStyle/>
              <a:p>
                <a:endParaRPr lang="ja-JP" altLang="en-US"/>
              </a:p>
            </p:txBody>
          </p:sp>
        </p:grpSp>
      </p:grpSp>
      <p:sp>
        <p:nvSpPr>
          <p:cNvPr id="149" name="フリーフォーム: 図形 148">
            <a:extLst>
              <a:ext uri="{FF2B5EF4-FFF2-40B4-BE49-F238E27FC236}">
                <a16:creationId xmlns:a16="http://schemas.microsoft.com/office/drawing/2014/main" id="{97FB3F7D-7D4F-FD5C-A6E2-9840BD531F33}"/>
              </a:ext>
            </a:extLst>
          </p:cNvPr>
          <p:cNvSpPr/>
          <p:nvPr/>
        </p:nvSpPr>
        <p:spPr>
          <a:xfrm>
            <a:off x="3762234" y="4624928"/>
            <a:ext cx="187690" cy="214693"/>
          </a:xfrm>
          <a:custGeom>
            <a:avLst/>
            <a:gdLst>
              <a:gd name="connsiteX0" fmla="*/ 61598 w 187690"/>
              <a:gd name="connsiteY0" fmla="*/ 40392 h 214693"/>
              <a:gd name="connsiteX1" fmla="*/ 61598 w 187690"/>
              <a:gd name="connsiteY1" fmla="*/ 111067 h 214693"/>
              <a:gd name="connsiteX2" fmla="*/ 62098 w 187690"/>
              <a:gd name="connsiteY2" fmla="*/ 117401 h 214693"/>
              <a:gd name="connsiteX3" fmla="*/ 65265 w 187690"/>
              <a:gd name="connsiteY3" fmla="*/ 122069 h 214693"/>
              <a:gd name="connsiteX4" fmla="*/ 100603 w 187690"/>
              <a:gd name="connsiteY4" fmla="*/ 140071 h 214693"/>
              <a:gd name="connsiteX5" fmla="*/ 132274 w 187690"/>
              <a:gd name="connsiteY5" fmla="*/ 124235 h 214693"/>
              <a:gd name="connsiteX6" fmla="*/ 145609 w 187690"/>
              <a:gd name="connsiteY6" fmla="*/ 75729 h 214693"/>
              <a:gd name="connsiteX7" fmla="*/ 133941 w 187690"/>
              <a:gd name="connsiteY7" fmla="*/ 29557 h 214693"/>
              <a:gd name="connsiteX8" fmla="*/ 104604 w 187690"/>
              <a:gd name="connsiteY8" fmla="*/ 13388 h 214693"/>
              <a:gd name="connsiteX9" fmla="*/ 66599 w 187690"/>
              <a:gd name="connsiteY9" fmla="*/ 29057 h 214693"/>
              <a:gd name="connsiteX10" fmla="*/ 62265 w 187690"/>
              <a:gd name="connsiteY10" fmla="*/ 34224 h 214693"/>
              <a:gd name="connsiteX11" fmla="*/ 61598 w 187690"/>
              <a:gd name="connsiteY11" fmla="*/ 40392 h 214693"/>
              <a:gd name="connsiteX12" fmla="*/ 84601 w 187690"/>
              <a:gd name="connsiteY12" fmla="*/ 214747 h 214693"/>
              <a:gd name="connsiteX13" fmla="*/ 42596 w 187690"/>
              <a:gd name="connsiteY13" fmla="*/ 213747 h 214693"/>
              <a:gd name="connsiteX14" fmla="*/ 591 w 187690"/>
              <a:gd name="connsiteY14" fmla="*/ 214747 h 214693"/>
              <a:gd name="connsiteX15" fmla="*/ 591 w 187690"/>
              <a:gd name="connsiteY15" fmla="*/ 199078 h 214693"/>
              <a:gd name="connsiteX16" fmla="*/ 23593 w 187690"/>
              <a:gd name="connsiteY16" fmla="*/ 199078 h 214693"/>
              <a:gd name="connsiteX17" fmla="*/ 23593 w 187690"/>
              <a:gd name="connsiteY17" fmla="*/ 31057 h 214693"/>
              <a:gd name="connsiteX18" fmla="*/ 20093 w 187690"/>
              <a:gd name="connsiteY18" fmla="*/ 20056 h 214693"/>
              <a:gd name="connsiteX19" fmla="*/ 591 w 187690"/>
              <a:gd name="connsiteY19" fmla="*/ 18389 h 214693"/>
              <a:gd name="connsiteX20" fmla="*/ 591 w 187690"/>
              <a:gd name="connsiteY20" fmla="*/ 2720 h 214693"/>
              <a:gd name="connsiteX21" fmla="*/ 59598 w 187690"/>
              <a:gd name="connsiteY21" fmla="*/ 53 h 214693"/>
              <a:gd name="connsiteX22" fmla="*/ 59598 w 187690"/>
              <a:gd name="connsiteY22" fmla="*/ 16389 h 214693"/>
              <a:gd name="connsiteX23" fmla="*/ 109938 w 187690"/>
              <a:gd name="connsiteY23" fmla="*/ 53 h 214693"/>
              <a:gd name="connsiteX24" fmla="*/ 166945 w 187690"/>
              <a:gd name="connsiteY24" fmla="*/ 21056 h 214693"/>
              <a:gd name="connsiteX25" fmla="*/ 188281 w 187690"/>
              <a:gd name="connsiteY25" fmla="*/ 75729 h 214693"/>
              <a:gd name="connsiteX26" fmla="*/ 165111 w 187690"/>
              <a:gd name="connsiteY26" fmla="*/ 131236 h 214693"/>
              <a:gd name="connsiteX27" fmla="*/ 104270 w 187690"/>
              <a:gd name="connsiteY27" fmla="*/ 152072 h 214693"/>
              <a:gd name="connsiteX28" fmla="*/ 61598 w 187690"/>
              <a:gd name="connsiteY28" fmla="*/ 137070 h 214693"/>
              <a:gd name="connsiteX29" fmla="*/ 61598 w 187690"/>
              <a:gd name="connsiteY29" fmla="*/ 199078 h 214693"/>
              <a:gd name="connsiteX30" fmla="*/ 84601 w 187690"/>
              <a:gd name="connsiteY30" fmla="*/ 199078 h 214693"/>
              <a:gd name="connsiteX31" fmla="*/ 84601 w 187690"/>
              <a:gd name="connsiteY31" fmla="*/ 214747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598" y="40392"/>
                </a:moveTo>
                <a:lnTo>
                  <a:pt x="61598" y="111067"/>
                </a:lnTo>
                <a:cubicBezTo>
                  <a:pt x="61598" y="114401"/>
                  <a:pt x="61765" y="116512"/>
                  <a:pt x="62098" y="117401"/>
                </a:cubicBezTo>
                <a:cubicBezTo>
                  <a:pt x="62432" y="118290"/>
                  <a:pt x="63487" y="119846"/>
                  <a:pt x="65265" y="122069"/>
                </a:cubicBezTo>
                <a:cubicBezTo>
                  <a:pt x="75267" y="134070"/>
                  <a:pt x="87046" y="140071"/>
                  <a:pt x="100603" y="140071"/>
                </a:cubicBezTo>
                <a:cubicBezTo>
                  <a:pt x="112827" y="140071"/>
                  <a:pt x="123384" y="134792"/>
                  <a:pt x="132274" y="124235"/>
                </a:cubicBezTo>
                <a:cubicBezTo>
                  <a:pt x="141164" y="113678"/>
                  <a:pt x="145609" y="97510"/>
                  <a:pt x="145609" y="75729"/>
                </a:cubicBezTo>
                <a:cubicBezTo>
                  <a:pt x="145609" y="55727"/>
                  <a:pt x="141719" y="40336"/>
                  <a:pt x="133941" y="29557"/>
                </a:cubicBezTo>
                <a:cubicBezTo>
                  <a:pt x="126162" y="18778"/>
                  <a:pt x="116383" y="13388"/>
                  <a:pt x="104604" y="13388"/>
                </a:cubicBezTo>
                <a:cubicBezTo>
                  <a:pt x="89491" y="13388"/>
                  <a:pt x="76822" y="18611"/>
                  <a:pt x="66599" y="29057"/>
                </a:cubicBezTo>
                <a:cubicBezTo>
                  <a:pt x="64154" y="31502"/>
                  <a:pt x="62709" y="33224"/>
                  <a:pt x="62265" y="34224"/>
                </a:cubicBezTo>
                <a:cubicBezTo>
                  <a:pt x="61821" y="35224"/>
                  <a:pt x="61598" y="37280"/>
                  <a:pt x="61598" y="40392"/>
                </a:cubicBezTo>
                <a:moveTo>
                  <a:pt x="84601" y="214747"/>
                </a:moveTo>
                <a:cubicBezTo>
                  <a:pt x="65932" y="214080"/>
                  <a:pt x="51930" y="213747"/>
                  <a:pt x="42596" y="213747"/>
                </a:cubicBezTo>
                <a:cubicBezTo>
                  <a:pt x="33261" y="213747"/>
                  <a:pt x="19260" y="214080"/>
                  <a:pt x="591" y="214747"/>
                </a:cubicBezTo>
                <a:lnTo>
                  <a:pt x="591" y="199078"/>
                </a:lnTo>
                <a:lnTo>
                  <a:pt x="23593" y="199078"/>
                </a:lnTo>
                <a:lnTo>
                  <a:pt x="23593" y="31057"/>
                </a:lnTo>
                <a:cubicBezTo>
                  <a:pt x="23593" y="24834"/>
                  <a:pt x="22427" y="21167"/>
                  <a:pt x="20093" y="20056"/>
                </a:cubicBezTo>
                <a:cubicBezTo>
                  <a:pt x="17759" y="18945"/>
                  <a:pt x="11259" y="18389"/>
                  <a:pt x="591" y="18389"/>
                </a:cubicBezTo>
                <a:lnTo>
                  <a:pt x="591" y="2720"/>
                </a:lnTo>
                <a:lnTo>
                  <a:pt x="59598" y="53"/>
                </a:lnTo>
                <a:lnTo>
                  <a:pt x="59598" y="16389"/>
                </a:lnTo>
                <a:cubicBezTo>
                  <a:pt x="73600" y="5498"/>
                  <a:pt x="90379" y="53"/>
                  <a:pt x="109938" y="53"/>
                </a:cubicBezTo>
                <a:cubicBezTo>
                  <a:pt x="133718" y="53"/>
                  <a:pt x="152721" y="7054"/>
                  <a:pt x="166945" y="21056"/>
                </a:cubicBezTo>
                <a:cubicBezTo>
                  <a:pt x="181169" y="35058"/>
                  <a:pt x="188281" y="53282"/>
                  <a:pt x="188281" y="75729"/>
                </a:cubicBezTo>
                <a:cubicBezTo>
                  <a:pt x="188281" y="98843"/>
                  <a:pt x="180557" y="117346"/>
                  <a:pt x="165111" y="131236"/>
                </a:cubicBezTo>
                <a:cubicBezTo>
                  <a:pt x="149665" y="145127"/>
                  <a:pt x="129384" y="152072"/>
                  <a:pt x="104270" y="152072"/>
                </a:cubicBezTo>
                <a:cubicBezTo>
                  <a:pt x="88046" y="152072"/>
                  <a:pt x="73822" y="147072"/>
                  <a:pt x="61598" y="137070"/>
                </a:cubicBezTo>
                <a:lnTo>
                  <a:pt x="61598" y="199078"/>
                </a:lnTo>
                <a:lnTo>
                  <a:pt x="84601" y="199078"/>
                </a:lnTo>
                <a:lnTo>
                  <a:pt x="84601" y="214747"/>
                </a:lnTo>
                <a:close/>
              </a:path>
            </a:pathLst>
          </a:custGeom>
          <a:solidFill>
            <a:schemeClr val="bg1"/>
          </a:solidFill>
          <a:ln w="333375" cap="flat">
            <a:noFill/>
            <a:prstDash val="solid"/>
            <a:miter/>
          </a:ln>
        </p:spPr>
        <p:txBody>
          <a:bodyPr rtlCol="0" anchor="ctr"/>
          <a:lstStyle/>
          <a:p>
            <a:endParaRPr lang="ja-JP" altLang="en-US"/>
          </a:p>
        </p:txBody>
      </p:sp>
    </p:spTree>
    <p:extLst>
      <p:ext uri="{BB962C8B-B14F-4D97-AF65-F5344CB8AC3E}">
        <p14:creationId xmlns:p14="http://schemas.microsoft.com/office/powerpoint/2010/main" val="357483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2EED62-CB9C-4080-0A48-E10EBAF793BC}"/>
              </a:ext>
            </a:extLst>
          </p:cNvPr>
          <p:cNvSpPr>
            <a:spLocks noGrp="1"/>
          </p:cNvSpPr>
          <p:nvPr>
            <p:ph type="title"/>
          </p:nvPr>
        </p:nvSpPr>
        <p:spPr/>
        <p:txBody>
          <a:bodyPr/>
          <a:lstStyle/>
          <a:p>
            <a:r>
              <a:rPr kumimoji="1" lang="ja-JP" altLang="en-US"/>
              <a:t>現実世界の値を元に架空のシーンを作成してみる</a:t>
            </a:r>
          </a:p>
        </p:txBody>
      </p:sp>
      <p:pic>
        <p:nvPicPr>
          <p:cNvPr id="5" name="コンテンツ プレースホルダー 4">
            <a:extLst>
              <a:ext uri="{FF2B5EF4-FFF2-40B4-BE49-F238E27FC236}">
                <a16:creationId xmlns:a16="http://schemas.microsoft.com/office/drawing/2014/main" id="{B1D38B19-2E3A-FC0D-D789-017195D64D8D}"/>
              </a:ext>
            </a:extLst>
          </p:cNvPr>
          <p:cNvPicPr>
            <a:picLocks noGrp="1" noChangeAspect="1"/>
          </p:cNvPicPr>
          <p:nvPr>
            <p:ph idx="1"/>
          </p:nvPr>
        </p:nvPicPr>
        <p:blipFill>
          <a:blip r:embed="rId3"/>
          <a:stretch>
            <a:fillRect/>
          </a:stretch>
        </p:blipFill>
        <p:spPr>
          <a:xfrm>
            <a:off x="1145725" y="893489"/>
            <a:ext cx="6852550" cy="3854560"/>
          </a:xfrm>
        </p:spPr>
      </p:pic>
      <p:sp>
        <p:nvSpPr>
          <p:cNvPr id="6" name="テキスト ボックス 5">
            <a:extLst>
              <a:ext uri="{FF2B5EF4-FFF2-40B4-BE49-F238E27FC236}">
                <a16:creationId xmlns:a16="http://schemas.microsoft.com/office/drawing/2014/main" id="{1F2CBA06-254E-35CE-06C6-2135E3DF024D}"/>
              </a:ext>
            </a:extLst>
          </p:cNvPr>
          <p:cNvSpPr txBox="1"/>
          <p:nvPr/>
        </p:nvSpPr>
        <p:spPr>
          <a:xfrm>
            <a:off x="1231270" y="1113576"/>
            <a:ext cx="1569660" cy="1477328"/>
          </a:xfrm>
          <a:prstGeom prst="rect">
            <a:avLst/>
          </a:prstGeom>
          <a:noFill/>
        </p:spPr>
        <p:txBody>
          <a:bodyPr wrap="none" rtlCol="0">
            <a:spAutoFit/>
          </a:bodyPr>
          <a:lstStyle/>
          <a:p>
            <a:r>
              <a:rPr kumimoji="1" lang="ja-JP" altLang="en-US"/>
              <a:t>晴天の昼間の</a:t>
            </a:r>
            <a:endParaRPr kumimoji="1" lang="en-US" altLang="ja-JP"/>
          </a:p>
          <a:p>
            <a:r>
              <a:rPr kumimoji="1" lang="ja-JP" altLang="en-US"/>
              <a:t>照度</a:t>
            </a:r>
            <a:r>
              <a:rPr kumimoji="1" lang="en-US" altLang="ja-JP"/>
              <a:t>10</a:t>
            </a:r>
            <a:r>
              <a:rPr kumimoji="1" lang="ja-JP" altLang="en-US"/>
              <a:t>万</a:t>
            </a:r>
            <a:r>
              <a:rPr kumimoji="1" lang="en-US" altLang="ja-JP"/>
              <a:t>lx</a:t>
            </a:r>
          </a:p>
          <a:p>
            <a:endParaRPr kumimoji="1" lang="en-US" altLang="ja-JP"/>
          </a:p>
          <a:p>
            <a:r>
              <a:rPr kumimoji="1" lang="ja-JP" altLang="en-US"/>
              <a:t>ドアの照明</a:t>
            </a:r>
            <a:endParaRPr kumimoji="1" lang="en-US" altLang="ja-JP"/>
          </a:p>
          <a:p>
            <a:r>
              <a:rPr kumimoji="1" lang="en-US" altLang="ja-JP"/>
              <a:t>760lm</a:t>
            </a:r>
          </a:p>
        </p:txBody>
      </p:sp>
      <p:sp>
        <p:nvSpPr>
          <p:cNvPr id="8" name="テキスト ボックス 7">
            <a:extLst>
              <a:ext uri="{FF2B5EF4-FFF2-40B4-BE49-F238E27FC236}">
                <a16:creationId xmlns:a16="http://schemas.microsoft.com/office/drawing/2014/main" id="{49FF2188-03D3-DB9F-D08D-CE868186085D}"/>
              </a:ext>
            </a:extLst>
          </p:cNvPr>
          <p:cNvSpPr txBox="1"/>
          <p:nvPr/>
        </p:nvSpPr>
        <p:spPr>
          <a:xfrm>
            <a:off x="3748135" y="4370594"/>
            <a:ext cx="4581052" cy="369332"/>
          </a:xfrm>
          <a:prstGeom prst="rect">
            <a:avLst/>
          </a:prstGeom>
          <a:noFill/>
        </p:spPr>
        <p:txBody>
          <a:bodyPr wrap="square">
            <a:spAutoFit/>
          </a:bodyPr>
          <a:lstStyle/>
          <a:p>
            <a:r>
              <a:rPr kumimoji="1" lang="ja-JP" altLang="en-US"/>
              <a:t>😵眩しすぎた　</a:t>
            </a:r>
            <a:r>
              <a:rPr kumimoji="1" lang="en-US" altLang="ja-JP"/>
              <a:t>exposure</a:t>
            </a:r>
            <a:r>
              <a:rPr kumimoji="1" lang="ja-JP" altLang="en-US"/>
              <a:t>で調整しよう</a:t>
            </a:r>
            <a:endParaRPr lang="ja-JP" altLang="en-US"/>
          </a:p>
        </p:txBody>
      </p:sp>
    </p:spTree>
    <p:extLst>
      <p:ext uri="{BB962C8B-B14F-4D97-AF65-F5344CB8AC3E}">
        <p14:creationId xmlns:p14="http://schemas.microsoft.com/office/powerpoint/2010/main" val="168046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A5AAA1-3DCC-3168-0B80-28C6901CD50C}"/>
              </a:ext>
            </a:extLst>
          </p:cNvPr>
          <p:cNvSpPr>
            <a:spLocks noGrp="1"/>
          </p:cNvSpPr>
          <p:nvPr>
            <p:ph type="title"/>
          </p:nvPr>
        </p:nvSpPr>
        <p:spPr/>
        <p:txBody>
          <a:bodyPr/>
          <a:lstStyle/>
          <a:p>
            <a:r>
              <a:rPr kumimoji="1" lang="en-US" altLang="ja-JP"/>
              <a:t>exposure</a:t>
            </a:r>
            <a:r>
              <a:rPr kumimoji="1" lang="ja-JP" altLang="en-US"/>
              <a:t>　</a:t>
            </a:r>
            <a:r>
              <a:rPr kumimoji="1" lang="en-US" altLang="ja-JP"/>
              <a:t>-3 </a:t>
            </a:r>
            <a:r>
              <a:rPr kumimoji="1" lang="ja-JP" altLang="en-US"/>
              <a:t>空が暗くなってしまった😐</a:t>
            </a:r>
          </a:p>
        </p:txBody>
      </p:sp>
      <p:pic>
        <p:nvPicPr>
          <p:cNvPr id="11" name="コンテンツ プレースホルダー 10" descr="ダイアグラム が含まれている画像&#10;&#10;AI によって生成されたコンテンツは間違っている可能性があります。">
            <a:extLst>
              <a:ext uri="{FF2B5EF4-FFF2-40B4-BE49-F238E27FC236}">
                <a16:creationId xmlns:a16="http://schemas.microsoft.com/office/drawing/2014/main" id="{7A445550-606D-C882-0514-F3CF1ED50B81}"/>
              </a:ext>
            </a:extLst>
          </p:cNvPr>
          <p:cNvPicPr>
            <a:picLocks noGrp="1" noChangeAspect="1"/>
          </p:cNvPicPr>
          <p:nvPr>
            <p:ph idx="1"/>
          </p:nvPr>
        </p:nvPicPr>
        <p:blipFill>
          <a:blip r:embed="rId3"/>
          <a:stretch>
            <a:fillRect/>
          </a:stretch>
        </p:blipFill>
        <p:spPr>
          <a:xfrm>
            <a:off x="997656" y="767621"/>
            <a:ext cx="7148687" cy="4021137"/>
          </a:xfrm>
        </p:spPr>
      </p:pic>
      <p:sp>
        <p:nvSpPr>
          <p:cNvPr id="12" name="テキスト ボックス 11">
            <a:extLst>
              <a:ext uri="{FF2B5EF4-FFF2-40B4-BE49-F238E27FC236}">
                <a16:creationId xmlns:a16="http://schemas.microsoft.com/office/drawing/2014/main" id="{F4195842-4591-88FA-485B-8FC04D102898}"/>
              </a:ext>
            </a:extLst>
          </p:cNvPr>
          <p:cNvSpPr txBox="1"/>
          <p:nvPr/>
        </p:nvSpPr>
        <p:spPr>
          <a:xfrm>
            <a:off x="1145628" y="1658075"/>
            <a:ext cx="3185487" cy="1754326"/>
          </a:xfrm>
          <a:prstGeom prst="rect">
            <a:avLst/>
          </a:prstGeom>
          <a:noFill/>
        </p:spPr>
        <p:txBody>
          <a:bodyPr wrap="none" rtlCol="0">
            <a:spAutoFit/>
          </a:bodyPr>
          <a:lstStyle/>
          <a:p>
            <a:r>
              <a:rPr kumimoji="1" lang="ja-JP" altLang="en-US">
                <a:solidFill>
                  <a:schemeClr val="bg1"/>
                </a:solidFill>
              </a:rPr>
              <a:t>スカイマップの値＋</a:t>
            </a:r>
            <a:endParaRPr kumimoji="1" lang="en-US" altLang="ja-JP">
              <a:solidFill>
                <a:schemeClr val="bg1"/>
              </a:solidFill>
            </a:endParaRPr>
          </a:p>
          <a:p>
            <a:r>
              <a:rPr kumimoji="1" lang="ja-JP" altLang="en-US">
                <a:solidFill>
                  <a:schemeClr val="bg1"/>
                </a:solidFill>
              </a:rPr>
              <a:t>太陽の明るさ</a:t>
            </a:r>
            <a:r>
              <a:rPr kumimoji="1" lang="en-US" altLang="ja-JP">
                <a:solidFill>
                  <a:schemeClr val="bg1"/>
                </a:solidFill>
              </a:rPr>
              <a:t>100lx</a:t>
            </a:r>
          </a:p>
          <a:p>
            <a:r>
              <a:rPr kumimoji="1" lang="ja-JP" altLang="en-US">
                <a:solidFill>
                  <a:schemeClr val="bg1"/>
                </a:solidFill>
              </a:rPr>
              <a:t>加わって明るすぎになる</a:t>
            </a:r>
            <a:endParaRPr kumimoji="1" lang="en-US" altLang="ja-JP">
              <a:solidFill>
                <a:schemeClr val="bg1"/>
              </a:solidFill>
            </a:endParaRPr>
          </a:p>
          <a:p>
            <a:endParaRPr kumimoji="1" lang="en-US" altLang="ja-JP">
              <a:solidFill>
                <a:schemeClr val="bg1"/>
              </a:solidFill>
            </a:endParaRPr>
          </a:p>
          <a:p>
            <a:r>
              <a:rPr kumimoji="1" lang="ja-JP" altLang="en-US">
                <a:solidFill>
                  <a:schemeClr val="bg1"/>
                </a:solidFill>
              </a:rPr>
              <a:t>でも</a:t>
            </a:r>
            <a:r>
              <a:rPr kumimoji="1" lang="en-US" altLang="ja-JP">
                <a:solidFill>
                  <a:schemeClr val="bg1"/>
                </a:solidFill>
              </a:rPr>
              <a:t>directional light</a:t>
            </a:r>
          </a:p>
          <a:p>
            <a:r>
              <a:rPr kumimoji="1" lang="ja-JP" altLang="en-US">
                <a:solidFill>
                  <a:schemeClr val="bg1"/>
                </a:solidFill>
              </a:rPr>
              <a:t>を置かないと落ち影が出ない</a:t>
            </a:r>
          </a:p>
        </p:txBody>
      </p:sp>
    </p:spTree>
    <p:extLst>
      <p:ext uri="{BB962C8B-B14F-4D97-AF65-F5344CB8AC3E}">
        <p14:creationId xmlns:p14="http://schemas.microsoft.com/office/powerpoint/2010/main" val="425319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Cgで描かれた化粧品&#10;&#10;AI によって生成されたコンテンツは間違っている可能性があります。">
            <a:extLst>
              <a:ext uri="{FF2B5EF4-FFF2-40B4-BE49-F238E27FC236}">
                <a16:creationId xmlns:a16="http://schemas.microsoft.com/office/drawing/2014/main" id="{BC2DD26B-9B43-C5EF-27DC-24C49DEB457C}"/>
              </a:ext>
            </a:extLst>
          </p:cNvPr>
          <p:cNvPicPr>
            <a:picLocks noChangeAspect="1"/>
          </p:cNvPicPr>
          <p:nvPr/>
        </p:nvPicPr>
        <p:blipFill>
          <a:blip r:embed="rId2"/>
          <a:stretch>
            <a:fillRect/>
          </a:stretch>
        </p:blipFill>
        <p:spPr>
          <a:xfrm>
            <a:off x="-312819" y="2102100"/>
            <a:ext cx="2792564" cy="1570817"/>
          </a:xfrm>
          <a:prstGeom prst="rect">
            <a:avLst/>
          </a:prstGeom>
        </p:spPr>
      </p:pic>
      <p:sp>
        <p:nvSpPr>
          <p:cNvPr id="2" name="タイトル 1">
            <a:extLst>
              <a:ext uri="{FF2B5EF4-FFF2-40B4-BE49-F238E27FC236}">
                <a16:creationId xmlns:a16="http://schemas.microsoft.com/office/drawing/2014/main" id="{5BF5286D-B3B1-8B09-E9DE-1E5BF457868E}"/>
              </a:ext>
            </a:extLst>
          </p:cNvPr>
          <p:cNvSpPr>
            <a:spLocks noGrp="1"/>
          </p:cNvSpPr>
          <p:nvPr>
            <p:ph type="title"/>
          </p:nvPr>
        </p:nvSpPr>
        <p:spPr/>
        <p:txBody>
          <a:bodyPr/>
          <a:lstStyle/>
          <a:p>
            <a:r>
              <a:rPr kumimoji="1" lang="ja-JP" altLang="en-US"/>
              <a:t>写実的な画を得るためには</a:t>
            </a:r>
          </a:p>
        </p:txBody>
      </p:sp>
      <p:sp>
        <p:nvSpPr>
          <p:cNvPr id="3" name="コンテンツ プレースホルダー 2">
            <a:extLst>
              <a:ext uri="{FF2B5EF4-FFF2-40B4-BE49-F238E27FC236}">
                <a16:creationId xmlns:a16="http://schemas.microsoft.com/office/drawing/2014/main" id="{2184AB46-AE70-F4EA-EF85-09FA940B5E6D}"/>
              </a:ext>
            </a:extLst>
          </p:cNvPr>
          <p:cNvSpPr>
            <a:spLocks noGrp="1"/>
          </p:cNvSpPr>
          <p:nvPr>
            <p:ph idx="1"/>
          </p:nvPr>
        </p:nvSpPr>
        <p:spPr>
          <a:xfrm>
            <a:off x="1564104" y="785374"/>
            <a:ext cx="7122695" cy="4022238"/>
          </a:xfrm>
        </p:spPr>
        <p:txBody>
          <a:bodyPr/>
          <a:lstStyle/>
          <a:p>
            <a:r>
              <a:rPr lang="ja-JP" altLang="en-US"/>
              <a:t>パストレーシングする</a:t>
            </a:r>
            <a:endParaRPr lang="en-US" altLang="ja-JP"/>
          </a:p>
          <a:p>
            <a:pPr lvl="1"/>
            <a:r>
              <a:rPr lang="ja-JP" altLang="en-US"/>
              <a:t>計算コスト高い</a:t>
            </a:r>
            <a:endParaRPr lang="en-US" altLang="ja-JP"/>
          </a:p>
          <a:p>
            <a:r>
              <a:rPr lang="ja-JP" altLang="en-US" sz="1800"/>
              <a:t>「</a:t>
            </a:r>
            <a:r>
              <a:rPr kumimoji="1" lang="ja-JP" altLang="en-US" sz="1800"/>
              <a:t>現実世界の値を元に組み立てる</a:t>
            </a:r>
            <a:r>
              <a:rPr lang="ja-JP" altLang="en-US" sz="1800"/>
              <a:t>」をちゃんとやるには手間と費用がかかる。</a:t>
            </a:r>
            <a:endParaRPr lang="en-US" altLang="ja-JP" sz="1800"/>
          </a:p>
          <a:p>
            <a:pPr lvl="1"/>
            <a:r>
              <a:rPr kumimoji="1" lang="ja-JP" altLang="en-US"/>
              <a:t>マクベスカラーチェッカーで同じ撮影条件で撮影したデータを使い、正確な</a:t>
            </a:r>
            <a:r>
              <a:rPr kumimoji="1" lang="en-US" altLang="ja-JP"/>
              <a:t>Exposure</a:t>
            </a:r>
            <a:r>
              <a:rPr kumimoji="1" lang="ja-JP" altLang="en-US"/>
              <a:t>を割り出す</a:t>
            </a:r>
            <a:endParaRPr kumimoji="1" lang="en-US" altLang="ja-JP"/>
          </a:p>
          <a:p>
            <a:pPr lvl="1"/>
            <a:r>
              <a:rPr kumimoji="1" lang="ja-JP" altLang="en-US"/>
              <a:t>作業負担＋作業者に高度な色知識が必要。</a:t>
            </a:r>
            <a:endParaRPr kumimoji="1" lang="en-US" altLang="ja-JP"/>
          </a:p>
          <a:p>
            <a:r>
              <a:rPr kumimoji="1" lang="ja-JP" altLang="en-US"/>
              <a:t>物理ベースレンダリングで現実世界の値を元に組み立てていけば、感性に頼らず楽にリアルになるはずが</a:t>
            </a:r>
            <a:endParaRPr kumimoji="1" lang="en-US" altLang="ja-JP"/>
          </a:p>
          <a:p>
            <a:r>
              <a:rPr lang="ja-JP" altLang="en-US"/>
              <a:t>結局明るさ調整を人間が自分の感覚を元にやっている？</a:t>
            </a:r>
            <a:endParaRPr lang="en-US" altLang="ja-JP"/>
          </a:p>
          <a:p>
            <a:pPr lvl="1"/>
            <a:endParaRPr lang="en-US" altLang="ja-JP"/>
          </a:p>
        </p:txBody>
      </p:sp>
    </p:spTree>
    <p:extLst>
      <p:ext uri="{BB962C8B-B14F-4D97-AF65-F5344CB8AC3E}">
        <p14:creationId xmlns:p14="http://schemas.microsoft.com/office/powerpoint/2010/main" val="394263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CF7B3A7-C6BE-D74D-423E-2B5E8B9B8CEC}"/>
              </a:ext>
            </a:extLst>
          </p:cNvPr>
          <p:cNvSpPr>
            <a:spLocks noGrp="1"/>
          </p:cNvSpPr>
          <p:nvPr>
            <p:ph type="title"/>
          </p:nvPr>
        </p:nvSpPr>
        <p:spPr/>
        <p:txBody>
          <a:bodyPr/>
          <a:lstStyle/>
          <a:p>
            <a:r>
              <a:rPr lang="ja-JP" altLang="en-US"/>
              <a:t>もっと感覚的に「</a:t>
            </a:r>
            <a:r>
              <a:rPr lang="ja-JP" altLang="en-US">
                <a:solidFill>
                  <a:srgbClr val="E39035"/>
                </a:solidFill>
              </a:rPr>
              <a:t>楽しく</a:t>
            </a:r>
            <a:r>
              <a:rPr lang="ja-JP" altLang="en-US"/>
              <a:t>」</a:t>
            </a:r>
            <a:br>
              <a:rPr lang="en-US" altLang="ja-JP"/>
            </a:br>
            <a:r>
              <a:rPr lang="ja-JP" altLang="en-US"/>
              <a:t>レンダリングできないか？</a:t>
            </a:r>
          </a:p>
        </p:txBody>
      </p:sp>
    </p:spTree>
    <p:extLst>
      <p:ext uri="{BB962C8B-B14F-4D97-AF65-F5344CB8AC3E}">
        <p14:creationId xmlns:p14="http://schemas.microsoft.com/office/powerpoint/2010/main" val="3120053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A51EA8-3EAB-ADAA-8417-C7DEA16375E2}"/>
              </a:ext>
            </a:extLst>
          </p:cNvPr>
          <p:cNvSpPr>
            <a:spLocks noGrp="1"/>
          </p:cNvSpPr>
          <p:nvPr>
            <p:ph type="title"/>
          </p:nvPr>
        </p:nvSpPr>
        <p:spPr/>
        <p:txBody>
          <a:bodyPr/>
          <a:lstStyle/>
          <a:p>
            <a:r>
              <a:rPr kumimoji="1" lang="ja-JP" altLang="en-US"/>
              <a:t>光の物理量に依存しない</a:t>
            </a:r>
            <a:r>
              <a:rPr kumimoji="1" lang="en-US" altLang="ja-JP"/>
              <a:t>max</a:t>
            </a:r>
            <a:r>
              <a:rPr kumimoji="1" lang="ja-JP" altLang="en-US"/>
              <a:t>合成反射方程式</a:t>
            </a:r>
          </a:p>
        </p:txBody>
      </p:sp>
      <p:sp>
        <p:nvSpPr>
          <p:cNvPr id="6" name="テキスト ボックス 5">
            <a:extLst>
              <a:ext uri="{FF2B5EF4-FFF2-40B4-BE49-F238E27FC236}">
                <a16:creationId xmlns:a16="http://schemas.microsoft.com/office/drawing/2014/main" id="{C0580010-F98D-25CB-1106-A2026AA27418}"/>
              </a:ext>
            </a:extLst>
          </p:cNvPr>
          <p:cNvSpPr txBox="1"/>
          <p:nvPr/>
        </p:nvSpPr>
        <p:spPr>
          <a:xfrm>
            <a:off x="240475" y="551482"/>
            <a:ext cx="8016833" cy="338554"/>
          </a:xfrm>
          <a:prstGeom prst="rect">
            <a:avLst/>
          </a:prstGeom>
          <a:noFill/>
        </p:spPr>
        <p:txBody>
          <a:bodyPr wrap="square">
            <a:spAutoFit/>
          </a:bodyPr>
          <a:lstStyle/>
          <a:p>
            <a:r>
              <a:rPr lang="en-US" altLang="ja-JP" sz="1600">
                <a:solidFill>
                  <a:srgbClr val="D16C15"/>
                </a:solidFill>
              </a:rPr>
              <a:t>A Max-Based Reflectance Approach Independent of physical Accuracy</a:t>
            </a:r>
            <a:endParaRPr lang="ja-JP" altLang="en-US" sz="1600">
              <a:solidFill>
                <a:srgbClr val="D16C15"/>
              </a:solidFill>
            </a:endParaRPr>
          </a:p>
        </p:txBody>
      </p:sp>
      <p:sp>
        <p:nvSpPr>
          <p:cNvPr id="7" name="テキスト ボックス 6">
            <a:extLst>
              <a:ext uri="{FF2B5EF4-FFF2-40B4-BE49-F238E27FC236}">
                <a16:creationId xmlns:a16="http://schemas.microsoft.com/office/drawing/2014/main" id="{9C51CC94-C167-446B-5ECE-092FE31A8A04}"/>
              </a:ext>
            </a:extLst>
          </p:cNvPr>
          <p:cNvSpPr txBox="1"/>
          <p:nvPr/>
        </p:nvSpPr>
        <p:spPr>
          <a:xfrm>
            <a:off x="5057550" y="2730250"/>
            <a:ext cx="3647152" cy="923330"/>
          </a:xfrm>
          <a:prstGeom prst="rect">
            <a:avLst/>
          </a:prstGeom>
          <a:noFill/>
        </p:spPr>
        <p:txBody>
          <a:bodyPr wrap="none" rtlCol="0">
            <a:spAutoFit/>
          </a:bodyPr>
          <a:lstStyle/>
          <a:p>
            <a:r>
              <a:rPr kumimoji="1" lang="ja-JP" altLang="en-US">
                <a:solidFill>
                  <a:schemeClr val="bg1"/>
                </a:solidFill>
              </a:rPr>
              <a:t>ライトの強さは相対値で設定する</a:t>
            </a:r>
            <a:endParaRPr kumimoji="1" lang="en-US" altLang="ja-JP">
              <a:solidFill>
                <a:schemeClr val="bg1"/>
              </a:solidFill>
            </a:endParaRPr>
          </a:p>
          <a:p>
            <a:r>
              <a:rPr kumimoji="1" lang="ja-JP" altLang="en-US">
                <a:solidFill>
                  <a:schemeClr val="bg1"/>
                </a:solidFill>
              </a:rPr>
              <a:t>例：</a:t>
            </a:r>
            <a:r>
              <a:rPr kumimoji="1" lang="en-US" altLang="ja-JP">
                <a:solidFill>
                  <a:schemeClr val="bg1"/>
                </a:solidFill>
              </a:rPr>
              <a:t>Sun 1.0</a:t>
            </a:r>
          </a:p>
          <a:p>
            <a:r>
              <a:rPr kumimoji="1" lang="en-US" altLang="ja-JP">
                <a:solidFill>
                  <a:schemeClr val="bg1"/>
                </a:solidFill>
              </a:rPr>
              <a:t>Point Light 0.1</a:t>
            </a:r>
            <a:endParaRPr kumimoji="1" lang="ja-JP" altLang="en-US">
              <a:solidFill>
                <a:schemeClr val="bg1"/>
              </a:solidFill>
            </a:endParaRPr>
          </a:p>
        </p:txBody>
      </p:sp>
      <p:sp>
        <p:nvSpPr>
          <p:cNvPr id="14" name="テキスト ボックス 13">
            <a:extLst>
              <a:ext uri="{FF2B5EF4-FFF2-40B4-BE49-F238E27FC236}">
                <a16:creationId xmlns:a16="http://schemas.microsoft.com/office/drawing/2014/main" id="{4134CE46-9864-F9D4-02E5-EED3353B13EE}"/>
              </a:ext>
            </a:extLst>
          </p:cNvPr>
          <p:cNvSpPr txBox="1"/>
          <p:nvPr/>
        </p:nvSpPr>
        <p:spPr>
          <a:xfrm>
            <a:off x="602775" y="2938665"/>
            <a:ext cx="3185487" cy="369332"/>
          </a:xfrm>
          <a:prstGeom prst="rect">
            <a:avLst/>
          </a:prstGeom>
          <a:noFill/>
        </p:spPr>
        <p:txBody>
          <a:bodyPr wrap="none" rtlCol="0">
            <a:spAutoFit/>
          </a:bodyPr>
          <a:lstStyle/>
          <a:p>
            <a:r>
              <a:rPr kumimoji="1" lang="ja-JP" altLang="en-US">
                <a:solidFill>
                  <a:schemeClr val="bg1"/>
                </a:solidFill>
              </a:rPr>
              <a:t>ライトベクトル　正規化済み</a:t>
            </a:r>
          </a:p>
        </p:txBody>
      </p:sp>
      <p:grpSp>
        <p:nvGrpSpPr>
          <p:cNvPr id="8" name="グループ化 7">
            <a:extLst>
              <a:ext uri="{FF2B5EF4-FFF2-40B4-BE49-F238E27FC236}">
                <a16:creationId xmlns:a16="http://schemas.microsoft.com/office/drawing/2014/main" id="{26E6F87B-704F-D0AF-A709-E3CC56908902}"/>
              </a:ext>
            </a:extLst>
          </p:cNvPr>
          <p:cNvGrpSpPr/>
          <p:nvPr/>
        </p:nvGrpSpPr>
        <p:grpSpPr>
          <a:xfrm>
            <a:off x="2793592" y="1289234"/>
            <a:ext cx="3356088" cy="600911"/>
            <a:chOff x="1926161" y="1265225"/>
            <a:chExt cx="3356088" cy="600911"/>
          </a:xfrm>
        </p:grpSpPr>
        <p:sp>
          <p:nvSpPr>
            <p:cNvPr id="22" name="フリーフォーム: 図形 21">
              <a:extLst>
                <a:ext uri="{FF2B5EF4-FFF2-40B4-BE49-F238E27FC236}">
                  <a16:creationId xmlns:a16="http://schemas.microsoft.com/office/drawing/2014/main" id="{A6A37BC0-CD55-38C3-5F0B-22D4B395114C}"/>
                </a:ext>
              </a:extLst>
            </p:cNvPr>
            <p:cNvSpPr/>
            <p:nvPr/>
          </p:nvSpPr>
          <p:spPr>
            <a:xfrm>
              <a:off x="1926161" y="1420925"/>
              <a:ext cx="237696" cy="235029"/>
            </a:xfrm>
            <a:custGeom>
              <a:avLst/>
              <a:gdLst>
                <a:gd name="connsiteX0" fmla="*/ 190715 w 237696"/>
                <a:gd name="connsiteY0" fmla="*/ 38050 h 235029"/>
                <a:gd name="connsiteX1" fmla="*/ 70700 w 237696"/>
                <a:gd name="connsiteY1" fmla="*/ 229074 h 235029"/>
                <a:gd name="connsiteX2" fmla="*/ 61365 w 237696"/>
                <a:gd name="connsiteY2" fmla="*/ 235074 h 235029"/>
                <a:gd name="connsiteX3" fmla="*/ 55364 w 237696"/>
                <a:gd name="connsiteY3" fmla="*/ 231074 h 235029"/>
                <a:gd name="connsiteX4" fmla="*/ 54698 w 237696"/>
                <a:gd name="connsiteY4" fmla="*/ 227407 h 235029"/>
                <a:gd name="connsiteX5" fmla="*/ 28361 w 237696"/>
                <a:gd name="connsiteY5" fmla="*/ 21714 h 235029"/>
                <a:gd name="connsiteX6" fmla="*/ 23694 w 237696"/>
                <a:gd name="connsiteY6" fmla="*/ 12380 h 235029"/>
                <a:gd name="connsiteX7" fmla="*/ 8358 w 237696"/>
                <a:gd name="connsiteY7" fmla="*/ 10380 h 235029"/>
                <a:gd name="connsiteX8" fmla="*/ 24 w 237696"/>
                <a:gd name="connsiteY8" fmla="*/ 6379 h 235029"/>
                <a:gd name="connsiteX9" fmla="*/ 6358 w 237696"/>
                <a:gd name="connsiteY9" fmla="*/ 45 h 235029"/>
                <a:gd name="connsiteX10" fmla="*/ 24027 w 237696"/>
                <a:gd name="connsiteY10" fmla="*/ 712 h 235029"/>
                <a:gd name="connsiteX11" fmla="*/ 24360 w 237696"/>
                <a:gd name="connsiteY11" fmla="*/ 712 h 235029"/>
                <a:gd name="connsiteX12" fmla="*/ 42029 w 237696"/>
                <a:gd name="connsiteY12" fmla="*/ 1045 h 235029"/>
                <a:gd name="connsiteX13" fmla="*/ 42696 w 237696"/>
                <a:gd name="connsiteY13" fmla="*/ 1045 h 235029"/>
                <a:gd name="connsiteX14" fmla="*/ 83701 w 237696"/>
                <a:gd name="connsiteY14" fmla="*/ 45 h 235029"/>
                <a:gd name="connsiteX15" fmla="*/ 84035 w 237696"/>
                <a:gd name="connsiteY15" fmla="*/ 45 h 235029"/>
                <a:gd name="connsiteX16" fmla="*/ 88702 w 237696"/>
                <a:gd name="connsiteY16" fmla="*/ 3712 h 235029"/>
                <a:gd name="connsiteX17" fmla="*/ 80367 w 237696"/>
                <a:gd name="connsiteY17" fmla="*/ 10380 h 235029"/>
                <a:gd name="connsiteX18" fmla="*/ 57365 w 237696"/>
                <a:gd name="connsiteY18" fmla="*/ 20381 h 235029"/>
                <a:gd name="connsiteX19" fmla="*/ 80034 w 237696"/>
                <a:gd name="connsiteY19" fmla="*/ 196736 h 235029"/>
                <a:gd name="connsiteX20" fmla="*/ 182380 w 237696"/>
                <a:gd name="connsiteY20" fmla="*/ 34049 h 235029"/>
                <a:gd name="connsiteX21" fmla="*/ 186714 w 237696"/>
                <a:gd name="connsiteY21" fmla="*/ 24715 h 235029"/>
                <a:gd name="connsiteX22" fmla="*/ 187381 w 237696"/>
                <a:gd name="connsiteY22" fmla="*/ 21381 h 235029"/>
                <a:gd name="connsiteX23" fmla="*/ 172046 w 237696"/>
                <a:gd name="connsiteY23" fmla="*/ 10380 h 235029"/>
                <a:gd name="connsiteX24" fmla="*/ 166712 w 237696"/>
                <a:gd name="connsiteY24" fmla="*/ 6379 h 235029"/>
                <a:gd name="connsiteX25" fmla="*/ 173046 w 237696"/>
                <a:gd name="connsiteY25" fmla="*/ 45 h 235029"/>
                <a:gd name="connsiteX26" fmla="*/ 205716 w 237696"/>
                <a:gd name="connsiteY26" fmla="*/ 1045 h 235029"/>
                <a:gd name="connsiteX27" fmla="*/ 206050 w 237696"/>
                <a:gd name="connsiteY27" fmla="*/ 1045 h 235029"/>
                <a:gd name="connsiteX28" fmla="*/ 232720 w 237696"/>
                <a:gd name="connsiteY28" fmla="*/ 45 h 235029"/>
                <a:gd name="connsiteX29" fmla="*/ 233387 w 237696"/>
                <a:gd name="connsiteY29" fmla="*/ 45 h 235029"/>
                <a:gd name="connsiteX30" fmla="*/ 237720 w 237696"/>
                <a:gd name="connsiteY30" fmla="*/ 4046 h 235029"/>
                <a:gd name="connsiteX31" fmla="*/ 233387 w 237696"/>
                <a:gd name="connsiteY31" fmla="*/ 10380 h 235029"/>
                <a:gd name="connsiteX32" fmla="*/ 206050 w 237696"/>
                <a:gd name="connsiteY32" fmla="*/ 19714 h 235029"/>
                <a:gd name="connsiteX33" fmla="*/ 198716 w 237696"/>
                <a:gd name="connsiteY33" fmla="*/ 27048 h 235029"/>
                <a:gd name="connsiteX34" fmla="*/ 190715 w 237696"/>
                <a:gd name="connsiteY34" fmla="*/ 3805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715" y="38050"/>
                  </a:moveTo>
                  <a:lnTo>
                    <a:pt x="70700" y="229074"/>
                  </a:lnTo>
                  <a:cubicBezTo>
                    <a:pt x="67143" y="232852"/>
                    <a:pt x="64032" y="234852"/>
                    <a:pt x="61365" y="235074"/>
                  </a:cubicBezTo>
                  <a:cubicBezTo>
                    <a:pt x="58254" y="235074"/>
                    <a:pt x="56253" y="233741"/>
                    <a:pt x="55364" y="231074"/>
                  </a:cubicBezTo>
                  <a:cubicBezTo>
                    <a:pt x="55142" y="230185"/>
                    <a:pt x="54920" y="228963"/>
                    <a:pt x="54698" y="227407"/>
                  </a:cubicBezTo>
                  <a:lnTo>
                    <a:pt x="28361" y="21714"/>
                  </a:lnTo>
                  <a:cubicBezTo>
                    <a:pt x="27694" y="16603"/>
                    <a:pt x="26138" y="13491"/>
                    <a:pt x="23694" y="12380"/>
                  </a:cubicBezTo>
                  <a:cubicBezTo>
                    <a:pt x="21249" y="11046"/>
                    <a:pt x="16137" y="10380"/>
                    <a:pt x="8358" y="10380"/>
                  </a:cubicBezTo>
                  <a:cubicBezTo>
                    <a:pt x="3247" y="10380"/>
                    <a:pt x="469" y="9046"/>
                    <a:pt x="24" y="6379"/>
                  </a:cubicBezTo>
                  <a:cubicBezTo>
                    <a:pt x="24" y="2156"/>
                    <a:pt x="2135" y="45"/>
                    <a:pt x="6358" y="45"/>
                  </a:cubicBezTo>
                  <a:lnTo>
                    <a:pt x="24027" y="712"/>
                  </a:lnTo>
                  <a:lnTo>
                    <a:pt x="24360" y="712"/>
                  </a:lnTo>
                  <a:lnTo>
                    <a:pt x="42029" y="1045"/>
                  </a:lnTo>
                  <a:lnTo>
                    <a:pt x="42696" y="1045"/>
                  </a:lnTo>
                  <a:lnTo>
                    <a:pt x="83701" y="45"/>
                  </a:lnTo>
                  <a:lnTo>
                    <a:pt x="84035" y="45"/>
                  </a:lnTo>
                  <a:cubicBezTo>
                    <a:pt x="87146" y="45"/>
                    <a:pt x="88702" y="1268"/>
                    <a:pt x="88702" y="3712"/>
                  </a:cubicBezTo>
                  <a:cubicBezTo>
                    <a:pt x="86924" y="7935"/>
                    <a:pt x="84146" y="10157"/>
                    <a:pt x="80367" y="10380"/>
                  </a:cubicBezTo>
                  <a:cubicBezTo>
                    <a:pt x="66143" y="10380"/>
                    <a:pt x="58476" y="13713"/>
                    <a:pt x="57365" y="20381"/>
                  </a:cubicBezTo>
                  <a:lnTo>
                    <a:pt x="80034" y="196736"/>
                  </a:lnTo>
                  <a:lnTo>
                    <a:pt x="182380" y="34049"/>
                  </a:lnTo>
                  <a:lnTo>
                    <a:pt x="186714" y="24715"/>
                  </a:lnTo>
                  <a:cubicBezTo>
                    <a:pt x="187158" y="23381"/>
                    <a:pt x="187381" y="22270"/>
                    <a:pt x="187381" y="21381"/>
                  </a:cubicBezTo>
                  <a:cubicBezTo>
                    <a:pt x="187381" y="14714"/>
                    <a:pt x="182269" y="11046"/>
                    <a:pt x="172046" y="10380"/>
                  </a:cubicBezTo>
                  <a:cubicBezTo>
                    <a:pt x="168489" y="10380"/>
                    <a:pt x="166712" y="9046"/>
                    <a:pt x="166712" y="6379"/>
                  </a:cubicBezTo>
                  <a:cubicBezTo>
                    <a:pt x="166712" y="2156"/>
                    <a:pt x="168823" y="45"/>
                    <a:pt x="173046" y="45"/>
                  </a:cubicBezTo>
                  <a:lnTo>
                    <a:pt x="205716" y="1045"/>
                  </a:lnTo>
                  <a:lnTo>
                    <a:pt x="206050" y="1045"/>
                  </a:lnTo>
                  <a:lnTo>
                    <a:pt x="232720" y="45"/>
                  </a:lnTo>
                  <a:lnTo>
                    <a:pt x="233387" y="45"/>
                  </a:lnTo>
                  <a:cubicBezTo>
                    <a:pt x="236276" y="45"/>
                    <a:pt x="237720" y="1379"/>
                    <a:pt x="237720" y="4046"/>
                  </a:cubicBezTo>
                  <a:cubicBezTo>
                    <a:pt x="237720" y="8046"/>
                    <a:pt x="236276" y="10157"/>
                    <a:pt x="233387" y="10380"/>
                  </a:cubicBezTo>
                  <a:cubicBezTo>
                    <a:pt x="221829" y="11046"/>
                    <a:pt x="212717" y="14158"/>
                    <a:pt x="206050" y="19714"/>
                  </a:cubicBezTo>
                  <a:cubicBezTo>
                    <a:pt x="203605" y="21714"/>
                    <a:pt x="201160" y="24159"/>
                    <a:pt x="198716" y="27048"/>
                  </a:cubicBezTo>
                  <a:cubicBezTo>
                    <a:pt x="196049" y="30160"/>
                    <a:pt x="193382" y="33827"/>
                    <a:pt x="190715" y="38050"/>
                  </a:cubicBezTo>
                  <a:close/>
                </a:path>
              </a:pathLst>
            </a:custGeom>
            <a:solidFill>
              <a:schemeClr val="bg1"/>
            </a:solidFill>
            <a:ln w="333375" cap="flat">
              <a:no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ED9D8439-8D1C-3EC6-EE36-84ACD0FE41AC}"/>
                </a:ext>
              </a:extLst>
            </p:cNvPr>
            <p:cNvSpPr/>
            <p:nvPr/>
          </p:nvSpPr>
          <p:spPr>
            <a:xfrm>
              <a:off x="2268614" y="1526271"/>
              <a:ext cx="221694" cy="78009"/>
            </a:xfrm>
            <a:custGeom>
              <a:avLst/>
              <a:gdLst>
                <a:gd name="connsiteX0" fmla="*/ 210419 w 221694"/>
                <a:gd name="connsiteY0" fmla="*/ 13383 h 78009"/>
                <a:gd name="connsiteX1" fmla="*/ 11394 w 221694"/>
                <a:gd name="connsiteY1" fmla="*/ 13383 h 78009"/>
                <a:gd name="connsiteX2" fmla="*/ 59 w 221694"/>
                <a:gd name="connsiteY2" fmla="*/ 6715 h 78009"/>
                <a:gd name="connsiteX3" fmla="*/ 11061 w 221694"/>
                <a:gd name="connsiteY3" fmla="*/ 48 h 78009"/>
                <a:gd name="connsiteX4" fmla="*/ 210752 w 221694"/>
                <a:gd name="connsiteY4" fmla="*/ 48 h 78009"/>
                <a:gd name="connsiteX5" fmla="*/ 221754 w 221694"/>
                <a:gd name="connsiteY5" fmla="*/ 6715 h 78009"/>
                <a:gd name="connsiteX6" fmla="*/ 210419 w 221694"/>
                <a:gd name="connsiteY6" fmla="*/ 13383 h 78009"/>
                <a:gd name="connsiteX7" fmla="*/ 210752 w 221694"/>
                <a:gd name="connsiteY7" fmla="*/ 78058 h 78009"/>
                <a:gd name="connsiteX8" fmla="*/ 11061 w 221694"/>
                <a:gd name="connsiteY8" fmla="*/ 78058 h 78009"/>
                <a:gd name="connsiteX9" fmla="*/ 59 w 221694"/>
                <a:gd name="connsiteY9" fmla="*/ 71390 h 78009"/>
                <a:gd name="connsiteX10" fmla="*/ 11394 w 221694"/>
                <a:gd name="connsiteY10" fmla="*/ 64723 h 78009"/>
                <a:gd name="connsiteX11" fmla="*/ 210419 w 221694"/>
                <a:gd name="connsiteY11" fmla="*/ 64723 h 78009"/>
                <a:gd name="connsiteX12" fmla="*/ 221754 w 221694"/>
                <a:gd name="connsiteY12" fmla="*/ 71390 h 78009"/>
                <a:gd name="connsiteX13" fmla="*/ 210752 w 221694"/>
                <a:gd name="connsiteY13" fmla="*/ 78058 h 7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694" h="78009">
                  <a:moveTo>
                    <a:pt x="210419" y="13383"/>
                  </a:moveTo>
                  <a:lnTo>
                    <a:pt x="11394" y="13383"/>
                  </a:lnTo>
                  <a:cubicBezTo>
                    <a:pt x="4282" y="13383"/>
                    <a:pt x="504" y="11160"/>
                    <a:pt x="59" y="6715"/>
                  </a:cubicBezTo>
                  <a:cubicBezTo>
                    <a:pt x="59" y="2270"/>
                    <a:pt x="3726" y="48"/>
                    <a:pt x="11061" y="48"/>
                  </a:cubicBezTo>
                  <a:lnTo>
                    <a:pt x="210752" y="48"/>
                  </a:lnTo>
                  <a:cubicBezTo>
                    <a:pt x="217864" y="48"/>
                    <a:pt x="221531" y="2270"/>
                    <a:pt x="221754" y="6715"/>
                  </a:cubicBezTo>
                  <a:cubicBezTo>
                    <a:pt x="221754" y="11160"/>
                    <a:pt x="217975" y="13383"/>
                    <a:pt x="210419" y="13383"/>
                  </a:cubicBezTo>
                  <a:moveTo>
                    <a:pt x="210752" y="78058"/>
                  </a:moveTo>
                  <a:lnTo>
                    <a:pt x="11061" y="78058"/>
                  </a:lnTo>
                  <a:cubicBezTo>
                    <a:pt x="3949" y="78058"/>
                    <a:pt x="281" y="75835"/>
                    <a:pt x="59" y="71390"/>
                  </a:cubicBezTo>
                  <a:cubicBezTo>
                    <a:pt x="59" y="66945"/>
                    <a:pt x="3837" y="64723"/>
                    <a:pt x="11394" y="64723"/>
                  </a:cubicBezTo>
                  <a:lnTo>
                    <a:pt x="210419" y="64723"/>
                  </a:lnTo>
                  <a:cubicBezTo>
                    <a:pt x="217531" y="64723"/>
                    <a:pt x="221309" y="66945"/>
                    <a:pt x="221754" y="71390"/>
                  </a:cubicBezTo>
                  <a:cubicBezTo>
                    <a:pt x="221754" y="75835"/>
                    <a:pt x="218086" y="78058"/>
                    <a:pt x="210752" y="78058"/>
                  </a:cubicBezTo>
                  <a:close/>
                </a:path>
              </a:pathLst>
            </a:custGeom>
            <a:solidFill>
              <a:schemeClr val="bg1"/>
            </a:solidFill>
            <a:ln w="333375"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B0504BF9-8311-E78E-CBD0-519EC361159A}"/>
                </a:ext>
              </a:extLst>
            </p:cNvPr>
            <p:cNvSpPr/>
            <p:nvPr/>
          </p:nvSpPr>
          <p:spPr>
            <a:xfrm>
              <a:off x="2695474" y="1501268"/>
              <a:ext cx="260365" cy="147351"/>
            </a:xfrm>
            <a:custGeom>
              <a:avLst/>
              <a:gdLst>
                <a:gd name="connsiteX0" fmla="*/ 26109 w 260365"/>
                <a:gd name="connsiteY0" fmla="*/ 32720 h 147351"/>
                <a:gd name="connsiteX1" fmla="*/ 21109 w 260365"/>
                <a:gd name="connsiteY1" fmla="*/ 16718 h 147351"/>
                <a:gd name="connsiteX2" fmla="*/ 6773 w 260365"/>
                <a:gd name="connsiteY2" fmla="*/ 14051 h 147351"/>
                <a:gd name="connsiteX3" fmla="*/ 106 w 260365"/>
                <a:gd name="connsiteY3" fmla="*/ 14051 h 147351"/>
                <a:gd name="connsiteX4" fmla="*/ 106 w 260365"/>
                <a:gd name="connsiteY4" fmla="*/ 3716 h 147351"/>
                <a:gd name="connsiteX5" fmla="*/ 47112 w 260365"/>
                <a:gd name="connsiteY5" fmla="*/ 49 h 147351"/>
                <a:gd name="connsiteX6" fmla="*/ 47112 w 260365"/>
                <a:gd name="connsiteY6" fmla="*/ 35053 h 147351"/>
                <a:gd name="connsiteX7" fmla="*/ 96451 w 260365"/>
                <a:gd name="connsiteY7" fmla="*/ 49 h 147351"/>
                <a:gd name="connsiteX8" fmla="*/ 140790 w 260365"/>
                <a:gd name="connsiteY8" fmla="*/ 32720 h 147351"/>
                <a:gd name="connsiteX9" fmla="*/ 172127 w 260365"/>
                <a:gd name="connsiteY9" fmla="*/ 2716 h 147351"/>
                <a:gd name="connsiteX10" fmla="*/ 189130 w 260365"/>
                <a:gd name="connsiteY10" fmla="*/ 49 h 147351"/>
                <a:gd name="connsiteX11" fmla="*/ 224134 w 260365"/>
                <a:gd name="connsiteY11" fmla="*/ 12384 h 147351"/>
                <a:gd name="connsiteX12" fmla="*/ 234135 w 260365"/>
                <a:gd name="connsiteY12" fmla="*/ 40721 h 147351"/>
                <a:gd name="connsiteX13" fmla="*/ 234469 w 260365"/>
                <a:gd name="connsiteY13" fmla="*/ 63390 h 147351"/>
                <a:gd name="connsiteX14" fmla="*/ 234469 w 260365"/>
                <a:gd name="connsiteY14" fmla="*/ 127065 h 147351"/>
                <a:gd name="connsiteX15" fmla="*/ 244136 w 260365"/>
                <a:gd name="connsiteY15" fmla="*/ 136399 h 147351"/>
                <a:gd name="connsiteX16" fmla="*/ 260472 w 260365"/>
                <a:gd name="connsiteY16" fmla="*/ 137066 h 147351"/>
                <a:gd name="connsiteX17" fmla="*/ 260472 w 260365"/>
                <a:gd name="connsiteY17" fmla="*/ 147401 h 147351"/>
                <a:gd name="connsiteX18" fmla="*/ 223134 w 260365"/>
                <a:gd name="connsiteY18" fmla="*/ 146400 h 147351"/>
                <a:gd name="connsiteX19" fmla="*/ 185462 w 260365"/>
                <a:gd name="connsiteY19" fmla="*/ 147401 h 147351"/>
                <a:gd name="connsiteX20" fmla="*/ 185462 w 260365"/>
                <a:gd name="connsiteY20" fmla="*/ 137066 h 147351"/>
                <a:gd name="connsiteX21" fmla="*/ 208465 w 260365"/>
                <a:gd name="connsiteY21" fmla="*/ 134066 h 147351"/>
                <a:gd name="connsiteX22" fmla="*/ 209132 w 260365"/>
                <a:gd name="connsiteY22" fmla="*/ 133399 h 147351"/>
                <a:gd name="connsiteX23" fmla="*/ 211466 w 260365"/>
                <a:gd name="connsiteY23" fmla="*/ 122064 h 147351"/>
                <a:gd name="connsiteX24" fmla="*/ 211466 w 260365"/>
                <a:gd name="connsiteY24" fmla="*/ 44388 h 147351"/>
                <a:gd name="connsiteX25" fmla="*/ 192463 w 260365"/>
                <a:gd name="connsiteY25" fmla="*/ 8050 h 147351"/>
                <a:gd name="connsiteX26" fmla="*/ 186796 w 260365"/>
                <a:gd name="connsiteY26" fmla="*/ 7383 h 147351"/>
                <a:gd name="connsiteX27" fmla="*/ 152792 w 260365"/>
                <a:gd name="connsiteY27" fmla="*/ 25052 h 147351"/>
                <a:gd name="connsiteX28" fmla="*/ 141790 w 260365"/>
                <a:gd name="connsiteY28" fmla="*/ 60723 h 147351"/>
                <a:gd name="connsiteX29" fmla="*/ 141790 w 260365"/>
                <a:gd name="connsiteY29" fmla="*/ 122064 h 147351"/>
                <a:gd name="connsiteX30" fmla="*/ 147124 w 260365"/>
                <a:gd name="connsiteY30" fmla="*/ 135399 h 147351"/>
                <a:gd name="connsiteX31" fmla="*/ 167794 w 260365"/>
                <a:gd name="connsiteY31" fmla="*/ 137066 h 147351"/>
                <a:gd name="connsiteX32" fmla="*/ 167794 w 260365"/>
                <a:gd name="connsiteY32" fmla="*/ 147401 h 147351"/>
                <a:gd name="connsiteX33" fmla="*/ 130456 w 260365"/>
                <a:gd name="connsiteY33" fmla="*/ 146400 h 147351"/>
                <a:gd name="connsiteX34" fmla="*/ 92784 w 260365"/>
                <a:gd name="connsiteY34" fmla="*/ 147401 h 147351"/>
                <a:gd name="connsiteX35" fmla="*/ 92784 w 260365"/>
                <a:gd name="connsiteY35" fmla="*/ 137066 h 147351"/>
                <a:gd name="connsiteX36" fmla="*/ 115787 w 260365"/>
                <a:gd name="connsiteY36" fmla="*/ 134066 h 147351"/>
                <a:gd name="connsiteX37" fmla="*/ 116454 w 260365"/>
                <a:gd name="connsiteY37" fmla="*/ 133399 h 147351"/>
                <a:gd name="connsiteX38" fmla="*/ 118787 w 260365"/>
                <a:gd name="connsiteY38" fmla="*/ 122064 h 147351"/>
                <a:gd name="connsiteX39" fmla="*/ 118787 w 260365"/>
                <a:gd name="connsiteY39" fmla="*/ 44388 h 147351"/>
                <a:gd name="connsiteX40" fmla="*/ 99785 w 260365"/>
                <a:gd name="connsiteY40" fmla="*/ 8050 h 147351"/>
                <a:gd name="connsiteX41" fmla="*/ 94118 w 260365"/>
                <a:gd name="connsiteY41" fmla="*/ 7383 h 147351"/>
                <a:gd name="connsiteX42" fmla="*/ 60113 w 260365"/>
                <a:gd name="connsiteY42" fmla="*/ 25052 h 147351"/>
                <a:gd name="connsiteX43" fmla="*/ 49112 w 260365"/>
                <a:gd name="connsiteY43" fmla="*/ 60723 h 147351"/>
                <a:gd name="connsiteX44" fmla="*/ 49112 w 260365"/>
                <a:gd name="connsiteY44" fmla="*/ 122064 h 147351"/>
                <a:gd name="connsiteX45" fmla="*/ 54446 w 260365"/>
                <a:gd name="connsiteY45" fmla="*/ 135399 h 147351"/>
                <a:gd name="connsiteX46" fmla="*/ 75115 w 260365"/>
                <a:gd name="connsiteY46" fmla="*/ 137066 h 147351"/>
                <a:gd name="connsiteX47" fmla="*/ 75115 w 260365"/>
                <a:gd name="connsiteY47" fmla="*/ 147401 h 147351"/>
                <a:gd name="connsiteX48" fmla="*/ 37777 w 260365"/>
                <a:gd name="connsiteY48" fmla="*/ 146400 h 147351"/>
                <a:gd name="connsiteX49" fmla="*/ 106 w 260365"/>
                <a:gd name="connsiteY49" fmla="*/ 147401 h 147351"/>
                <a:gd name="connsiteX50" fmla="*/ 106 w 260365"/>
                <a:gd name="connsiteY50" fmla="*/ 137066 h 147351"/>
                <a:gd name="connsiteX51" fmla="*/ 23109 w 260365"/>
                <a:gd name="connsiteY51" fmla="*/ 134066 h 147351"/>
                <a:gd name="connsiteX52" fmla="*/ 23776 w 260365"/>
                <a:gd name="connsiteY52" fmla="*/ 133399 h 147351"/>
                <a:gd name="connsiteX53" fmla="*/ 26109 w 260365"/>
                <a:gd name="connsiteY53" fmla="*/ 122064 h 147351"/>
                <a:gd name="connsiteX54" fmla="*/ 26109 w 260365"/>
                <a:gd name="connsiteY54" fmla="*/ 32720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60365" h="147351">
                  <a:moveTo>
                    <a:pt x="26109" y="32720"/>
                  </a:moveTo>
                  <a:cubicBezTo>
                    <a:pt x="26109" y="24052"/>
                    <a:pt x="24442" y="18718"/>
                    <a:pt x="21109" y="16718"/>
                  </a:cubicBezTo>
                  <a:cubicBezTo>
                    <a:pt x="18442" y="15162"/>
                    <a:pt x="13663" y="14273"/>
                    <a:pt x="6773" y="14051"/>
                  </a:cubicBezTo>
                  <a:lnTo>
                    <a:pt x="106" y="14051"/>
                  </a:lnTo>
                  <a:lnTo>
                    <a:pt x="106" y="3716"/>
                  </a:lnTo>
                  <a:lnTo>
                    <a:pt x="47112" y="49"/>
                  </a:lnTo>
                  <a:lnTo>
                    <a:pt x="47112" y="35053"/>
                  </a:lnTo>
                  <a:cubicBezTo>
                    <a:pt x="57557" y="11717"/>
                    <a:pt x="74004" y="49"/>
                    <a:pt x="96451" y="49"/>
                  </a:cubicBezTo>
                  <a:cubicBezTo>
                    <a:pt x="122455" y="49"/>
                    <a:pt x="137234" y="10939"/>
                    <a:pt x="140790" y="32720"/>
                  </a:cubicBezTo>
                  <a:cubicBezTo>
                    <a:pt x="147458" y="17607"/>
                    <a:pt x="157903" y="7605"/>
                    <a:pt x="172127" y="2716"/>
                  </a:cubicBezTo>
                  <a:cubicBezTo>
                    <a:pt x="177461" y="938"/>
                    <a:pt x="183129" y="49"/>
                    <a:pt x="189130" y="49"/>
                  </a:cubicBezTo>
                  <a:cubicBezTo>
                    <a:pt x="205798" y="49"/>
                    <a:pt x="217466" y="4160"/>
                    <a:pt x="224134" y="12384"/>
                  </a:cubicBezTo>
                  <a:cubicBezTo>
                    <a:pt x="230135" y="19274"/>
                    <a:pt x="233468" y="28719"/>
                    <a:pt x="234135" y="40721"/>
                  </a:cubicBezTo>
                  <a:cubicBezTo>
                    <a:pt x="234358" y="44943"/>
                    <a:pt x="234469" y="52500"/>
                    <a:pt x="234469" y="63390"/>
                  </a:cubicBezTo>
                  <a:lnTo>
                    <a:pt x="234469" y="127065"/>
                  </a:lnTo>
                  <a:cubicBezTo>
                    <a:pt x="234691" y="132399"/>
                    <a:pt x="237913" y="135510"/>
                    <a:pt x="244136" y="136399"/>
                  </a:cubicBezTo>
                  <a:cubicBezTo>
                    <a:pt x="246803" y="136844"/>
                    <a:pt x="252248" y="137066"/>
                    <a:pt x="260472" y="137066"/>
                  </a:cubicBezTo>
                  <a:lnTo>
                    <a:pt x="260472" y="147401"/>
                  </a:lnTo>
                  <a:cubicBezTo>
                    <a:pt x="237802" y="146734"/>
                    <a:pt x="225356" y="146400"/>
                    <a:pt x="223134" y="146400"/>
                  </a:cubicBezTo>
                  <a:cubicBezTo>
                    <a:pt x="221356" y="146400"/>
                    <a:pt x="208799" y="146734"/>
                    <a:pt x="185462" y="147401"/>
                  </a:cubicBezTo>
                  <a:lnTo>
                    <a:pt x="185462" y="137066"/>
                  </a:lnTo>
                  <a:cubicBezTo>
                    <a:pt x="198575" y="137066"/>
                    <a:pt x="206243" y="136066"/>
                    <a:pt x="208465" y="134066"/>
                  </a:cubicBezTo>
                  <a:lnTo>
                    <a:pt x="209132" y="133399"/>
                  </a:lnTo>
                  <a:cubicBezTo>
                    <a:pt x="210688" y="131621"/>
                    <a:pt x="211466" y="127843"/>
                    <a:pt x="211466" y="122064"/>
                  </a:cubicBezTo>
                  <a:lnTo>
                    <a:pt x="211466" y="44388"/>
                  </a:lnTo>
                  <a:cubicBezTo>
                    <a:pt x="211466" y="22385"/>
                    <a:pt x="205132" y="10272"/>
                    <a:pt x="192463" y="8050"/>
                  </a:cubicBezTo>
                  <a:cubicBezTo>
                    <a:pt x="190685" y="7605"/>
                    <a:pt x="188796" y="7383"/>
                    <a:pt x="186796" y="7383"/>
                  </a:cubicBezTo>
                  <a:cubicBezTo>
                    <a:pt x="173239" y="7383"/>
                    <a:pt x="161904" y="13273"/>
                    <a:pt x="152792" y="25052"/>
                  </a:cubicBezTo>
                  <a:cubicBezTo>
                    <a:pt x="145457" y="34609"/>
                    <a:pt x="141790" y="46499"/>
                    <a:pt x="141790" y="60723"/>
                  </a:cubicBezTo>
                  <a:lnTo>
                    <a:pt x="141790" y="122064"/>
                  </a:lnTo>
                  <a:cubicBezTo>
                    <a:pt x="141790" y="129621"/>
                    <a:pt x="143568" y="134066"/>
                    <a:pt x="147124" y="135399"/>
                  </a:cubicBezTo>
                  <a:cubicBezTo>
                    <a:pt x="149569" y="136510"/>
                    <a:pt x="156459" y="137066"/>
                    <a:pt x="167794" y="137066"/>
                  </a:cubicBezTo>
                  <a:lnTo>
                    <a:pt x="167794" y="147401"/>
                  </a:lnTo>
                  <a:cubicBezTo>
                    <a:pt x="145124" y="146734"/>
                    <a:pt x="132678" y="146400"/>
                    <a:pt x="130456" y="146400"/>
                  </a:cubicBezTo>
                  <a:cubicBezTo>
                    <a:pt x="128678" y="146400"/>
                    <a:pt x="116120" y="146734"/>
                    <a:pt x="92784" y="147401"/>
                  </a:cubicBezTo>
                  <a:lnTo>
                    <a:pt x="92784" y="137066"/>
                  </a:lnTo>
                  <a:cubicBezTo>
                    <a:pt x="105897" y="137066"/>
                    <a:pt x="113564" y="136066"/>
                    <a:pt x="115787" y="134066"/>
                  </a:cubicBezTo>
                  <a:lnTo>
                    <a:pt x="116454" y="133399"/>
                  </a:lnTo>
                  <a:cubicBezTo>
                    <a:pt x="118010" y="131621"/>
                    <a:pt x="118787" y="127843"/>
                    <a:pt x="118787" y="122064"/>
                  </a:cubicBezTo>
                  <a:lnTo>
                    <a:pt x="118787" y="44388"/>
                  </a:lnTo>
                  <a:cubicBezTo>
                    <a:pt x="118787" y="22385"/>
                    <a:pt x="112453" y="10272"/>
                    <a:pt x="99785" y="8050"/>
                  </a:cubicBezTo>
                  <a:cubicBezTo>
                    <a:pt x="98007" y="7605"/>
                    <a:pt x="96118" y="7383"/>
                    <a:pt x="94118" y="7383"/>
                  </a:cubicBezTo>
                  <a:cubicBezTo>
                    <a:pt x="80560" y="7383"/>
                    <a:pt x="69226" y="13273"/>
                    <a:pt x="60113" y="25052"/>
                  </a:cubicBezTo>
                  <a:cubicBezTo>
                    <a:pt x="52779" y="34609"/>
                    <a:pt x="49112" y="46499"/>
                    <a:pt x="49112" y="60723"/>
                  </a:cubicBezTo>
                  <a:lnTo>
                    <a:pt x="49112" y="122064"/>
                  </a:lnTo>
                  <a:cubicBezTo>
                    <a:pt x="49112" y="129621"/>
                    <a:pt x="50890" y="134066"/>
                    <a:pt x="54446" y="135399"/>
                  </a:cubicBezTo>
                  <a:cubicBezTo>
                    <a:pt x="56891" y="136510"/>
                    <a:pt x="63781" y="137066"/>
                    <a:pt x="75115" y="137066"/>
                  </a:cubicBezTo>
                  <a:lnTo>
                    <a:pt x="75115" y="147401"/>
                  </a:lnTo>
                  <a:cubicBezTo>
                    <a:pt x="52446" y="146734"/>
                    <a:pt x="40000" y="146400"/>
                    <a:pt x="37777" y="146400"/>
                  </a:cubicBezTo>
                  <a:cubicBezTo>
                    <a:pt x="35999" y="146400"/>
                    <a:pt x="23442" y="146734"/>
                    <a:pt x="106" y="147401"/>
                  </a:cubicBezTo>
                  <a:lnTo>
                    <a:pt x="106" y="137066"/>
                  </a:lnTo>
                  <a:cubicBezTo>
                    <a:pt x="13219" y="137066"/>
                    <a:pt x="20886" y="136066"/>
                    <a:pt x="23109" y="134066"/>
                  </a:cubicBezTo>
                  <a:lnTo>
                    <a:pt x="23776" y="133399"/>
                  </a:lnTo>
                  <a:cubicBezTo>
                    <a:pt x="25331" y="131621"/>
                    <a:pt x="26109" y="127843"/>
                    <a:pt x="26109" y="122064"/>
                  </a:cubicBezTo>
                  <a:lnTo>
                    <a:pt x="26109" y="32720"/>
                  </a:lnTo>
                  <a:close/>
                </a:path>
              </a:pathLst>
            </a:custGeom>
            <a:solidFill>
              <a:schemeClr val="bg1"/>
            </a:solidFill>
            <a:ln w="333375"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DA225BF7-86BD-ABB8-2B7B-15842AB64816}"/>
                </a:ext>
              </a:extLst>
            </p:cNvPr>
            <p:cNvSpPr/>
            <p:nvPr/>
          </p:nvSpPr>
          <p:spPr>
            <a:xfrm>
              <a:off x="2976509" y="1499268"/>
              <a:ext cx="150352" cy="153019"/>
            </a:xfrm>
            <a:custGeom>
              <a:avLst/>
              <a:gdLst>
                <a:gd name="connsiteX0" fmla="*/ 97142 w 150352"/>
                <a:gd name="connsiteY0" fmla="*/ 124064 h 153019"/>
                <a:gd name="connsiteX1" fmla="*/ 67805 w 150352"/>
                <a:gd name="connsiteY1" fmla="*/ 151068 h 153019"/>
                <a:gd name="connsiteX2" fmla="*/ 53470 w 150352"/>
                <a:gd name="connsiteY2" fmla="*/ 153068 h 153019"/>
                <a:gd name="connsiteX3" fmla="*/ 9798 w 150352"/>
                <a:gd name="connsiteY3" fmla="*/ 139400 h 153019"/>
                <a:gd name="connsiteX4" fmla="*/ 130 w 150352"/>
                <a:gd name="connsiteY4" fmla="*/ 117730 h 153019"/>
                <a:gd name="connsiteX5" fmla="*/ 28467 w 150352"/>
                <a:gd name="connsiteY5" fmla="*/ 76725 h 153019"/>
                <a:gd name="connsiteX6" fmla="*/ 33467 w 150352"/>
                <a:gd name="connsiteY6" fmla="*/ 74391 h 153019"/>
                <a:gd name="connsiteX7" fmla="*/ 93141 w 150352"/>
                <a:gd name="connsiteY7" fmla="*/ 62390 h 153019"/>
                <a:gd name="connsiteX8" fmla="*/ 94808 w 150352"/>
                <a:gd name="connsiteY8" fmla="*/ 62390 h 153019"/>
                <a:gd name="connsiteX9" fmla="*/ 94808 w 150352"/>
                <a:gd name="connsiteY9" fmla="*/ 50055 h 153019"/>
                <a:gd name="connsiteX10" fmla="*/ 74472 w 150352"/>
                <a:gd name="connsiteY10" fmla="*/ 11050 h 153019"/>
                <a:gd name="connsiteX11" fmla="*/ 59471 w 150352"/>
                <a:gd name="connsiteY11" fmla="*/ 7383 h 153019"/>
                <a:gd name="connsiteX12" fmla="*/ 25466 w 150352"/>
                <a:gd name="connsiteY12" fmla="*/ 20385 h 153019"/>
                <a:gd name="connsiteX13" fmla="*/ 23466 w 150352"/>
                <a:gd name="connsiteY13" fmla="*/ 22718 h 153019"/>
                <a:gd name="connsiteX14" fmla="*/ 40468 w 150352"/>
                <a:gd name="connsiteY14" fmla="*/ 38054 h 153019"/>
                <a:gd name="connsiteX15" fmla="*/ 30134 w 150352"/>
                <a:gd name="connsiteY15" fmla="*/ 52722 h 153019"/>
                <a:gd name="connsiteX16" fmla="*/ 25133 w 150352"/>
                <a:gd name="connsiteY16" fmla="*/ 53389 h 153019"/>
                <a:gd name="connsiteX17" fmla="*/ 10464 w 150352"/>
                <a:gd name="connsiteY17" fmla="*/ 42387 h 153019"/>
                <a:gd name="connsiteX18" fmla="*/ 9798 w 150352"/>
                <a:gd name="connsiteY18" fmla="*/ 37720 h 153019"/>
                <a:gd name="connsiteX19" fmla="*/ 30800 w 150352"/>
                <a:gd name="connsiteY19" fmla="*/ 7050 h 153019"/>
                <a:gd name="connsiteX20" fmla="*/ 60137 w 150352"/>
                <a:gd name="connsiteY20" fmla="*/ 49 h 153019"/>
                <a:gd name="connsiteX21" fmla="*/ 105810 w 150352"/>
                <a:gd name="connsiteY21" fmla="*/ 18384 h 153019"/>
                <a:gd name="connsiteX22" fmla="*/ 117811 w 150352"/>
                <a:gd name="connsiteY22" fmla="*/ 51722 h 153019"/>
                <a:gd name="connsiteX23" fmla="*/ 117811 w 150352"/>
                <a:gd name="connsiteY23" fmla="*/ 52055 h 153019"/>
                <a:gd name="connsiteX24" fmla="*/ 117811 w 150352"/>
                <a:gd name="connsiteY24" fmla="*/ 57723 h 153019"/>
                <a:gd name="connsiteX25" fmla="*/ 117811 w 150352"/>
                <a:gd name="connsiteY25" fmla="*/ 124398 h 153019"/>
                <a:gd name="connsiteX26" fmla="*/ 123812 w 150352"/>
                <a:gd name="connsiteY26" fmla="*/ 138733 h 153019"/>
                <a:gd name="connsiteX27" fmla="*/ 130146 w 150352"/>
                <a:gd name="connsiteY27" fmla="*/ 141066 h 153019"/>
                <a:gd name="connsiteX28" fmla="*/ 142148 w 150352"/>
                <a:gd name="connsiteY28" fmla="*/ 119730 h 153019"/>
                <a:gd name="connsiteX29" fmla="*/ 142148 w 150352"/>
                <a:gd name="connsiteY29" fmla="*/ 101061 h 153019"/>
                <a:gd name="connsiteX30" fmla="*/ 150482 w 150352"/>
                <a:gd name="connsiteY30" fmla="*/ 101061 h 153019"/>
                <a:gd name="connsiteX31" fmla="*/ 150482 w 150352"/>
                <a:gd name="connsiteY31" fmla="*/ 119730 h 153019"/>
                <a:gd name="connsiteX32" fmla="*/ 130479 w 150352"/>
                <a:gd name="connsiteY32" fmla="*/ 150068 h 153019"/>
                <a:gd name="connsiteX33" fmla="*/ 123145 w 150352"/>
                <a:gd name="connsiteY33" fmla="*/ 151401 h 153019"/>
                <a:gd name="connsiteX34" fmla="*/ 99809 w 150352"/>
                <a:gd name="connsiteY34" fmla="*/ 134066 h 153019"/>
                <a:gd name="connsiteX35" fmla="*/ 97142 w 150352"/>
                <a:gd name="connsiteY35" fmla="*/ 124064 h 153019"/>
                <a:gd name="connsiteX36" fmla="*/ 94808 w 150352"/>
                <a:gd name="connsiteY36" fmla="*/ 69391 h 153019"/>
                <a:gd name="connsiteX37" fmla="*/ 29467 w 150352"/>
                <a:gd name="connsiteY37" fmla="*/ 100728 h 153019"/>
                <a:gd name="connsiteX38" fmla="*/ 25800 w 150352"/>
                <a:gd name="connsiteY38" fmla="*/ 117397 h 153019"/>
                <a:gd name="connsiteX39" fmla="*/ 41135 w 150352"/>
                <a:gd name="connsiteY39" fmla="*/ 142400 h 153019"/>
                <a:gd name="connsiteX40" fmla="*/ 55803 w 150352"/>
                <a:gd name="connsiteY40" fmla="*/ 145734 h 153019"/>
                <a:gd name="connsiteX41" fmla="*/ 84807 w 150352"/>
                <a:gd name="connsiteY41" fmla="*/ 132065 h 153019"/>
                <a:gd name="connsiteX42" fmla="*/ 94808 w 150352"/>
                <a:gd name="connsiteY42" fmla="*/ 102728 h 153019"/>
                <a:gd name="connsiteX43" fmla="*/ 94808 w 150352"/>
                <a:gd name="connsiteY43" fmla="*/ 6939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142" y="124064"/>
                  </a:moveTo>
                  <a:cubicBezTo>
                    <a:pt x="91586" y="137844"/>
                    <a:pt x="81807" y="146845"/>
                    <a:pt x="67805" y="151068"/>
                  </a:cubicBezTo>
                  <a:cubicBezTo>
                    <a:pt x="63360" y="152401"/>
                    <a:pt x="58581" y="153068"/>
                    <a:pt x="53470" y="153068"/>
                  </a:cubicBezTo>
                  <a:cubicBezTo>
                    <a:pt x="34579" y="153068"/>
                    <a:pt x="20021" y="148512"/>
                    <a:pt x="9798" y="139400"/>
                  </a:cubicBezTo>
                  <a:cubicBezTo>
                    <a:pt x="3352" y="133621"/>
                    <a:pt x="130" y="126398"/>
                    <a:pt x="130" y="117730"/>
                  </a:cubicBezTo>
                  <a:cubicBezTo>
                    <a:pt x="130" y="100617"/>
                    <a:pt x="9575" y="86949"/>
                    <a:pt x="28467" y="76725"/>
                  </a:cubicBezTo>
                  <a:cubicBezTo>
                    <a:pt x="30023" y="75836"/>
                    <a:pt x="31689" y="75058"/>
                    <a:pt x="33467" y="74391"/>
                  </a:cubicBezTo>
                  <a:cubicBezTo>
                    <a:pt x="47025" y="67946"/>
                    <a:pt x="66916" y="63946"/>
                    <a:pt x="93141" y="62390"/>
                  </a:cubicBezTo>
                  <a:lnTo>
                    <a:pt x="94808" y="62390"/>
                  </a:lnTo>
                  <a:lnTo>
                    <a:pt x="94808" y="50055"/>
                  </a:lnTo>
                  <a:cubicBezTo>
                    <a:pt x="94808" y="31164"/>
                    <a:pt x="88030" y="18162"/>
                    <a:pt x="74472" y="11050"/>
                  </a:cubicBezTo>
                  <a:cubicBezTo>
                    <a:pt x="69805" y="8606"/>
                    <a:pt x="64805" y="7383"/>
                    <a:pt x="59471" y="7383"/>
                  </a:cubicBezTo>
                  <a:cubicBezTo>
                    <a:pt x="44802" y="7383"/>
                    <a:pt x="33467" y="11717"/>
                    <a:pt x="25466" y="20385"/>
                  </a:cubicBezTo>
                  <a:cubicBezTo>
                    <a:pt x="24800" y="21274"/>
                    <a:pt x="24133" y="22052"/>
                    <a:pt x="23466" y="22718"/>
                  </a:cubicBezTo>
                  <a:cubicBezTo>
                    <a:pt x="33912" y="24052"/>
                    <a:pt x="39579" y="29164"/>
                    <a:pt x="40468" y="38054"/>
                  </a:cubicBezTo>
                  <a:cubicBezTo>
                    <a:pt x="40468" y="45610"/>
                    <a:pt x="37023" y="50499"/>
                    <a:pt x="30134" y="52722"/>
                  </a:cubicBezTo>
                  <a:cubicBezTo>
                    <a:pt x="28578" y="53167"/>
                    <a:pt x="26911" y="53389"/>
                    <a:pt x="25133" y="53389"/>
                  </a:cubicBezTo>
                  <a:cubicBezTo>
                    <a:pt x="17132" y="53389"/>
                    <a:pt x="12242" y="49722"/>
                    <a:pt x="10464" y="42387"/>
                  </a:cubicBezTo>
                  <a:cubicBezTo>
                    <a:pt x="10020" y="41276"/>
                    <a:pt x="9798" y="39720"/>
                    <a:pt x="9798" y="37720"/>
                  </a:cubicBezTo>
                  <a:cubicBezTo>
                    <a:pt x="9798" y="24385"/>
                    <a:pt x="16799" y="14162"/>
                    <a:pt x="30800" y="7050"/>
                  </a:cubicBezTo>
                  <a:cubicBezTo>
                    <a:pt x="39468" y="2382"/>
                    <a:pt x="49247" y="49"/>
                    <a:pt x="60137" y="49"/>
                  </a:cubicBezTo>
                  <a:cubicBezTo>
                    <a:pt x="78362" y="49"/>
                    <a:pt x="93586" y="6161"/>
                    <a:pt x="105810" y="18384"/>
                  </a:cubicBezTo>
                  <a:cubicBezTo>
                    <a:pt x="113588" y="26385"/>
                    <a:pt x="117589" y="37498"/>
                    <a:pt x="117811" y="51722"/>
                  </a:cubicBezTo>
                  <a:lnTo>
                    <a:pt x="117811" y="52055"/>
                  </a:lnTo>
                  <a:lnTo>
                    <a:pt x="117811" y="57723"/>
                  </a:lnTo>
                  <a:lnTo>
                    <a:pt x="117811" y="124398"/>
                  </a:lnTo>
                  <a:cubicBezTo>
                    <a:pt x="117811" y="130843"/>
                    <a:pt x="119811" y="135621"/>
                    <a:pt x="123812" y="138733"/>
                  </a:cubicBezTo>
                  <a:cubicBezTo>
                    <a:pt x="125590" y="140289"/>
                    <a:pt x="127701" y="141066"/>
                    <a:pt x="130146" y="141066"/>
                  </a:cubicBezTo>
                  <a:cubicBezTo>
                    <a:pt x="137925" y="141066"/>
                    <a:pt x="141925" y="133955"/>
                    <a:pt x="142148" y="119730"/>
                  </a:cubicBezTo>
                  <a:lnTo>
                    <a:pt x="142148" y="101061"/>
                  </a:lnTo>
                  <a:lnTo>
                    <a:pt x="150482" y="101061"/>
                  </a:lnTo>
                  <a:lnTo>
                    <a:pt x="150482" y="119730"/>
                  </a:lnTo>
                  <a:cubicBezTo>
                    <a:pt x="150482" y="135955"/>
                    <a:pt x="143814" y="146067"/>
                    <a:pt x="130479" y="150068"/>
                  </a:cubicBezTo>
                  <a:cubicBezTo>
                    <a:pt x="127812" y="150957"/>
                    <a:pt x="125368" y="151401"/>
                    <a:pt x="123145" y="151401"/>
                  </a:cubicBezTo>
                  <a:cubicBezTo>
                    <a:pt x="112255" y="151401"/>
                    <a:pt x="104476" y="145623"/>
                    <a:pt x="99809" y="134066"/>
                  </a:cubicBezTo>
                  <a:cubicBezTo>
                    <a:pt x="98475" y="130954"/>
                    <a:pt x="97586" y="127620"/>
                    <a:pt x="97142" y="124064"/>
                  </a:cubicBezTo>
                  <a:moveTo>
                    <a:pt x="94808" y="69391"/>
                  </a:moveTo>
                  <a:cubicBezTo>
                    <a:pt x="60582" y="70724"/>
                    <a:pt x="38801" y="81170"/>
                    <a:pt x="29467" y="100728"/>
                  </a:cubicBezTo>
                  <a:cubicBezTo>
                    <a:pt x="27022" y="106062"/>
                    <a:pt x="25800" y="111618"/>
                    <a:pt x="25800" y="117397"/>
                  </a:cubicBezTo>
                  <a:cubicBezTo>
                    <a:pt x="25800" y="128732"/>
                    <a:pt x="30911" y="137066"/>
                    <a:pt x="41135" y="142400"/>
                  </a:cubicBezTo>
                  <a:cubicBezTo>
                    <a:pt x="45580" y="144623"/>
                    <a:pt x="50469" y="145734"/>
                    <a:pt x="55803" y="145734"/>
                  </a:cubicBezTo>
                  <a:cubicBezTo>
                    <a:pt x="67361" y="145734"/>
                    <a:pt x="77028" y="141178"/>
                    <a:pt x="84807" y="132065"/>
                  </a:cubicBezTo>
                  <a:cubicBezTo>
                    <a:pt x="91475" y="124509"/>
                    <a:pt x="94808" y="114730"/>
                    <a:pt x="94808" y="102728"/>
                  </a:cubicBezTo>
                  <a:lnTo>
                    <a:pt x="94808" y="69391"/>
                  </a:lnTo>
                  <a:close/>
                </a:path>
              </a:pathLst>
            </a:custGeom>
            <a:solidFill>
              <a:schemeClr val="bg1"/>
            </a:solidFill>
            <a:ln w="333375" cap="flat">
              <a:no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572F14C0-D806-3AE1-1AA2-168135E16BB0}"/>
                </a:ext>
              </a:extLst>
            </p:cNvPr>
            <p:cNvSpPr/>
            <p:nvPr/>
          </p:nvSpPr>
          <p:spPr>
            <a:xfrm>
              <a:off x="3133195" y="1504935"/>
              <a:ext cx="168020" cy="143684"/>
            </a:xfrm>
            <a:custGeom>
              <a:avLst/>
              <a:gdLst>
                <a:gd name="connsiteX0" fmla="*/ 91825 w 168020"/>
                <a:gd name="connsiteY0" fmla="*/ 65390 h 143684"/>
                <a:gd name="connsiteX1" fmla="*/ 136498 w 168020"/>
                <a:gd name="connsiteY1" fmla="*/ 123064 h 143684"/>
                <a:gd name="connsiteX2" fmla="*/ 154500 w 168020"/>
                <a:gd name="connsiteY2" fmla="*/ 133066 h 143684"/>
                <a:gd name="connsiteX3" fmla="*/ 168168 w 168020"/>
                <a:gd name="connsiteY3" fmla="*/ 133399 h 143684"/>
                <a:gd name="connsiteX4" fmla="*/ 168168 w 168020"/>
                <a:gd name="connsiteY4" fmla="*/ 143734 h 143684"/>
                <a:gd name="connsiteX5" fmla="*/ 136164 w 168020"/>
                <a:gd name="connsiteY5" fmla="*/ 142733 h 143684"/>
                <a:gd name="connsiteX6" fmla="*/ 100160 w 168020"/>
                <a:gd name="connsiteY6" fmla="*/ 143734 h 143684"/>
                <a:gd name="connsiteX7" fmla="*/ 100160 w 168020"/>
                <a:gd name="connsiteY7" fmla="*/ 133399 h 143684"/>
                <a:gd name="connsiteX8" fmla="*/ 112161 w 168020"/>
                <a:gd name="connsiteY8" fmla="*/ 125065 h 143684"/>
                <a:gd name="connsiteX9" fmla="*/ 105160 w 168020"/>
                <a:gd name="connsiteY9" fmla="*/ 114063 h 143684"/>
                <a:gd name="connsiteX10" fmla="*/ 79824 w 168020"/>
                <a:gd name="connsiteY10" fmla="*/ 80726 h 143684"/>
                <a:gd name="connsiteX11" fmla="*/ 51154 w 168020"/>
                <a:gd name="connsiteY11" fmla="*/ 117730 h 143684"/>
                <a:gd name="connsiteX12" fmla="*/ 49820 w 168020"/>
                <a:gd name="connsiteY12" fmla="*/ 123064 h 143684"/>
                <a:gd name="connsiteX13" fmla="*/ 59488 w 168020"/>
                <a:gd name="connsiteY13" fmla="*/ 133399 h 143684"/>
                <a:gd name="connsiteX14" fmla="*/ 59488 w 168020"/>
                <a:gd name="connsiteY14" fmla="*/ 143734 h 143684"/>
                <a:gd name="connsiteX15" fmla="*/ 27817 w 168020"/>
                <a:gd name="connsiteY15" fmla="*/ 142733 h 143684"/>
                <a:gd name="connsiteX16" fmla="*/ 147 w 168020"/>
                <a:gd name="connsiteY16" fmla="*/ 143734 h 143684"/>
                <a:gd name="connsiteX17" fmla="*/ 147 w 168020"/>
                <a:gd name="connsiteY17" fmla="*/ 133399 h 143684"/>
                <a:gd name="connsiteX18" fmla="*/ 42819 w 168020"/>
                <a:gd name="connsiteY18" fmla="*/ 113396 h 143684"/>
                <a:gd name="connsiteX19" fmla="*/ 74156 w 168020"/>
                <a:gd name="connsiteY19" fmla="*/ 73725 h 143684"/>
                <a:gd name="connsiteX20" fmla="*/ 41152 w 168020"/>
                <a:gd name="connsiteY20" fmla="*/ 30719 h 143684"/>
                <a:gd name="connsiteX21" fmla="*/ 24484 w 168020"/>
                <a:gd name="connsiteY21" fmla="*/ 13051 h 143684"/>
                <a:gd name="connsiteX22" fmla="*/ 20816 w 168020"/>
                <a:gd name="connsiteY22" fmla="*/ 11717 h 143684"/>
                <a:gd name="connsiteX23" fmla="*/ 20483 w 168020"/>
                <a:gd name="connsiteY23" fmla="*/ 11717 h 143684"/>
                <a:gd name="connsiteX24" fmla="*/ 1814 w 168020"/>
                <a:gd name="connsiteY24" fmla="*/ 10384 h 143684"/>
                <a:gd name="connsiteX25" fmla="*/ 1814 w 168020"/>
                <a:gd name="connsiteY25" fmla="*/ 49 h 143684"/>
                <a:gd name="connsiteX26" fmla="*/ 33485 w 168020"/>
                <a:gd name="connsiteY26" fmla="*/ 1049 h 143684"/>
                <a:gd name="connsiteX27" fmla="*/ 69489 w 168020"/>
                <a:gd name="connsiteY27" fmla="*/ 49 h 143684"/>
                <a:gd name="connsiteX28" fmla="*/ 69489 w 168020"/>
                <a:gd name="connsiteY28" fmla="*/ 10384 h 143684"/>
                <a:gd name="connsiteX29" fmla="*/ 57821 w 168020"/>
                <a:gd name="connsiteY29" fmla="*/ 18718 h 143684"/>
                <a:gd name="connsiteX30" fmla="*/ 60821 w 168020"/>
                <a:gd name="connsiteY30" fmla="*/ 24719 h 143684"/>
                <a:gd name="connsiteX31" fmla="*/ 86825 w 168020"/>
                <a:gd name="connsiteY31" fmla="*/ 58390 h 143684"/>
                <a:gd name="connsiteX32" fmla="*/ 107494 w 168020"/>
                <a:gd name="connsiteY32" fmla="*/ 32386 h 143684"/>
                <a:gd name="connsiteX33" fmla="*/ 112495 w 168020"/>
                <a:gd name="connsiteY33" fmla="*/ 20718 h 143684"/>
                <a:gd name="connsiteX34" fmla="*/ 102827 w 168020"/>
                <a:gd name="connsiteY34" fmla="*/ 10384 h 143684"/>
                <a:gd name="connsiteX35" fmla="*/ 102827 w 168020"/>
                <a:gd name="connsiteY35" fmla="*/ 49 h 143684"/>
                <a:gd name="connsiteX36" fmla="*/ 134831 w 168020"/>
                <a:gd name="connsiteY36" fmla="*/ 1049 h 143684"/>
                <a:gd name="connsiteX37" fmla="*/ 162167 w 168020"/>
                <a:gd name="connsiteY37" fmla="*/ 49 h 143684"/>
                <a:gd name="connsiteX38" fmla="*/ 162167 w 168020"/>
                <a:gd name="connsiteY38" fmla="*/ 10384 h 143684"/>
                <a:gd name="connsiteX39" fmla="*/ 122496 w 168020"/>
                <a:gd name="connsiteY39" fmla="*/ 27719 h 143684"/>
                <a:gd name="connsiteX40" fmla="*/ 91825 w 168020"/>
                <a:gd name="connsiteY40" fmla="*/ 65390 h 14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8020" h="143684">
                  <a:moveTo>
                    <a:pt x="91825" y="65390"/>
                  </a:moveTo>
                  <a:lnTo>
                    <a:pt x="136498" y="123064"/>
                  </a:lnTo>
                  <a:cubicBezTo>
                    <a:pt x="141165" y="128843"/>
                    <a:pt x="147166" y="132177"/>
                    <a:pt x="154500" y="133066"/>
                  </a:cubicBezTo>
                  <a:cubicBezTo>
                    <a:pt x="157389" y="133288"/>
                    <a:pt x="161945" y="133399"/>
                    <a:pt x="168168" y="133399"/>
                  </a:cubicBezTo>
                  <a:lnTo>
                    <a:pt x="168168" y="143734"/>
                  </a:lnTo>
                  <a:cubicBezTo>
                    <a:pt x="158167" y="143067"/>
                    <a:pt x="147499" y="142733"/>
                    <a:pt x="136164" y="142733"/>
                  </a:cubicBezTo>
                  <a:cubicBezTo>
                    <a:pt x="132164" y="142733"/>
                    <a:pt x="120162" y="143067"/>
                    <a:pt x="100160" y="143734"/>
                  </a:cubicBezTo>
                  <a:lnTo>
                    <a:pt x="100160" y="133399"/>
                  </a:lnTo>
                  <a:cubicBezTo>
                    <a:pt x="107050" y="133177"/>
                    <a:pt x="111050" y="130399"/>
                    <a:pt x="112161" y="125065"/>
                  </a:cubicBezTo>
                  <a:cubicBezTo>
                    <a:pt x="112161" y="124176"/>
                    <a:pt x="109828" y="120508"/>
                    <a:pt x="105160" y="114063"/>
                  </a:cubicBezTo>
                  <a:lnTo>
                    <a:pt x="79824" y="80726"/>
                  </a:lnTo>
                  <a:cubicBezTo>
                    <a:pt x="62933" y="100728"/>
                    <a:pt x="53376" y="113063"/>
                    <a:pt x="51154" y="117730"/>
                  </a:cubicBezTo>
                  <a:cubicBezTo>
                    <a:pt x="50265" y="119731"/>
                    <a:pt x="49820" y="121509"/>
                    <a:pt x="49820" y="123064"/>
                  </a:cubicBezTo>
                  <a:cubicBezTo>
                    <a:pt x="49820" y="129065"/>
                    <a:pt x="53043" y="132510"/>
                    <a:pt x="59488" y="133399"/>
                  </a:cubicBezTo>
                  <a:lnTo>
                    <a:pt x="59488" y="143734"/>
                  </a:lnTo>
                  <a:cubicBezTo>
                    <a:pt x="43486" y="143067"/>
                    <a:pt x="32929" y="142733"/>
                    <a:pt x="27817" y="142733"/>
                  </a:cubicBezTo>
                  <a:cubicBezTo>
                    <a:pt x="18038" y="142733"/>
                    <a:pt x="8815" y="143067"/>
                    <a:pt x="147" y="143734"/>
                  </a:cubicBezTo>
                  <a:lnTo>
                    <a:pt x="147" y="133399"/>
                  </a:lnTo>
                  <a:cubicBezTo>
                    <a:pt x="17483" y="133399"/>
                    <a:pt x="31707" y="126731"/>
                    <a:pt x="42819" y="113396"/>
                  </a:cubicBezTo>
                  <a:lnTo>
                    <a:pt x="74156" y="73725"/>
                  </a:lnTo>
                  <a:lnTo>
                    <a:pt x="41152" y="30719"/>
                  </a:lnTo>
                  <a:cubicBezTo>
                    <a:pt x="33374" y="20718"/>
                    <a:pt x="27817" y="14828"/>
                    <a:pt x="24484" y="13051"/>
                  </a:cubicBezTo>
                  <a:cubicBezTo>
                    <a:pt x="23372" y="12384"/>
                    <a:pt x="22150" y="11939"/>
                    <a:pt x="20816" y="11717"/>
                  </a:cubicBezTo>
                  <a:lnTo>
                    <a:pt x="20483" y="11717"/>
                  </a:lnTo>
                  <a:cubicBezTo>
                    <a:pt x="17372" y="10828"/>
                    <a:pt x="11149" y="10384"/>
                    <a:pt x="1814" y="10384"/>
                  </a:cubicBezTo>
                  <a:lnTo>
                    <a:pt x="1814" y="49"/>
                  </a:lnTo>
                  <a:cubicBezTo>
                    <a:pt x="10926" y="716"/>
                    <a:pt x="21483" y="1049"/>
                    <a:pt x="33485" y="1049"/>
                  </a:cubicBezTo>
                  <a:cubicBezTo>
                    <a:pt x="40152" y="1049"/>
                    <a:pt x="52154" y="716"/>
                    <a:pt x="69489" y="49"/>
                  </a:cubicBezTo>
                  <a:lnTo>
                    <a:pt x="69489" y="10384"/>
                  </a:lnTo>
                  <a:cubicBezTo>
                    <a:pt x="61933" y="10828"/>
                    <a:pt x="58043" y="13606"/>
                    <a:pt x="57821" y="18718"/>
                  </a:cubicBezTo>
                  <a:cubicBezTo>
                    <a:pt x="57821" y="20496"/>
                    <a:pt x="58821" y="22496"/>
                    <a:pt x="60821" y="24719"/>
                  </a:cubicBezTo>
                  <a:lnTo>
                    <a:pt x="86825" y="58390"/>
                  </a:lnTo>
                  <a:lnTo>
                    <a:pt x="107494" y="32386"/>
                  </a:lnTo>
                  <a:cubicBezTo>
                    <a:pt x="110828" y="28386"/>
                    <a:pt x="112495" y="24496"/>
                    <a:pt x="112495" y="20718"/>
                  </a:cubicBezTo>
                  <a:cubicBezTo>
                    <a:pt x="112495" y="14495"/>
                    <a:pt x="109272" y="11050"/>
                    <a:pt x="102827" y="10384"/>
                  </a:cubicBezTo>
                  <a:lnTo>
                    <a:pt x="102827" y="49"/>
                  </a:lnTo>
                  <a:cubicBezTo>
                    <a:pt x="111494" y="716"/>
                    <a:pt x="122162" y="1049"/>
                    <a:pt x="134831" y="1049"/>
                  </a:cubicBezTo>
                  <a:cubicBezTo>
                    <a:pt x="144388" y="1049"/>
                    <a:pt x="153500" y="716"/>
                    <a:pt x="162167" y="49"/>
                  </a:cubicBezTo>
                  <a:lnTo>
                    <a:pt x="162167" y="10384"/>
                  </a:lnTo>
                  <a:cubicBezTo>
                    <a:pt x="145276" y="10828"/>
                    <a:pt x="132053" y="16607"/>
                    <a:pt x="122496" y="27719"/>
                  </a:cubicBezTo>
                  <a:cubicBezTo>
                    <a:pt x="118273" y="32386"/>
                    <a:pt x="108050" y="44944"/>
                    <a:pt x="91825" y="65390"/>
                  </a:cubicBezTo>
                  <a:close/>
                </a:path>
              </a:pathLst>
            </a:custGeom>
            <a:solidFill>
              <a:schemeClr val="bg1"/>
            </a:solidFill>
            <a:ln w="333375" cap="flat">
              <a:noFill/>
              <a:prstDash val="solid"/>
              <a:miter/>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0B9DF222-B361-7C3F-5258-2BC4FE7E8733}"/>
                </a:ext>
              </a:extLst>
            </p:cNvPr>
            <p:cNvSpPr/>
            <p:nvPr/>
          </p:nvSpPr>
          <p:spPr>
            <a:xfrm>
              <a:off x="2608680" y="1709317"/>
              <a:ext cx="61607" cy="156819"/>
            </a:xfrm>
            <a:custGeom>
              <a:avLst/>
              <a:gdLst>
                <a:gd name="connsiteX0" fmla="*/ 59594 w 61607"/>
                <a:gd name="connsiteY0" fmla="*/ 8472 h 156819"/>
                <a:gd name="connsiteX1" fmla="*/ 52360 w 61607"/>
                <a:gd name="connsiteY1" fmla="*/ 19440 h 156819"/>
                <a:gd name="connsiteX2" fmla="*/ 47226 w 61607"/>
                <a:gd name="connsiteY2" fmla="*/ 20840 h 156819"/>
                <a:gd name="connsiteX3" fmla="*/ 38592 w 61607"/>
                <a:gd name="connsiteY3" fmla="*/ 14540 h 156819"/>
                <a:gd name="connsiteX4" fmla="*/ 38358 w 61607"/>
                <a:gd name="connsiteY4" fmla="*/ 12439 h 156819"/>
                <a:gd name="connsiteX5" fmla="*/ 44892 w 61607"/>
                <a:gd name="connsiteY5" fmla="*/ 1938 h 156819"/>
                <a:gd name="connsiteX6" fmla="*/ 50960 w 61607"/>
                <a:gd name="connsiteY6" fmla="*/ 71 h 156819"/>
                <a:gd name="connsiteX7" fmla="*/ 59361 w 61607"/>
                <a:gd name="connsiteY7" fmla="*/ 6372 h 156819"/>
                <a:gd name="connsiteX8" fmla="*/ 59361 w 61607"/>
                <a:gd name="connsiteY8" fmla="*/ 6605 h 156819"/>
                <a:gd name="connsiteX9" fmla="*/ 59594 w 61607"/>
                <a:gd name="connsiteY9" fmla="*/ 8472 h 156819"/>
                <a:gd name="connsiteX10" fmla="*/ 41859 w 61607"/>
                <a:gd name="connsiteY10" fmla="*/ 96217 h 156819"/>
                <a:gd name="connsiteX11" fmla="*/ 32757 w 61607"/>
                <a:gd name="connsiteY11" fmla="*/ 120720 h 156819"/>
                <a:gd name="connsiteX12" fmla="*/ 25990 w 61607"/>
                <a:gd name="connsiteY12" fmla="*/ 144056 h 156819"/>
                <a:gd name="connsiteX13" fmla="*/ 31591 w 61607"/>
                <a:gd name="connsiteY13" fmla="*/ 151757 h 156819"/>
                <a:gd name="connsiteX14" fmla="*/ 54460 w 61607"/>
                <a:gd name="connsiteY14" fmla="*/ 125620 h 156819"/>
                <a:gd name="connsiteX15" fmla="*/ 55394 w 61607"/>
                <a:gd name="connsiteY15" fmla="*/ 122820 h 156819"/>
                <a:gd name="connsiteX16" fmla="*/ 57727 w 61607"/>
                <a:gd name="connsiteY16" fmla="*/ 118853 h 156819"/>
                <a:gd name="connsiteX17" fmla="*/ 57727 w 61607"/>
                <a:gd name="connsiteY17" fmla="*/ 118619 h 156819"/>
                <a:gd name="connsiteX18" fmla="*/ 58894 w 61607"/>
                <a:gd name="connsiteY18" fmla="*/ 118619 h 156819"/>
                <a:gd name="connsiteX19" fmla="*/ 61694 w 61607"/>
                <a:gd name="connsiteY19" fmla="*/ 120953 h 156819"/>
                <a:gd name="connsiteX20" fmla="*/ 56560 w 61607"/>
                <a:gd name="connsiteY20" fmla="*/ 135888 h 156819"/>
                <a:gd name="connsiteX21" fmla="*/ 31124 w 61607"/>
                <a:gd name="connsiteY21" fmla="*/ 156891 h 156819"/>
                <a:gd name="connsiteX22" fmla="*/ 13855 w 61607"/>
                <a:gd name="connsiteY22" fmla="*/ 146623 h 156819"/>
                <a:gd name="connsiteX23" fmla="*/ 11988 w 61607"/>
                <a:gd name="connsiteY23" fmla="*/ 137755 h 156819"/>
                <a:gd name="connsiteX24" fmla="*/ 17356 w 61607"/>
                <a:gd name="connsiteY24" fmla="*/ 119086 h 156819"/>
                <a:gd name="connsiteX25" fmla="*/ 33458 w 61607"/>
                <a:gd name="connsiteY25" fmla="*/ 75914 h 156819"/>
                <a:gd name="connsiteX26" fmla="*/ 36025 w 61607"/>
                <a:gd name="connsiteY26" fmla="*/ 63779 h 156819"/>
                <a:gd name="connsiteX27" fmla="*/ 30190 w 61607"/>
                <a:gd name="connsiteY27" fmla="*/ 56312 h 156819"/>
                <a:gd name="connsiteX28" fmla="*/ 9188 w 61607"/>
                <a:gd name="connsiteY28" fmla="*/ 77548 h 156819"/>
                <a:gd name="connsiteX29" fmla="*/ 9188 w 61607"/>
                <a:gd name="connsiteY29" fmla="*/ 77781 h 156819"/>
                <a:gd name="connsiteX30" fmla="*/ 6621 w 61607"/>
                <a:gd name="connsiteY30" fmla="*/ 85249 h 156819"/>
                <a:gd name="connsiteX31" fmla="*/ 2887 w 61607"/>
                <a:gd name="connsiteY31" fmla="*/ 89449 h 156819"/>
                <a:gd name="connsiteX32" fmla="*/ 87 w 61607"/>
                <a:gd name="connsiteY32" fmla="*/ 87115 h 156819"/>
                <a:gd name="connsiteX33" fmla="*/ 5221 w 61607"/>
                <a:gd name="connsiteY33" fmla="*/ 72414 h 156819"/>
                <a:gd name="connsiteX34" fmla="*/ 30891 w 61607"/>
                <a:gd name="connsiteY34" fmla="*/ 51178 h 156819"/>
                <a:gd name="connsiteX35" fmla="*/ 48159 w 61607"/>
                <a:gd name="connsiteY35" fmla="*/ 61679 h 156819"/>
                <a:gd name="connsiteX36" fmla="*/ 50026 w 61607"/>
                <a:gd name="connsiteY36" fmla="*/ 70313 h 156819"/>
                <a:gd name="connsiteX37" fmla="*/ 46993 w 61607"/>
                <a:gd name="connsiteY37" fmla="*/ 82682 h 156819"/>
                <a:gd name="connsiteX38" fmla="*/ 41859 w 61607"/>
                <a:gd name="connsiteY38" fmla="*/ 96217 h 15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07" h="156819">
                  <a:moveTo>
                    <a:pt x="59594" y="8472"/>
                  </a:moveTo>
                  <a:cubicBezTo>
                    <a:pt x="59594" y="13295"/>
                    <a:pt x="57183" y="16951"/>
                    <a:pt x="52360" y="19440"/>
                  </a:cubicBezTo>
                  <a:cubicBezTo>
                    <a:pt x="50649" y="20374"/>
                    <a:pt x="48937" y="20840"/>
                    <a:pt x="47226" y="20840"/>
                  </a:cubicBezTo>
                  <a:cubicBezTo>
                    <a:pt x="42559" y="20840"/>
                    <a:pt x="39681" y="18740"/>
                    <a:pt x="38592" y="14540"/>
                  </a:cubicBezTo>
                  <a:cubicBezTo>
                    <a:pt x="38436" y="13762"/>
                    <a:pt x="38358" y="13062"/>
                    <a:pt x="38358" y="12439"/>
                  </a:cubicBezTo>
                  <a:cubicBezTo>
                    <a:pt x="38358" y="8083"/>
                    <a:pt x="40536" y="4583"/>
                    <a:pt x="44892" y="1938"/>
                  </a:cubicBezTo>
                  <a:cubicBezTo>
                    <a:pt x="46915" y="694"/>
                    <a:pt x="48937" y="71"/>
                    <a:pt x="50960" y="71"/>
                  </a:cubicBezTo>
                  <a:cubicBezTo>
                    <a:pt x="55627" y="71"/>
                    <a:pt x="58427" y="2171"/>
                    <a:pt x="59361" y="6372"/>
                  </a:cubicBezTo>
                  <a:lnTo>
                    <a:pt x="59361" y="6605"/>
                  </a:lnTo>
                  <a:cubicBezTo>
                    <a:pt x="59516" y="7228"/>
                    <a:pt x="59594" y="7850"/>
                    <a:pt x="59594" y="8472"/>
                  </a:cubicBezTo>
                  <a:moveTo>
                    <a:pt x="41859" y="96217"/>
                  </a:moveTo>
                  <a:lnTo>
                    <a:pt x="32757" y="120720"/>
                  </a:lnTo>
                  <a:cubicBezTo>
                    <a:pt x="28401" y="133321"/>
                    <a:pt x="26146" y="141100"/>
                    <a:pt x="25990" y="144056"/>
                  </a:cubicBezTo>
                  <a:cubicBezTo>
                    <a:pt x="25990" y="149190"/>
                    <a:pt x="27857" y="151757"/>
                    <a:pt x="31591" y="151757"/>
                  </a:cubicBezTo>
                  <a:cubicBezTo>
                    <a:pt x="41392" y="151757"/>
                    <a:pt x="49015" y="143045"/>
                    <a:pt x="54460" y="125620"/>
                  </a:cubicBezTo>
                  <a:lnTo>
                    <a:pt x="55394" y="122820"/>
                  </a:lnTo>
                  <a:cubicBezTo>
                    <a:pt x="56171" y="120331"/>
                    <a:pt x="56949" y="119008"/>
                    <a:pt x="57727" y="118853"/>
                  </a:cubicBezTo>
                  <a:lnTo>
                    <a:pt x="57727" y="118619"/>
                  </a:lnTo>
                  <a:lnTo>
                    <a:pt x="58894" y="118619"/>
                  </a:lnTo>
                  <a:cubicBezTo>
                    <a:pt x="60761" y="118619"/>
                    <a:pt x="61694" y="119397"/>
                    <a:pt x="61694" y="120953"/>
                  </a:cubicBezTo>
                  <a:cubicBezTo>
                    <a:pt x="61694" y="123753"/>
                    <a:pt x="59983" y="128732"/>
                    <a:pt x="56560" y="135888"/>
                  </a:cubicBezTo>
                  <a:cubicBezTo>
                    <a:pt x="49871" y="149890"/>
                    <a:pt x="41392" y="156891"/>
                    <a:pt x="31124" y="156891"/>
                  </a:cubicBezTo>
                  <a:cubicBezTo>
                    <a:pt x="22879" y="156891"/>
                    <a:pt x="17122" y="153468"/>
                    <a:pt x="13855" y="146623"/>
                  </a:cubicBezTo>
                  <a:cubicBezTo>
                    <a:pt x="12610" y="143823"/>
                    <a:pt x="11988" y="140867"/>
                    <a:pt x="11988" y="137755"/>
                  </a:cubicBezTo>
                  <a:cubicBezTo>
                    <a:pt x="11988" y="134644"/>
                    <a:pt x="13777" y="128421"/>
                    <a:pt x="17356" y="119086"/>
                  </a:cubicBezTo>
                  <a:cubicBezTo>
                    <a:pt x="28246" y="89838"/>
                    <a:pt x="33613" y="75447"/>
                    <a:pt x="33458" y="75914"/>
                  </a:cubicBezTo>
                  <a:cubicBezTo>
                    <a:pt x="35169" y="71558"/>
                    <a:pt x="36025" y="67513"/>
                    <a:pt x="36025" y="63779"/>
                  </a:cubicBezTo>
                  <a:cubicBezTo>
                    <a:pt x="36025" y="58801"/>
                    <a:pt x="34080" y="56312"/>
                    <a:pt x="30190" y="56312"/>
                  </a:cubicBezTo>
                  <a:cubicBezTo>
                    <a:pt x="21634" y="56312"/>
                    <a:pt x="14633" y="63390"/>
                    <a:pt x="9188" y="77548"/>
                  </a:cubicBezTo>
                  <a:lnTo>
                    <a:pt x="9188" y="77781"/>
                  </a:lnTo>
                  <a:cubicBezTo>
                    <a:pt x="8254" y="80115"/>
                    <a:pt x="7399" y="82604"/>
                    <a:pt x="6621" y="85249"/>
                  </a:cubicBezTo>
                  <a:cubicBezTo>
                    <a:pt x="4910" y="87893"/>
                    <a:pt x="3665" y="89293"/>
                    <a:pt x="2887" y="89449"/>
                  </a:cubicBezTo>
                  <a:cubicBezTo>
                    <a:pt x="1020" y="89449"/>
                    <a:pt x="87" y="88671"/>
                    <a:pt x="87" y="87115"/>
                  </a:cubicBezTo>
                  <a:cubicBezTo>
                    <a:pt x="87" y="84315"/>
                    <a:pt x="1798" y="79414"/>
                    <a:pt x="5221" y="72414"/>
                  </a:cubicBezTo>
                  <a:cubicBezTo>
                    <a:pt x="11910" y="58256"/>
                    <a:pt x="20467" y="51178"/>
                    <a:pt x="30891" y="51178"/>
                  </a:cubicBezTo>
                  <a:cubicBezTo>
                    <a:pt x="39136" y="51178"/>
                    <a:pt x="44892" y="54678"/>
                    <a:pt x="48159" y="61679"/>
                  </a:cubicBezTo>
                  <a:cubicBezTo>
                    <a:pt x="49404" y="64324"/>
                    <a:pt x="50026" y="67202"/>
                    <a:pt x="50026" y="70313"/>
                  </a:cubicBezTo>
                  <a:cubicBezTo>
                    <a:pt x="50026" y="73425"/>
                    <a:pt x="49015" y="77548"/>
                    <a:pt x="46993" y="82682"/>
                  </a:cubicBezTo>
                  <a:cubicBezTo>
                    <a:pt x="44348" y="89838"/>
                    <a:pt x="42636" y="94350"/>
                    <a:pt x="41859" y="96217"/>
                  </a:cubicBezTo>
                  <a:close/>
                </a:path>
              </a:pathLst>
            </a:custGeom>
            <a:solidFill>
              <a:schemeClr val="bg1"/>
            </a:solidFill>
            <a:ln w="233363" cap="flat">
              <a:noFill/>
              <a:prstDash val="solid"/>
              <a:miter/>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3F6DB511-8DCB-32FB-F923-D63A57B45A35}"/>
                </a:ext>
              </a:extLst>
            </p:cNvPr>
            <p:cNvSpPr/>
            <p:nvPr/>
          </p:nvSpPr>
          <p:spPr>
            <a:xfrm>
              <a:off x="2695491" y="1777926"/>
              <a:ext cx="155186" cy="54606"/>
            </a:xfrm>
            <a:custGeom>
              <a:avLst/>
              <a:gdLst>
                <a:gd name="connsiteX0" fmla="*/ 147352 w 155186"/>
                <a:gd name="connsiteY0" fmla="*/ 9407 h 54606"/>
                <a:gd name="connsiteX1" fmla="*/ 8035 w 155186"/>
                <a:gd name="connsiteY1" fmla="*/ 9407 h 54606"/>
                <a:gd name="connsiteX2" fmla="*/ 100 w 155186"/>
                <a:gd name="connsiteY2" fmla="*/ 4740 h 54606"/>
                <a:gd name="connsiteX3" fmla="*/ 7801 w 155186"/>
                <a:gd name="connsiteY3" fmla="*/ 73 h 54606"/>
                <a:gd name="connsiteX4" fmla="*/ 147586 w 155186"/>
                <a:gd name="connsiteY4" fmla="*/ 73 h 54606"/>
                <a:gd name="connsiteX5" fmla="*/ 155287 w 155186"/>
                <a:gd name="connsiteY5" fmla="*/ 4740 h 54606"/>
                <a:gd name="connsiteX6" fmla="*/ 147352 w 155186"/>
                <a:gd name="connsiteY6" fmla="*/ 9407 h 54606"/>
                <a:gd name="connsiteX7" fmla="*/ 147586 w 155186"/>
                <a:gd name="connsiteY7" fmla="*/ 54680 h 54606"/>
                <a:gd name="connsiteX8" fmla="*/ 7801 w 155186"/>
                <a:gd name="connsiteY8" fmla="*/ 54680 h 54606"/>
                <a:gd name="connsiteX9" fmla="*/ 100 w 155186"/>
                <a:gd name="connsiteY9" fmla="*/ 50013 h 54606"/>
                <a:gd name="connsiteX10" fmla="*/ 8035 w 155186"/>
                <a:gd name="connsiteY10" fmla="*/ 45345 h 54606"/>
                <a:gd name="connsiteX11" fmla="*/ 147352 w 155186"/>
                <a:gd name="connsiteY11" fmla="*/ 45345 h 54606"/>
                <a:gd name="connsiteX12" fmla="*/ 155287 w 155186"/>
                <a:gd name="connsiteY12" fmla="*/ 50013 h 54606"/>
                <a:gd name="connsiteX13" fmla="*/ 147586 w 155186"/>
                <a:gd name="connsiteY13" fmla="*/ 54680 h 5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186" h="54606">
                  <a:moveTo>
                    <a:pt x="147352" y="9407"/>
                  </a:moveTo>
                  <a:lnTo>
                    <a:pt x="8035" y="9407"/>
                  </a:lnTo>
                  <a:cubicBezTo>
                    <a:pt x="3056" y="9407"/>
                    <a:pt x="412" y="7852"/>
                    <a:pt x="100" y="4740"/>
                  </a:cubicBezTo>
                  <a:cubicBezTo>
                    <a:pt x="100" y="1629"/>
                    <a:pt x="2667" y="73"/>
                    <a:pt x="7801" y="73"/>
                  </a:cubicBezTo>
                  <a:lnTo>
                    <a:pt x="147586" y="73"/>
                  </a:lnTo>
                  <a:cubicBezTo>
                    <a:pt x="152564" y="73"/>
                    <a:pt x="155131" y="1629"/>
                    <a:pt x="155287" y="4740"/>
                  </a:cubicBezTo>
                  <a:cubicBezTo>
                    <a:pt x="155287" y="7852"/>
                    <a:pt x="152642" y="9407"/>
                    <a:pt x="147352" y="9407"/>
                  </a:cubicBezTo>
                  <a:moveTo>
                    <a:pt x="147586" y="54680"/>
                  </a:moveTo>
                  <a:lnTo>
                    <a:pt x="7801" y="54680"/>
                  </a:lnTo>
                  <a:cubicBezTo>
                    <a:pt x="2823" y="54680"/>
                    <a:pt x="256" y="53124"/>
                    <a:pt x="100" y="50013"/>
                  </a:cubicBezTo>
                  <a:cubicBezTo>
                    <a:pt x="100" y="46901"/>
                    <a:pt x="2745" y="45345"/>
                    <a:pt x="8035" y="45345"/>
                  </a:cubicBezTo>
                  <a:lnTo>
                    <a:pt x="147352" y="45345"/>
                  </a:lnTo>
                  <a:cubicBezTo>
                    <a:pt x="152331" y="45345"/>
                    <a:pt x="154975" y="46901"/>
                    <a:pt x="155287" y="50013"/>
                  </a:cubicBezTo>
                  <a:cubicBezTo>
                    <a:pt x="155287" y="53124"/>
                    <a:pt x="152720" y="54680"/>
                    <a:pt x="147586" y="54680"/>
                  </a:cubicBezTo>
                  <a:close/>
                </a:path>
              </a:pathLst>
            </a:custGeom>
            <a:solidFill>
              <a:schemeClr val="bg1"/>
            </a:solidFill>
            <a:ln w="233363"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DB8FC2C0-BD8D-47AD-F953-2FFE952A0087}"/>
                </a:ext>
              </a:extLst>
            </p:cNvPr>
            <p:cNvSpPr/>
            <p:nvPr/>
          </p:nvSpPr>
          <p:spPr>
            <a:xfrm>
              <a:off x="2884748" y="1708150"/>
              <a:ext cx="77009" cy="155419"/>
            </a:xfrm>
            <a:custGeom>
              <a:avLst/>
              <a:gdLst>
                <a:gd name="connsiteX0" fmla="*/ 47956 w 77009"/>
                <a:gd name="connsiteY0" fmla="*/ 6138 h 155419"/>
                <a:gd name="connsiteX1" fmla="*/ 47956 w 77009"/>
                <a:gd name="connsiteY1" fmla="*/ 137055 h 155419"/>
                <a:gd name="connsiteX2" fmla="*/ 50756 w 77009"/>
                <a:gd name="connsiteY2" fmla="*/ 145923 h 155419"/>
                <a:gd name="connsiteX3" fmla="*/ 69658 w 77009"/>
                <a:gd name="connsiteY3" fmla="*/ 148256 h 155419"/>
                <a:gd name="connsiteX4" fmla="*/ 77126 w 77009"/>
                <a:gd name="connsiteY4" fmla="*/ 148256 h 155419"/>
                <a:gd name="connsiteX5" fmla="*/ 77126 w 77009"/>
                <a:gd name="connsiteY5" fmla="*/ 155490 h 155419"/>
                <a:gd name="connsiteX6" fmla="*/ 39321 w 77009"/>
                <a:gd name="connsiteY6" fmla="*/ 154790 h 155419"/>
                <a:gd name="connsiteX7" fmla="*/ 1517 w 77009"/>
                <a:gd name="connsiteY7" fmla="*/ 155490 h 155419"/>
                <a:gd name="connsiteX8" fmla="*/ 1517 w 77009"/>
                <a:gd name="connsiteY8" fmla="*/ 148256 h 155419"/>
                <a:gd name="connsiteX9" fmla="*/ 8984 w 77009"/>
                <a:gd name="connsiteY9" fmla="*/ 148256 h 155419"/>
                <a:gd name="connsiteX10" fmla="*/ 29520 w 77009"/>
                <a:gd name="connsiteY10" fmla="*/ 144056 h 155419"/>
                <a:gd name="connsiteX11" fmla="*/ 29753 w 77009"/>
                <a:gd name="connsiteY11" fmla="*/ 143822 h 155419"/>
                <a:gd name="connsiteX12" fmla="*/ 30687 w 77009"/>
                <a:gd name="connsiteY12" fmla="*/ 137055 h 155419"/>
                <a:gd name="connsiteX13" fmla="*/ 30687 w 77009"/>
                <a:gd name="connsiteY13" fmla="*/ 16173 h 155419"/>
                <a:gd name="connsiteX14" fmla="*/ 116 w 77009"/>
                <a:gd name="connsiteY14" fmla="*/ 22240 h 155419"/>
                <a:gd name="connsiteX15" fmla="*/ 116 w 77009"/>
                <a:gd name="connsiteY15" fmla="*/ 15006 h 155419"/>
                <a:gd name="connsiteX16" fmla="*/ 42588 w 77009"/>
                <a:gd name="connsiteY16" fmla="*/ 71 h 155419"/>
                <a:gd name="connsiteX17" fmla="*/ 47722 w 77009"/>
                <a:gd name="connsiteY17" fmla="*/ 1705 h 155419"/>
                <a:gd name="connsiteX18" fmla="*/ 47722 w 77009"/>
                <a:gd name="connsiteY18" fmla="*/ 1705 h 155419"/>
                <a:gd name="connsiteX19" fmla="*/ 47722 w 77009"/>
                <a:gd name="connsiteY19" fmla="*/ 1938 h 155419"/>
                <a:gd name="connsiteX20" fmla="*/ 47956 w 77009"/>
                <a:gd name="connsiteY20" fmla="*/ 6138 h 1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009" h="155419">
                  <a:moveTo>
                    <a:pt x="47956" y="6138"/>
                  </a:moveTo>
                  <a:lnTo>
                    <a:pt x="47956" y="137055"/>
                  </a:lnTo>
                  <a:cubicBezTo>
                    <a:pt x="47956" y="141722"/>
                    <a:pt x="48889" y="144678"/>
                    <a:pt x="50756" y="145923"/>
                  </a:cubicBezTo>
                  <a:cubicBezTo>
                    <a:pt x="53401" y="147478"/>
                    <a:pt x="59702" y="148256"/>
                    <a:pt x="69658" y="148256"/>
                  </a:cubicBezTo>
                  <a:lnTo>
                    <a:pt x="77126" y="148256"/>
                  </a:lnTo>
                  <a:lnTo>
                    <a:pt x="77126" y="155490"/>
                  </a:lnTo>
                  <a:cubicBezTo>
                    <a:pt x="71681" y="155024"/>
                    <a:pt x="59079" y="154790"/>
                    <a:pt x="39321" y="154790"/>
                  </a:cubicBezTo>
                  <a:cubicBezTo>
                    <a:pt x="19563" y="154790"/>
                    <a:pt x="6962" y="155024"/>
                    <a:pt x="1517" y="155490"/>
                  </a:cubicBezTo>
                  <a:lnTo>
                    <a:pt x="1517" y="148256"/>
                  </a:lnTo>
                  <a:lnTo>
                    <a:pt x="8984" y="148256"/>
                  </a:lnTo>
                  <a:cubicBezTo>
                    <a:pt x="20963" y="148256"/>
                    <a:pt x="27809" y="146856"/>
                    <a:pt x="29520" y="144056"/>
                  </a:cubicBezTo>
                  <a:lnTo>
                    <a:pt x="29753" y="143822"/>
                  </a:lnTo>
                  <a:cubicBezTo>
                    <a:pt x="30376" y="142578"/>
                    <a:pt x="30687" y="140322"/>
                    <a:pt x="30687" y="137055"/>
                  </a:cubicBezTo>
                  <a:lnTo>
                    <a:pt x="30687" y="16173"/>
                  </a:lnTo>
                  <a:cubicBezTo>
                    <a:pt x="22597" y="20218"/>
                    <a:pt x="12407" y="22240"/>
                    <a:pt x="116" y="22240"/>
                  </a:cubicBezTo>
                  <a:lnTo>
                    <a:pt x="116" y="15006"/>
                  </a:lnTo>
                  <a:cubicBezTo>
                    <a:pt x="18785" y="15006"/>
                    <a:pt x="32943" y="10028"/>
                    <a:pt x="42588" y="71"/>
                  </a:cubicBezTo>
                  <a:cubicBezTo>
                    <a:pt x="45544" y="71"/>
                    <a:pt x="47256" y="615"/>
                    <a:pt x="47722" y="1705"/>
                  </a:cubicBezTo>
                  <a:lnTo>
                    <a:pt x="47722" y="1705"/>
                  </a:lnTo>
                  <a:lnTo>
                    <a:pt x="47722" y="1938"/>
                  </a:lnTo>
                  <a:cubicBezTo>
                    <a:pt x="47878" y="2405"/>
                    <a:pt x="47956" y="3805"/>
                    <a:pt x="47956" y="6138"/>
                  </a:cubicBezTo>
                  <a:close/>
                </a:path>
              </a:pathLst>
            </a:custGeom>
            <a:solidFill>
              <a:schemeClr val="bg1"/>
            </a:solidFill>
            <a:ln w="233363"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4DB032D3-EA56-760E-DAAE-DC34131135A3}"/>
                </a:ext>
              </a:extLst>
            </p:cNvPr>
            <p:cNvSpPr/>
            <p:nvPr/>
          </p:nvSpPr>
          <p:spPr>
            <a:xfrm>
              <a:off x="3003296" y="1844201"/>
              <a:ext cx="19369" cy="19369"/>
            </a:xfrm>
            <a:custGeom>
              <a:avLst/>
              <a:gdLst>
                <a:gd name="connsiteX0" fmla="*/ 19495 w 19369"/>
                <a:gd name="connsiteY0" fmla="*/ 78 h 19369"/>
                <a:gd name="connsiteX1" fmla="*/ 19495 w 19369"/>
                <a:gd name="connsiteY1" fmla="*/ 19447 h 19369"/>
                <a:gd name="connsiteX2" fmla="*/ 126 w 19369"/>
                <a:gd name="connsiteY2" fmla="*/ 19447 h 19369"/>
                <a:gd name="connsiteX3" fmla="*/ 126 w 19369"/>
                <a:gd name="connsiteY3" fmla="*/ 78 h 19369"/>
                <a:gd name="connsiteX4" fmla="*/ 19495 w 19369"/>
                <a:gd name="connsiteY4" fmla="*/ 78 h 19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69" h="19369">
                  <a:moveTo>
                    <a:pt x="19495" y="78"/>
                  </a:moveTo>
                  <a:lnTo>
                    <a:pt x="19495" y="19447"/>
                  </a:lnTo>
                  <a:lnTo>
                    <a:pt x="126" y="19447"/>
                  </a:lnTo>
                  <a:lnTo>
                    <a:pt x="126" y="78"/>
                  </a:lnTo>
                  <a:lnTo>
                    <a:pt x="19495" y="78"/>
                  </a:lnTo>
                  <a:close/>
                </a:path>
              </a:pathLst>
            </a:custGeom>
            <a:solidFill>
              <a:schemeClr val="bg1"/>
            </a:solidFill>
            <a:ln w="233363"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003AD624-6E4C-0CA7-4938-5B2A01F4A4CF}"/>
                </a:ext>
              </a:extLst>
            </p:cNvPr>
            <p:cNvSpPr/>
            <p:nvPr/>
          </p:nvSpPr>
          <p:spPr>
            <a:xfrm>
              <a:off x="3068170" y="1844201"/>
              <a:ext cx="19369" cy="19369"/>
            </a:xfrm>
            <a:custGeom>
              <a:avLst/>
              <a:gdLst>
                <a:gd name="connsiteX0" fmla="*/ 19502 w 19369"/>
                <a:gd name="connsiteY0" fmla="*/ 78 h 19369"/>
                <a:gd name="connsiteX1" fmla="*/ 19502 w 19369"/>
                <a:gd name="connsiteY1" fmla="*/ 19447 h 19369"/>
                <a:gd name="connsiteX2" fmla="*/ 133 w 19369"/>
                <a:gd name="connsiteY2" fmla="*/ 19447 h 19369"/>
                <a:gd name="connsiteX3" fmla="*/ 133 w 19369"/>
                <a:gd name="connsiteY3" fmla="*/ 78 h 19369"/>
                <a:gd name="connsiteX4" fmla="*/ 19502 w 19369"/>
                <a:gd name="connsiteY4" fmla="*/ 78 h 19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69" h="19369">
                  <a:moveTo>
                    <a:pt x="19502" y="78"/>
                  </a:moveTo>
                  <a:lnTo>
                    <a:pt x="19502" y="19447"/>
                  </a:lnTo>
                  <a:lnTo>
                    <a:pt x="133" y="19447"/>
                  </a:lnTo>
                  <a:lnTo>
                    <a:pt x="133" y="78"/>
                  </a:lnTo>
                  <a:lnTo>
                    <a:pt x="19502" y="78"/>
                  </a:lnTo>
                  <a:close/>
                </a:path>
              </a:pathLst>
            </a:custGeom>
            <a:solidFill>
              <a:schemeClr val="bg1"/>
            </a:solidFill>
            <a:ln w="233363" cap="flat">
              <a:no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144F0668-39EB-07EB-3046-6F1F71CDD1C8}"/>
                </a:ext>
              </a:extLst>
            </p:cNvPr>
            <p:cNvSpPr/>
            <p:nvPr/>
          </p:nvSpPr>
          <p:spPr>
            <a:xfrm>
              <a:off x="3133045" y="1844201"/>
              <a:ext cx="19369" cy="19369"/>
            </a:xfrm>
            <a:custGeom>
              <a:avLst/>
              <a:gdLst>
                <a:gd name="connsiteX0" fmla="*/ 19509 w 19369"/>
                <a:gd name="connsiteY0" fmla="*/ 78 h 19369"/>
                <a:gd name="connsiteX1" fmla="*/ 19509 w 19369"/>
                <a:gd name="connsiteY1" fmla="*/ 19447 h 19369"/>
                <a:gd name="connsiteX2" fmla="*/ 140 w 19369"/>
                <a:gd name="connsiteY2" fmla="*/ 19447 h 19369"/>
                <a:gd name="connsiteX3" fmla="*/ 140 w 19369"/>
                <a:gd name="connsiteY3" fmla="*/ 78 h 19369"/>
                <a:gd name="connsiteX4" fmla="*/ 19509 w 19369"/>
                <a:gd name="connsiteY4" fmla="*/ 78 h 19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69" h="19369">
                  <a:moveTo>
                    <a:pt x="19509" y="78"/>
                  </a:moveTo>
                  <a:lnTo>
                    <a:pt x="19509" y="19447"/>
                  </a:lnTo>
                  <a:lnTo>
                    <a:pt x="140" y="19447"/>
                  </a:lnTo>
                  <a:lnTo>
                    <a:pt x="140" y="78"/>
                  </a:lnTo>
                  <a:lnTo>
                    <a:pt x="19509" y="78"/>
                  </a:lnTo>
                  <a:close/>
                </a:path>
              </a:pathLst>
            </a:custGeom>
            <a:solidFill>
              <a:schemeClr val="bg1"/>
            </a:solidFill>
            <a:ln w="233363" cap="flat">
              <a:no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DFFF5D36-BC7D-F12E-2C69-7D2A6E8692CE}"/>
                </a:ext>
              </a:extLst>
            </p:cNvPr>
            <p:cNvSpPr/>
            <p:nvPr/>
          </p:nvSpPr>
          <p:spPr>
            <a:xfrm>
              <a:off x="3184385" y="1704183"/>
              <a:ext cx="196491" cy="159386"/>
            </a:xfrm>
            <a:custGeom>
              <a:avLst/>
              <a:gdLst>
                <a:gd name="connsiteX0" fmla="*/ 167475 w 196491"/>
                <a:gd name="connsiteY0" fmla="*/ 24574 h 159386"/>
                <a:gd name="connsiteX1" fmla="*/ 134804 w 196491"/>
                <a:gd name="connsiteY1" fmla="*/ 154557 h 159386"/>
                <a:gd name="connsiteX2" fmla="*/ 132470 w 196491"/>
                <a:gd name="connsiteY2" fmla="*/ 159224 h 159386"/>
                <a:gd name="connsiteX3" fmla="*/ 132237 w 196491"/>
                <a:gd name="connsiteY3" fmla="*/ 159457 h 159386"/>
                <a:gd name="connsiteX4" fmla="*/ 131070 w 196491"/>
                <a:gd name="connsiteY4" fmla="*/ 159457 h 159386"/>
                <a:gd name="connsiteX5" fmla="*/ 127336 w 196491"/>
                <a:gd name="connsiteY5" fmla="*/ 156657 h 159386"/>
                <a:gd name="connsiteX6" fmla="*/ 126636 w 196491"/>
                <a:gd name="connsiteY6" fmla="*/ 155024 h 159386"/>
                <a:gd name="connsiteX7" fmla="*/ 68529 w 196491"/>
                <a:gd name="connsiteY7" fmla="*/ 17573 h 159386"/>
                <a:gd name="connsiteX8" fmla="*/ 66429 w 196491"/>
                <a:gd name="connsiteY8" fmla="*/ 13372 h 159386"/>
                <a:gd name="connsiteX9" fmla="*/ 35625 w 196491"/>
                <a:gd name="connsiteY9" fmla="*/ 136588 h 159386"/>
                <a:gd name="connsiteX10" fmla="*/ 34692 w 196491"/>
                <a:gd name="connsiteY10" fmla="*/ 141955 h 159386"/>
                <a:gd name="connsiteX11" fmla="*/ 44726 w 196491"/>
                <a:gd name="connsiteY11" fmla="*/ 151756 h 159386"/>
                <a:gd name="connsiteX12" fmla="*/ 50093 w 196491"/>
                <a:gd name="connsiteY12" fmla="*/ 152223 h 159386"/>
                <a:gd name="connsiteX13" fmla="*/ 54761 w 196491"/>
                <a:gd name="connsiteY13" fmla="*/ 154790 h 159386"/>
                <a:gd name="connsiteX14" fmla="*/ 50560 w 196491"/>
                <a:gd name="connsiteY14" fmla="*/ 159457 h 159386"/>
                <a:gd name="connsiteX15" fmla="*/ 27224 w 196491"/>
                <a:gd name="connsiteY15" fmla="*/ 158757 h 159386"/>
                <a:gd name="connsiteX16" fmla="*/ 26524 w 196491"/>
                <a:gd name="connsiteY16" fmla="*/ 158757 h 159386"/>
                <a:gd name="connsiteX17" fmla="*/ 3421 w 196491"/>
                <a:gd name="connsiteY17" fmla="*/ 159457 h 159386"/>
                <a:gd name="connsiteX18" fmla="*/ 3188 w 196491"/>
                <a:gd name="connsiteY18" fmla="*/ 159457 h 159386"/>
                <a:gd name="connsiteX19" fmla="*/ 154 w 196491"/>
                <a:gd name="connsiteY19" fmla="*/ 156890 h 159386"/>
                <a:gd name="connsiteX20" fmla="*/ 4121 w 196491"/>
                <a:gd name="connsiteY20" fmla="*/ 152223 h 159386"/>
                <a:gd name="connsiteX21" fmla="*/ 27457 w 196491"/>
                <a:gd name="connsiteY21" fmla="*/ 140555 h 159386"/>
                <a:gd name="connsiteX22" fmla="*/ 29324 w 196491"/>
                <a:gd name="connsiteY22" fmla="*/ 134721 h 159386"/>
                <a:gd name="connsiteX23" fmla="*/ 60595 w 196491"/>
                <a:gd name="connsiteY23" fmla="*/ 9405 h 159386"/>
                <a:gd name="connsiteX24" fmla="*/ 44726 w 196491"/>
                <a:gd name="connsiteY24" fmla="*/ 7305 h 159386"/>
                <a:gd name="connsiteX25" fmla="*/ 38192 w 196491"/>
                <a:gd name="connsiteY25" fmla="*/ 4738 h 159386"/>
                <a:gd name="connsiteX26" fmla="*/ 41692 w 196491"/>
                <a:gd name="connsiteY26" fmla="*/ 71 h 159386"/>
                <a:gd name="connsiteX27" fmla="*/ 44960 w 196491"/>
                <a:gd name="connsiteY27" fmla="*/ 71 h 159386"/>
                <a:gd name="connsiteX28" fmla="*/ 76230 w 196491"/>
                <a:gd name="connsiteY28" fmla="*/ 71 h 159386"/>
                <a:gd name="connsiteX29" fmla="*/ 82298 w 196491"/>
                <a:gd name="connsiteY29" fmla="*/ 1704 h 159386"/>
                <a:gd name="connsiteX30" fmla="*/ 83698 w 196491"/>
                <a:gd name="connsiteY30" fmla="*/ 4505 h 159386"/>
                <a:gd name="connsiteX31" fmla="*/ 135271 w 196491"/>
                <a:gd name="connsiteY31" fmla="*/ 126320 h 159386"/>
                <a:gd name="connsiteX32" fmla="*/ 161407 w 196491"/>
                <a:gd name="connsiteY32" fmla="*/ 22474 h 159386"/>
                <a:gd name="connsiteX33" fmla="*/ 162107 w 196491"/>
                <a:gd name="connsiteY33" fmla="*/ 17573 h 159386"/>
                <a:gd name="connsiteX34" fmla="*/ 146239 w 196491"/>
                <a:gd name="connsiteY34" fmla="*/ 7305 h 159386"/>
                <a:gd name="connsiteX35" fmla="*/ 142038 w 196491"/>
                <a:gd name="connsiteY35" fmla="*/ 4738 h 159386"/>
                <a:gd name="connsiteX36" fmla="*/ 146239 w 196491"/>
                <a:gd name="connsiteY36" fmla="*/ 71 h 159386"/>
                <a:gd name="connsiteX37" fmla="*/ 169808 w 196491"/>
                <a:gd name="connsiteY37" fmla="*/ 771 h 159386"/>
                <a:gd name="connsiteX38" fmla="*/ 170042 w 196491"/>
                <a:gd name="connsiteY38" fmla="*/ 771 h 159386"/>
                <a:gd name="connsiteX39" fmla="*/ 193378 w 196491"/>
                <a:gd name="connsiteY39" fmla="*/ 71 h 159386"/>
                <a:gd name="connsiteX40" fmla="*/ 193611 w 196491"/>
                <a:gd name="connsiteY40" fmla="*/ 71 h 159386"/>
                <a:gd name="connsiteX41" fmla="*/ 196645 w 196491"/>
                <a:gd name="connsiteY41" fmla="*/ 2638 h 159386"/>
                <a:gd name="connsiteX42" fmla="*/ 192678 w 196491"/>
                <a:gd name="connsiteY42" fmla="*/ 7305 h 159386"/>
                <a:gd name="connsiteX43" fmla="*/ 169342 w 196491"/>
                <a:gd name="connsiteY43" fmla="*/ 18740 h 159386"/>
                <a:gd name="connsiteX44" fmla="*/ 169342 w 196491"/>
                <a:gd name="connsiteY44" fmla="*/ 18740 h 159386"/>
                <a:gd name="connsiteX45" fmla="*/ 167475 w 196491"/>
                <a:gd name="connsiteY45" fmla="*/ 24574 h 159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491" h="159386">
                  <a:moveTo>
                    <a:pt x="167475" y="24574"/>
                  </a:moveTo>
                  <a:lnTo>
                    <a:pt x="134804" y="154557"/>
                  </a:lnTo>
                  <a:cubicBezTo>
                    <a:pt x="134026" y="157513"/>
                    <a:pt x="133248" y="159068"/>
                    <a:pt x="132470" y="159224"/>
                  </a:cubicBezTo>
                  <a:lnTo>
                    <a:pt x="132237" y="159457"/>
                  </a:lnTo>
                  <a:lnTo>
                    <a:pt x="131070" y="159457"/>
                  </a:lnTo>
                  <a:cubicBezTo>
                    <a:pt x="129514" y="159457"/>
                    <a:pt x="128270" y="158524"/>
                    <a:pt x="127336" y="156657"/>
                  </a:cubicBezTo>
                  <a:cubicBezTo>
                    <a:pt x="127181" y="156190"/>
                    <a:pt x="126947" y="155646"/>
                    <a:pt x="126636" y="155024"/>
                  </a:cubicBezTo>
                  <a:lnTo>
                    <a:pt x="68529" y="17573"/>
                  </a:lnTo>
                  <a:lnTo>
                    <a:pt x="66429" y="13372"/>
                  </a:lnTo>
                  <a:lnTo>
                    <a:pt x="35625" y="136588"/>
                  </a:lnTo>
                  <a:cubicBezTo>
                    <a:pt x="35003" y="138922"/>
                    <a:pt x="34692" y="140711"/>
                    <a:pt x="34692" y="141955"/>
                  </a:cubicBezTo>
                  <a:cubicBezTo>
                    <a:pt x="34692" y="147245"/>
                    <a:pt x="38036" y="150512"/>
                    <a:pt x="44726" y="151756"/>
                  </a:cubicBezTo>
                  <a:cubicBezTo>
                    <a:pt x="46282" y="152068"/>
                    <a:pt x="48071" y="152223"/>
                    <a:pt x="50093" y="152223"/>
                  </a:cubicBezTo>
                  <a:cubicBezTo>
                    <a:pt x="53205" y="152223"/>
                    <a:pt x="54761" y="153079"/>
                    <a:pt x="54761" y="154790"/>
                  </a:cubicBezTo>
                  <a:cubicBezTo>
                    <a:pt x="54761" y="157902"/>
                    <a:pt x="53361" y="159457"/>
                    <a:pt x="50560" y="159457"/>
                  </a:cubicBezTo>
                  <a:lnTo>
                    <a:pt x="27224" y="158757"/>
                  </a:lnTo>
                  <a:lnTo>
                    <a:pt x="26524" y="158757"/>
                  </a:lnTo>
                  <a:lnTo>
                    <a:pt x="3421" y="159457"/>
                  </a:lnTo>
                  <a:lnTo>
                    <a:pt x="3188" y="159457"/>
                  </a:lnTo>
                  <a:cubicBezTo>
                    <a:pt x="1165" y="159457"/>
                    <a:pt x="154" y="158602"/>
                    <a:pt x="154" y="156890"/>
                  </a:cubicBezTo>
                  <a:cubicBezTo>
                    <a:pt x="154" y="153779"/>
                    <a:pt x="1476" y="152223"/>
                    <a:pt x="4121" y="152223"/>
                  </a:cubicBezTo>
                  <a:cubicBezTo>
                    <a:pt x="16412" y="151756"/>
                    <a:pt x="24190" y="147867"/>
                    <a:pt x="27457" y="140555"/>
                  </a:cubicBezTo>
                  <a:cubicBezTo>
                    <a:pt x="28080" y="138999"/>
                    <a:pt x="28702" y="137055"/>
                    <a:pt x="29324" y="134721"/>
                  </a:cubicBezTo>
                  <a:lnTo>
                    <a:pt x="60595" y="9405"/>
                  </a:lnTo>
                  <a:cubicBezTo>
                    <a:pt x="60595" y="8005"/>
                    <a:pt x="55305" y="7305"/>
                    <a:pt x="44726" y="7305"/>
                  </a:cubicBezTo>
                  <a:cubicBezTo>
                    <a:pt x="40681" y="7305"/>
                    <a:pt x="38503" y="6449"/>
                    <a:pt x="38192" y="4738"/>
                  </a:cubicBezTo>
                  <a:cubicBezTo>
                    <a:pt x="38192" y="1938"/>
                    <a:pt x="39359" y="382"/>
                    <a:pt x="41692" y="71"/>
                  </a:cubicBezTo>
                  <a:lnTo>
                    <a:pt x="44960" y="71"/>
                  </a:lnTo>
                  <a:lnTo>
                    <a:pt x="76230" y="71"/>
                  </a:lnTo>
                  <a:cubicBezTo>
                    <a:pt x="79497" y="71"/>
                    <a:pt x="81520" y="615"/>
                    <a:pt x="82298" y="1704"/>
                  </a:cubicBezTo>
                  <a:cubicBezTo>
                    <a:pt x="82609" y="2171"/>
                    <a:pt x="83075" y="3105"/>
                    <a:pt x="83698" y="4505"/>
                  </a:cubicBezTo>
                  <a:lnTo>
                    <a:pt x="135271" y="126320"/>
                  </a:lnTo>
                  <a:lnTo>
                    <a:pt x="161407" y="22474"/>
                  </a:lnTo>
                  <a:cubicBezTo>
                    <a:pt x="161874" y="21073"/>
                    <a:pt x="162107" y="19440"/>
                    <a:pt x="162107" y="17573"/>
                  </a:cubicBezTo>
                  <a:cubicBezTo>
                    <a:pt x="162107" y="10883"/>
                    <a:pt x="156818" y="7461"/>
                    <a:pt x="146239" y="7305"/>
                  </a:cubicBezTo>
                  <a:cubicBezTo>
                    <a:pt x="143438" y="7305"/>
                    <a:pt x="142038" y="6449"/>
                    <a:pt x="142038" y="4738"/>
                  </a:cubicBezTo>
                  <a:cubicBezTo>
                    <a:pt x="142038" y="1627"/>
                    <a:pt x="143438" y="71"/>
                    <a:pt x="146239" y="71"/>
                  </a:cubicBezTo>
                  <a:lnTo>
                    <a:pt x="169808" y="771"/>
                  </a:lnTo>
                  <a:lnTo>
                    <a:pt x="170042" y="771"/>
                  </a:lnTo>
                  <a:lnTo>
                    <a:pt x="193378" y="71"/>
                  </a:lnTo>
                  <a:lnTo>
                    <a:pt x="193611" y="71"/>
                  </a:lnTo>
                  <a:cubicBezTo>
                    <a:pt x="195634" y="71"/>
                    <a:pt x="196645" y="927"/>
                    <a:pt x="196645" y="2638"/>
                  </a:cubicBezTo>
                  <a:cubicBezTo>
                    <a:pt x="196645" y="5749"/>
                    <a:pt x="195323" y="7305"/>
                    <a:pt x="192678" y="7305"/>
                  </a:cubicBezTo>
                  <a:cubicBezTo>
                    <a:pt x="180543" y="7772"/>
                    <a:pt x="172764" y="11583"/>
                    <a:pt x="169342" y="18740"/>
                  </a:cubicBezTo>
                  <a:lnTo>
                    <a:pt x="169342" y="18740"/>
                  </a:lnTo>
                  <a:cubicBezTo>
                    <a:pt x="168719" y="20296"/>
                    <a:pt x="168097" y="22240"/>
                    <a:pt x="167475" y="24574"/>
                  </a:cubicBezTo>
                  <a:close/>
                </a:path>
              </a:pathLst>
            </a:custGeom>
            <a:solidFill>
              <a:schemeClr val="bg1"/>
            </a:solidFill>
            <a:ln w="233363" cap="flat">
              <a:no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BCA548E5-88B1-42E0-C1C2-8AFF2EB7C9DC}"/>
                </a:ext>
              </a:extLst>
            </p:cNvPr>
            <p:cNvSpPr/>
            <p:nvPr/>
          </p:nvSpPr>
          <p:spPr>
            <a:xfrm>
              <a:off x="3463478" y="1265225"/>
              <a:ext cx="75693" cy="599684"/>
            </a:xfrm>
            <a:custGeom>
              <a:avLst/>
              <a:gdLst>
                <a:gd name="connsiteX0" fmla="*/ 177 w 75693"/>
                <a:gd name="connsiteY0" fmla="*/ 599731 h 599684"/>
                <a:gd name="connsiteX1" fmla="*/ 177 w 75693"/>
                <a:gd name="connsiteY1" fmla="*/ 47 h 599684"/>
                <a:gd name="connsiteX2" fmla="*/ 75870 w 75693"/>
                <a:gd name="connsiteY2" fmla="*/ 47 h 599684"/>
                <a:gd name="connsiteX3" fmla="*/ 75870 w 75693"/>
                <a:gd name="connsiteY3" fmla="*/ 15999 h 599684"/>
                <a:gd name="connsiteX4" fmla="*/ 16130 w 75693"/>
                <a:gd name="connsiteY4" fmla="*/ 15999 h 599684"/>
                <a:gd name="connsiteX5" fmla="*/ 16130 w 75693"/>
                <a:gd name="connsiteY5" fmla="*/ 583779 h 599684"/>
                <a:gd name="connsiteX6" fmla="*/ 75870 w 75693"/>
                <a:gd name="connsiteY6" fmla="*/ 583779 h 599684"/>
                <a:gd name="connsiteX7" fmla="*/ 75870 w 75693"/>
                <a:gd name="connsiteY7" fmla="*/ 599731 h 599684"/>
                <a:gd name="connsiteX8" fmla="*/ 177 w 75693"/>
                <a:gd name="connsiteY8" fmla="*/ 599731 h 59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3" h="599684">
                  <a:moveTo>
                    <a:pt x="177" y="599731"/>
                  </a:moveTo>
                  <a:lnTo>
                    <a:pt x="177" y="47"/>
                  </a:lnTo>
                  <a:lnTo>
                    <a:pt x="75870" y="47"/>
                  </a:lnTo>
                  <a:lnTo>
                    <a:pt x="75870" y="15999"/>
                  </a:lnTo>
                  <a:lnTo>
                    <a:pt x="16130" y="15999"/>
                  </a:lnTo>
                  <a:lnTo>
                    <a:pt x="16130" y="583779"/>
                  </a:lnTo>
                  <a:lnTo>
                    <a:pt x="75870" y="583779"/>
                  </a:lnTo>
                  <a:lnTo>
                    <a:pt x="75870" y="599731"/>
                  </a:lnTo>
                  <a:lnTo>
                    <a:pt x="177" y="599731"/>
                  </a:lnTo>
                  <a:close/>
                </a:path>
              </a:pathLst>
            </a:custGeom>
            <a:solidFill>
              <a:schemeClr val="bg1"/>
            </a:solidFill>
            <a:ln w="333375" cap="flat">
              <a:no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7AFFAE54-15B5-B326-1CCC-A1EAEA537782}"/>
                </a:ext>
              </a:extLst>
            </p:cNvPr>
            <p:cNvSpPr/>
            <p:nvPr/>
          </p:nvSpPr>
          <p:spPr>
            <a:xfrm>
              <a:off x="3558465" y="1420925"/>
              <a:ext cx="201358" cy="227695"/>
            </a:xfrm>
            <a:custGeom>
              <a:avLst/>
              <a:gdLst>
                <a:gd name="connsiteX0" fmla="*/ 111874 w 201358"/>
                <a:gd name="connsiteY0" fmla="*/ 26048 h 227695"/>
                <a:gd name="connsiteX1" fmla="*/ 66869 w 201358"/>
                <a:gd name="connsiteY1" fmla="*/ 206070 h 227695"/>
                <a:gd name="connsiteX2" fmla="*/ 65202 w 201358"/>
                <a:gd name="connsiteY2" fmla="*/ 213738 h 227695"/>
                <a:gd name="connsiteX3" fmla="*/ 68202 w 201358"/>
                <a:gd name="connsiteY3" fmla="*/ 217072 h 227695"/>
                <a:gd name="connsiteX4" fmla="*/ 68202 w 201358"/>
                <a:gd name="connsiteY4" fmla="*/ 217072 h 227695"/>
                <a:gd name="connsiteX5" fmla="*/ 68202 w 201358"/>
                <a:gd name="connsiteY5" fmla="*/ 217072 h 227695"/>
                <a:gd name="connsiteX6" fmla="*/ 69536 w 201358"/>
                <a:gd name="connsiteY6" fmla="*/ 217072 h 227695"/>
                <a:gd name="connsiteX7" fmla="*/ 76870 w 201358"/>
                <a:gd name="connsiteY7" fmla="*/ 217405 h 227695"/>
                <a:gd name="connsiteX8" fmla="*/ 108207 w 201358"/>
                <a:gd name="connsiteY8" fmla="*/ 217405 h 227695"/>
                <a:gd name="connsiteX9" fmla="*/ 178883 w 201358"/>
                <a:gd name="connsiteY9" fmla="*/ 178734 h 227695"/>
                <a:gd name="connsiteX10" fmla="*/ 191884 w 201358"/>
                <a:gd name="connsiteY10" fmla="*/ 148730 h 227695"/>
                <a:gd name="connsiteX11" fmla="*/ 196218 w 201358"/>
                <a:gd name="connsiteY11" fmla="*/ 142062 h 227695"/>
                <a:gd name="connsiteX12" fmla="*/ 196551 w 201358"/>
                <a:gd name="connsiteY12" fmla="*/ 141729 h 227695"/>
                <a:gd name="connsiteX13" fmla="*/ 197552 w 201358"/>
                <a:gd name="connsiteY13" fmla="*/ 141729 h 227695"/>
                <a:gd name="connsiteX14" fmla="*/ 201552 w 201358"/>
                <a:gd name="connsiteY14" fmla="*/ 145396 h 227695"/>
                <a:gd name="connsiteX15" fmla="*/ 200219 w 201358"/>
                <a:gd name="connsiteY15" fmla="*/ 150063 h 227695"/>
                <a:gd name="connsiteX16" fmla="*/ 173882 w 201358"/>
                <a:gd name="connsiteY16" fmla="*/ 222072 h 227695"/>
                <a:gd name="connsiteX17" fmla="*/ 169548 w 201358"/>
                <a:gd name="connsiteY17" fmla="*/ 227406 h 227695"/>
                <a:gd name="connsiteX18" fmla="*/ 169548 w 201358"/>
                <a:gd name="connsiteY18" fmla="*/ 227406 h 227695"/>
                <a:gd name="connsiteX19" fmla="*/ 169215 w 201358"/>
                <a:gd name="connsiteY19" fmla="*/ 227406 h 227695"/>
                <a:gd name="connsiteX20" fmla="*/ 163547 w 201358"/>
                <a:gd name="connsiteY20" fmla="*/ 227740 h 227695"/>
                <a:gd name="connsiteX21" fmla="*/ 9195 w 201358"/>
                <a:gd name="connsiteY21" fmla="*/ 227740 h 227695"/>
                <a:gd name="connsiteX22" fmla="*/ 194 w 201358"/>
                <a:gd name="connsiteY22" fmla="*/ 224073 h 227695"/>
                <a:gd name="connsiteX23" fmla="*/ 5194 w 201358"/>
                <a:gd name="connsiteY23" fmla="*/ 217405 h 227695"/>
                <a:gd name="connsiteX24" fmla="*/ 9195 w 201358"/>
                <a:gd name="connsiteY24" fmla="*/ 217405 h 227695"/>
                <a:gd name="connsiteX25" fmla="*/ 35198 w 201358"/>
                <a:gd name="connsiteY25" fmla="*/ 212738 h 227695"/>
                <a:gd name="connsiteX26" fmla="*/ 39198 w 201358"/>
                <a:gd name="connsiteY26" fmla="*/ 203403 h 227695"/>
                <a:gd name="connsiteX27" fmla="*/ 39532 w 201358"/>
                <a:gd name="connsiteY27" fmla="*/ 201737 h 227695"/>
                <a:gd name="connsiteX28" fmla="*/ 84204 w 201358"/>
                <a:gd name="connsiteY28" fmla="*/ 22714 h 227695"/>
                <a:gd name="connsiteX29" fmla="*/ 85538 w 201358"/>
                <a:gd name="connsiteY29" fmla="*/ 16380 h 227695"/>
                <a:gd name="connsiteX30" fmla="*/ 80204 w 201358"/>
                <a:gd name="connsiteY30" fmla="*/ 11379 h 227695"/>
                <a:gd name="connsiteX31" fmla="*/ 79870 w 201358"/>
                <a:gd name="connsiteY31" fmla="*/ 11379 h 227695"/>
                <a:gd name="connsiteX32" fmla="*/ 79537 w 201358"/>
                <a:gd name="connsiteY32" fmla="*/ 11379 h 227695"/>
                <a:gd name="connsiteX33" fmla="*/ 76536 w 201358"/>
                <a:gd name="connsiteY33" fmla="*/ 11046 h 227695"/>
                <a:gd name="connsiteX34" fmla="*/ 63868 w 201358"/>
                <a:gd name="connsiteY34" fmla="*/ 10379 h 227695"/>
                <a:gd name="connsiteX35" fmla="*/ 54534 w 201358"/>
                <a:gd name="connsiteY35" fmla="*/ 6712 h 227695"/>
                <a:gd name="connsiteX36" fmla="*/ 60868 w 201358"/>
                <a:gd name="connsiteY36" fmla="*/ 45 h 227695"/>
                <a:gd name="connsiteX37" fmla="*/ 104873 w 201358"/>
                <a:gd name="connsiteY37" fmla="*/ 1045 h 227695"/>
                <a:gd name="connsiteX38" fmla="*/ 105207 w 201358"/>
                <a:gd name="connsiteY38" fmla="*/ 1045 h 227695"/>
                <a:gd name="connsiteX39" fmla="*/ 154213 w 201358"/>
                <a:gd name="connsiteY39" fmla="*/ 45 h 227695"/>
                <a:gd name="connsiteX40" fmla="*/ 154546 w 201358"/>
                <a:gd name="connsiteY40" fmla="*/ 45 h 227695"/>
                <a:gd name="connsiteX41" fmla="*/ 159880 w 201358"/>
                <a:gd name="connsiteY41" fmla="*/ 4045 h 227695"/>
                <a:gd name="connsiteX42" fmla="*/ 155546 w 201358"/>
                <a:gd name="connsiteY42" fmla="*/ 10046 h 227695"/>
                <a:gd name="connsiteX43" fmla="*/ 147212 w 201358"/>
                <a:gd name="connsiteY43" fmla="*/ 10379 h 227695"/>
                <a:gd name="connsiteX44" fmla="*/ 115875 w 201358"/>
                <a:gd name="connsiteY44" fmla="*/ 16047 h 227695"/>
                <a:gd name="connsiteX45" fmla="*/ 111874 w 201358"/>
                <a:gd name="connsiteY45" fmla="*/ 26048 h 2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1358" h="227695">
                  <a:moveTo>
                    <a:pt x="111874" y="26048"/>
                  </a:moveTo>
                  <a:lnTo>
                    <a:pt x="66869" y="206070"/>
                  </a:lnTo>
                  <a:cubicBezTo>
                    <a:pt x="65757" y="210071"/>
                    <a:pt x="65202" y="212627"/>
                    <a:pt x="65202" y="213738"/>
                  </a:cubicBezTo>
                  <a:cubicBezTo>
                    <a:pt x="65202" y="215516"/>
                    <a:pt x="66202" y="216627"/>
                    <a:pt x="68202" y="217072"/>
                  </a:cubicBezTo>
                  <a:lnTo>
                    <a:pt x="68202" y="217072"/>
                  </a:lnTo>
                  <a:lnTo>
                    <a:pt x="68202" y="217072"/>
                  </a:lnTo>
                  <a:lnTo>
                    <a:pt x="69536" y="217072"/>
                  </a:lnTo>
                  <a:cubicBezTo>
                    <a:pt x="70869" y="217294"/>
                    <a:pt x="73314" y="217405"/>
                    <a:pt x="76870" y="217405"/>
                  </a:cubicBezTo>
                  <a:lnTo>
                    <a:pt x="108207" y="217405"/>
                  </a:lnTo>
                  <a:cubicBezTo>
                    <a:pt x="140655" y="217405"/>
                    <a:pt x="164214" y="204515"/>
                    <a:pt x="178883" y="178734"/>
                  </a:cubicBezTo>
                  <a:cubicBezTo>
                    <a:pt x="182661" y="172066"/>
                    <a:pt x="186995" y="162065"/>
                    <a:pt x="191884" y="148730"/>
                  </a:cubicBezTo>
                  <a:cubicBezTo>
                    <a:pt x="193662" y="144507"/>
                    <a:pt x="195107" y="142285"/>
                    <a:pt x="196218" y="142062"/>
                  </a:cubicBezTo>
                  <a:lnTo>
                    <a:pt x="196551" y="141729"/>
                  </a:lnTo>
                  <a:lnTo>
                    <a:pt x="197552" y="141729"/>
                  </a:lnTo>
                  <a:cubicBezTo>
                    <a:pt x="199996" y="141729"/>
                    <a:pt x="201330" y="142952"/>
                    <a:pt x="201552" y="145396"/>
                  </a:cubicBezTo>
                  <a:cubicBezTo>
                    <a:pt x="201552" y="146063"/>
                    <a:pt x="201108" y="147619"/>
                    <a:pt x="200219" y="150063"/>
                  </a:cubicBezTo>
                  <a:lnTo>
                    <a:pt x="173882" y="222072"/>
                  </a:lnTo>
                  <a:cubicBezTo>
                    <a:pt x="172771" y="225406"/>
                    <a:pt x="171326" y="227184"/>
                    <a:pt x="169548" y="227406"/>
                  </a:cubicBezTo>
                  <a:lnTo>
                    <a:pt x="169548" y="227406"/>
                  </a:lnTo>
                  <a:lnTo>
                    <a:pt x="169215" y="227406"/>
                  </a:lnTo>
                  <a:cubicBezTo>
                    <a:pt x="168326" y="227629"/>
                    <a:pt x="166437" y="227740"/>
                    <a:pt x="163547" y="227740"/>
                  </a:cubicBezTo>
                  <a:lnTo>
                    <a:pt x="9195" y="227740"/>
                  </a:lnTo>
                  <a:cubicBezTo>
                    <a:pt x="3638" y="227740"/>
                    <a:pt x="638" y="226517"/>
                    <a:pt x="194" y="224073"/>
                  </a:cubicBezTo>
                  <a:cubicBezTo>
                    <a:pt x="194" y="220072"/>
                    <a:pt x="1860" y="217850"/>
                    <a:pt x="5194" y="217405"/>
                  </a:cubicBezTo>
                  <a:lnTo>
                    <a:pt x="9195" y="217405"/>
                  </a:lnTo>
                  <a:cubicBezTo>
                    <a:pt x="23641" y="217405"/>
                    <a:pt x="32309" y="215849"/>
                    <a:pt x="35198" y="212738"/>
                  </a:cubicBezTo>
                  <a:cubicBezTo>
                    <a:pt x="36531" y="211182"/>
                    <a:pt x="37865" y="208071"/>
                    <a:pt x="39198" y="203403"/>
                  </a:cubicBezTo>
                  <a:cubicBezTo>
                    <a:pt x="39198" y="203181"/>
                    <a:pt x="39309" y="202626"/>
                    <a:pt x="39532" y="201737"/>
                  </a:cubicBezTo>
                  <a:lnTo>
                    <a:pt x="84204" y="22714"/>
                  </a:lnTo>
                  <a:cubicBezTo>
                    <a:pt x="85093" y="19158"/>
                    <a:pt x="85538" y="17047"/>
                    <a:pt x="85538" y="16380"/>
                  </a:cubicBezTo>
                  <a:cubicBezTo>
                    <a:pt x="85538" y="13713"/>
                    <a:pt x="83760" y="12046"/>
                    <a:pt x="80204" y="11379"/>
                  </a:cubicBezTo>
                  <a:lnTo>
                    <a:pt x="79870" y="11379"/>
                  </a:lnTo>
                  <a:lnTo>
                    <a:pt x="79537" y="11379"/>
                  </a:lnTo>
                  <a:cubicBezTo>
                    <a:pt x="78870" y="11379"/>
                    <a:pt x="77870" y="11268"/>
                    <a:pt x="76536" y="11046"/>
                  </a:cubicBezTo>
                  <a:cubicBezTo>
                    <a:pt x="72758" y="10602"/>
                    <a:pt x="68535" y="10379"/>
                    <a:pt x="63868" y="10379"/>
                  </a:cubicBezTo>
                  <a:cubicBezTo>
                    <a:pt x="58090" y="10379"/>
                    <a:pt x="54978" y="9157"/>
                    <a:pt x="54534" y="6712"/>
                  </a:cubicBezTo>
                  <a:cubicBezTo>
                    <a:pt x="54534" y="2267"/>
                    <a:pt x="56645" y="45"/>
                    <a:pt x="60868" y="45"/>
                  </a:cubicBezTo>
                  <a:lnTo>
                    <a:pt x="104873" y="1045"/>
                  </a:lnTo>
                  <a:lnTo>
                    <a:pt x="105207" y="1045"/>
                  </a:lnTo>
                  <a:lnTo>
                    <a:pt x="154213" y="45"/>
                  </a:lnTo>
                  <a:lnTo>
                    <a:pt x="154546" y="45"/>
                  </a:lnTo>
                  <a:cubicBezTo>
                    <a:pt x="158102" y="45"/>
                    <a:pt x="159880" y="1378"/>
                    <a:pt x="159880" y="4045"/>
                  </a:cubicBezTo>
                  <a:cubicBezTo>
                    <a:pt x="159880" y="7601"/>
                    <a:pt x="158436" y="9602"/>
                    <a:pt x="155546" y="10046"/>
                  </a:cubicBezTo>
                  <a:cubicBezTo>
                    <a:pt x="154213" y="10268"/>
                    <a:pt x="151435" y="10379"/>
                    <a:pt x="147212" y="10379"/>
                  </a:cubicBezTo>
                  <a:cubicBezTo>
                    <a:pt x="129654" y="10379"/>
                    <a:pt x="119208" y="12269"/>
                    <a:pt x="115875" y="16047"/>
                  </a:cubicBezTo>
                  <a:cubicBezTo>
                    <a:pt x="114541" y="17603"/>
                    <a:pt x="113208" y="20936"/>
                    <a:pt x="111874" y="26048"/>
                  </a:cubicBezTo>
                  <a:close/>
                </a:path>
              </a:pathLst>
            </a:custGeom>
            <a:solidFill>
              <a:schemeClr val="bg1"/>
            </a:solidFill>
            <a:ln w="333375" cap="flat">
              <a:no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1FAE348E-3FCA-D11B-24A5-C6C773DAE1B2}"/>
                </a:ext>
              </a:extLst>
            </p:cNvPr>
            <p:cNvSpPr/>
            <p:nvPr/>
          </p:nvSpPr>
          <p:spPr>
            <a:xfrm>
              <a:off x="3779259" y="1544373"/>
              <a:ext cx="61607" cy="156819"/>
            </a:xfrm>
            <a:custGeom>
              <a:avLst/>
              <a:gdLst>
                <a:gd name="connsiteX0" fmla="*/ 59717 w 61607"/>
                <a:gd name="connsiteY0" fmla="*/ 8455 h 156819"/>
                <a:gd name="connsiteX1" fmla="*/ 52483 w 61607"/>
                <a:gd name="connsiteY1" fmla="*/ 19423 h 156819"/>
                <a:gd name="connsiteX2" fmla="*/ 47349 w 61607"/>
                <a:gd name="connsiteY2" fmla="*/ 20823 h 156819"/>
                <a:gd name="connsiteX3" fmla="*/ 38714 w 61607"/>
                <a:gd name="connsiteY3" fmla="*/ 14522 h 156819"/>
                <a:gd name="connsiteX4" fmla="*/ 38481 w 61607"/>
                <a:gd name="connsiteY4" fmla="*/ 12422 h 156819"/>
                <a:gd name="connsiteX5" fmla="*/ 45015 w 61607"/>
                <a:gd name="connsiteY5" fmla="*/ 1921 h 156819"/>
                <a:gd name="connsiteX6" fmla="*/ 51083 w 61607"/>
                <a:gd name="connsiteY6" fmla="*/ 54 h 156819"/>
                <a:gd name="connsiteX7" fmla="*/ 59484 w 61607"/>
                <a:gd name="connsiteY7" fmla="*/ 6355 h 156819"/>
                <a:gd name="connsiteX8" fmla="*/ 59484 w 61607"/>
                <a:gd name="connsiteY8" fmla="*/ 6588 h 156819"/>
                <a:gd name="connsiteX9" fmla="*/ 59717 w 61607"/>
                <a:gd name="connsiteY9" fmla="*/ 8455 h 156819"/>
                <a:gd name="connsiteX10" fmla="*/ 41981 w 61607"/>
                <a:gd name="connsiteY10" fmla="*/ 96199 h 156819"/>
                <a:gd name="connsiteX11" fmla="*/ 32880 w 61607"/>
                <a:gd name="connsiteY11" fmla="*/ 120702 h 156819"/>
                <a:gd name="connsiteX12" fmla="*/ 26113 w 61607"/>
                <a:gd name="connsiteY12" fmla="*/ 144039 h 156819"/>
                <a:gd name="connsiteX13" fmla="*/ 31714 w 61607"/>
                <a:gd name="connsiteY13" fmla="*/ 151740 h 156819"/>
                <a:gd name="connsiteX14" fmla="*/ 54583 w 61607"/>
                <a:gd name="connsiteY14" fmla="*/ 125603 h 156819"/>
                <a:gd name="connsiteX15" fmla="*/ 55516 w 61607"/>
                <a:gd name="connsiteY15" fmla="*/ 122803 h 156819"/>
                <a:gd name="connsiteX16" fmla="*/ 57850 w 61607"/>
                <a:gd name="connsiteY16" fmla="*/ 118835 h 156819"/>
                <a:gd name="connsiteX17" fmla="*/ 57850 w 61607"/>
                <a:gd name="connsiteY17" fmla="*/ 118602 h 156819"/>
                <a:gd name="connsiteX18" fmla="*/ 59017 w 61607"/>
                <a:gd name="connsiteY18" fmla="*/ 118602 h 156819"/>
                <a:gd name="connsiteX19" fmla="*/ 61817 w 61607"/>
                <a:gd name="connsiteY19" fmla="*/ 120936 h 156819"/>
                <a:gd name="connsiteX20" fmla="*/ 56683 w 61607"/>
                <a:gd name="connsiteY20" fmla="*/ 135871 h 156819"/>
                <a:gd name="connsiteX21" fmla="*/ 31247 w 61607"/>
                <a:gd name="connsiteY21" fmla="*/ 156874 h 156819"/>
                <a:gd name="connsiteX22" fmla="*/ 13978 w 61607"/>
                <a:gd name="connsiteY22" fmla="*/ 146606 h 156819"/>
                <a:gd name="connsiteX23" fmla="*/ 12111 w 61607"/>
                <a:gd name="connsiteY23" fmla="*/ 137738 h 156819"/>
                <a:gd name="connsiteX24" fmla="*/ 17478 w 61607"/>
                <a:gd name="connsiteY24" fmla="*/ 119069 h 156819"/>
                <a:gd name="connsiteX25" fmla="*/ 33580 w 61607"/>
                <a:gd name="connsiteY25" fmla="*/ 75897 h 156819"/>
                <a:gd name="connsiteX26" fmla="*/ 36147 w 61607"/>
                <a:gd name="connsiteY26" fmla="*/ 63762 h 156819"/>
                <a:gd name="connsiteX27" fmla="*/ 30313 w 61607"/>
                <a:gd name="connsiteY27" fmla="*/ 56294 h 156819"/>
                <a:gd name="connsiteX28" fmla="*/ 9311 w 61607"/>
                <a:gd name="connsiteY28" fmla="*/ 77530 h 156819"/>
                <a:gd name="connsiteX29" fmla="*/ 9311 w 61607"/>
                <a:gd name="connsiteY29" fmla="*/ 77764 h 156819"/>
                <a:gd name="connsiteX30" fmla="*/ 6744 w 61607"/>
                <a:gd name="connsiteY30" fmla="*/ 85231 h 156819"/>
                <a:gd name="connsiteX31" fmla="*/ 3010 w 61607"/>
                <a:gd name="connsiteY31" fmla="*/ 89432 h 156819"/>
                <a:gd name="connsiteX32" fmla="*/ 210 w 61607"/>
                <a:gd name="connsiteY32" fmla="*/ 87098 h 156819"/>
                <a:gd name="connsiteX33" fmla="*/ 5344 w 61607"/>
                <a:gd name="connsiteY33" fmla="*/ 72396 h 156819"/>
                <a:gd name="connsiteX34" fmla="*/ 31013 w 61607"/>
                <a:gd name="connsiteY34" fmla="*/ 51160 h 156819"/>
                <a:gd name="connsiteX35" fmla="*/ 48282 w 61607"/>
                <a:gd name="connsiteY35" fmla="*/ 61662 h 156819"/>
                <a:gd name="connsiteX36" fmla="*/ 50149 w 61607"/>
                <a:gd name="connsiteY36" fmla="*/ 70296 h 156819"/>
                <a:gd name="connsiteX37" fmla="*/ 47115 w 61607"/>
                <a:gd name="connsiteY37" fmla="*/ 82664 h 156819"/>
                <a:gd name="connsiteX38" fmla="*/ 41981 w 61607"/>
                <a:gd name="connsiteY38" fmla="*/ 96199 h 15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07" h="156819">
                  <a:moveTo>
                    <a:pt x="59717" y="8455"/>
                  </a:moveTo>
                  <a:cubicBezTo>
                    <a:pt x="59717" y="13278"/>
                    <a:pt x="57306" y="16934"/>
                    <a:pt x="52483" y="19423"/>
                  </a:cubicBezTo>
                  <a:cubicBezTo>
                    <a:pt x="50772" y="20356"/>
                    <a:pt x="49060" y="20823"/>
                    <a:pt x="47349" y="20823"/>
                  </a:cubicBezTo>
                  <a:cubicBezTo>
                    <a:pt x="42682" y="20823"/>
                    <a:pt x="39804" y="18723"/>
                    <a:pt x="38714" y="14522"/>
                  </a:cubicBezTo>
                  <a:cubicBezTo>
                    <a:pt x="38559" y="13745"/>
                    <a:pt x="38481" y="13044"/>
                    <a:pt x="38481" y="12422"/>
                  </a:cubicBezTo>
                  <a:cubicBezTo>
                    <a:pt x="38481" y="8066"/>
                    <a:pt x="40659" y="4565"/>
                    <a:pt x="45015" y="1921"/>
                  </a:cubicBezTo>
                  <a:cubicBezTo>
                    <a:pt x="47038" y="676"/>
                    <a:pt x="49060" y="54"/>
                    <a:pt x="51083" y="54"/>
                  </a:cubicBezTo>
                  <a:cubicBezTo>
                    <a:pt x="55750" y="54"/>
                    <a:pt x="58550" y="2154"/>
                    <a:pt x="59484" y="6355"/>
                  </a:cubicBezTo>
                  <a:lnTo>
                    <a:pt x="59484" y="6588"/>
                  </a:lnTo>
                  <a:cubicBezTo>
                    <a:pt x="59639" y="7210"/>
                    <a:pt x="59717" y="7833"/>
                    <a:pt x="59717" y="8455"/>
                  </a:cubicBezTo>
                  <a:moveTo>
                    <a:pt x="41981" y="96199"/>
                  </a:moveTo>
                  <a:lnTo>
                    <a:pt x="32880" y="120702"/>
                  </a:lnTo>
                  <a:cubicBezTo>
                    <a:pt x="28524" y="133304"/>
                    <a:pt x="26268" y="141083"/>
                    <a:pt x="26113" y="144039"/>
                  </a:cubicBezTo>
                  <a:cubicBezTo>
                    <a:pt x="26113" y="149173"/>
                    <a:pt x="27980" y="151740"/>
                    <a:pt x="31714" y="151740"/>
                  </a:cubicBezTo>
                  <a:cubicBezTo>
                    <a:pt x="41515" y="151740"/>
                    <a:pt x="49138" y="143027"/>
                    <a:pt x="54583" y="125603"/>
                  </a:cubicBezTo>
                  <a:lnTo>
                    <a:pt x="55516" y="122803"/>
                  </a:lnTo>
                  <a:cubicBezTo>
                    <a:pt x="56294" y="120313"/>
                    <a:pt x="57072" y="118991"/>
                    <a:pt x="57850" y="118835"/>
                  </a:cubicBezTo>
                  <a:lnTo>
                    <a:pt x="57850" y="118602"/>
                  </a:lnTo>
                  <a:lnTo>
                    <a:pt x="59017" y="118602"/>
                  </a:lnTo>
                  <a:cubicBezTo>
                    <a:pt x="60884" y="118602"/>
                    <a:pt x="61817" y="119380"/>
                    <a:pt x="61817" y="120936"/>
                  </a:cubicBezTo>
                  <a:cubicBezTo>
                    <a:pt x="61817" y="123736"/>
                    <a:pt x="60106" y="128714"/>
                    <a:pt x="56683" y="135871"/>
                  </a:cubicBezTo>
                  <a:cubicBezTo>
                    <a:pt x="49994" y="149873"/>
                    <a:pt x="41515" y="156874"/>
                    <a:pt x="31247" y="156874"/>
                  </a:cubicBezTo>
                  <a:cubicBezTo>
                    <a:pt x="23001" y="156874"/>
                    <a:pt x="17245" y="153451"/>
                    <a:pt x="13978" y="146606"/>
                  </a:cubicBezTo>
                  <a:cubicBezTo>
                    <a:pt x="12733" y="143805"/>
                    <a:pt x="12111" y="140849"/>
                    <a:pt x="12111" y="137738"/>
                  </a:cubicBezTo>
                  <a:cubicBezTo>
                    <a:pt x="12111" y="134626"/>
                    <a:pt x="13900" y="128403"/>
                    <a:pt x="17478" y="119069"/>
                  </a:cubicBezTo>
                  <a:cubicBezTo>
                    <a:pt x="28369" y="89821"/>
                    <a:pt x="33736" y="75430"/>
                    <a:pt x="33580" y="75897"/>
                  </a:cubicBezTo>
                  <a:cubicBezTo>
                    <a:pt x="35292" y="71541"/>
                    <a:pt x="36147" y="67496"/>
                    <a:pt x="36147" y="63762"/>
                  </a:cubicBezTo>
                  <a:cubicBezTo>
                    <a:pt x="36147" y="58784"/>
                    <a:pt x="34203" y="56294"/>
                    <a:pt x="30313" y="56294"/>
                  </a:cubicBezTo>
                  <a:cubicBezTo>
                    <a:pt x="21757" y="56294"/>
                    <a:pt x="14756" y="63373"/>
                    <a:pt x="9311" y="77530"/>
                  </a:cubicBezTo>
                  <a:lnTo>
                    <a:pt x="9311" y="77764"/>
                  </a:lnTo>
                  <a:cubicBezTo>
                    <a:pt x="8377" y="80097"/>
                    <a:pt x="7522" y="82587"/>
                    <a:pt x="6744" y="85231"/>
                  </a:cubicBezTo>
                  <a:cubicBezTo>
                    <a:pt x="5032" y="87876"/>
                    <a:pt x="3788" y="89276"/>
                    <a:pt x="3010" y="89432"/>
                  </a:cubicBezTo>
                  <a:cubicBezTo>
                    <a:pt x="1143" y="89432"/>
                    <a:pt x="210" y="88654"/>
                    <a:pt x="210" y="87098"/>
                  </a:cubicBezTo>
                  <a:cubicBezTo>
                    <a:pt x="210" y="84298"/>
                    <a:pt x="1921" y="79397"/>
                    <a:pt x="5344" y="72396"/>
                  </a:cubicBezTo>
                  <a:cubicBezTo>
                    <a:pt x="12033" y="58239"/>
                    <a:pt x="20590" y="51160"/>
                    <a:pt x="31013" y="51160"/>
                  </a:cubicBezTo>
                  <a:cubicBezTo>
                    <a:pt x="39259" y="51160"/>
                    <a:pt x="45015" y="54661"/>
                    <a:pt x="48282" y="61662"/>
                  </a:cubicBezTo>
                  <a:cubicBezTo>
                    <a:pt x="49527" y="64306"/>
                    <a:pt x="50149" y="67185"/>
                    <a:pt x="50149" y="70296"/>
                  </a:cubicBezTo>
                  <a:cubicBezTo>
                    <a:pt x="50149" y="73407"/>
                    <a:pt x="49138" y="77530"/>
                    <a:pt x="47115" y="82664"/>
                  </a:cubicBezTo>
                  <a:cubicBezTo>
                    <a:pt x="44471" y="89821"/>
                    <a:pt x="42759" y="94332"/>
                    <a:pt x="41981" y="96199"/>
                  </a:cubicBezTo>
                  <a:close/>
                </a:path>
              </a:pathLst>
            </a:custGeom>
            <a:solidFill>
              <a:schemeClr val="bg1"/>
            </a:solidFill>
            <a:ln w="233363" cap="flat">
              <a:no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E0EBF6C5-194B-39FF-149B-716905246CB8}"/>
                </a:ext>
              </a:extLst>
            </p:cNvPr>
            <p:cNvSpPr/>
            <p:nvPr/>
          </p:nvSpPr>
          <p:spPr>
            <a:xfrm>
              <a:off x="3886006" y="1398588"/>
              <a:ext cx="77343" cy="333375"/>
            </a:xfrm>
            <a:custGeom>
              <a:avLst/>
              <a:gdLst>
                <a:gd name="connsiteX0" fmla="*/ 77565 w 77343"/>
                <a:gd name="connsiteY0" fmla="*/ 330089 h 333375"/>
                <a:gd name="connsiteX1" fmla="*/ 77565 w 77343"/>
                <a:gd name="connsiteY1" fmla="*/ 330089 h 333375"/>
                <a:gd name="connsiteX2" fmla="*/ 74231 w 77343"/>
                <a:gd name="connsiteY2" fmla="*/ 333423 h 333375"/>
                <a:gd name="connsiteX3" fmla="*/ 56562 w 77343"/>
                <a:gd name="connsiteY3" fmla="*/ 319754 h 333375"/>
                <a:gd name="connsiteX4" fmla="*/ 22224 w 77343"/>
                <a:gd name="connsiteY4" fmla="*/ 270748 h 333375"/>
                <a:gd name="connsiteX5" fmla="*/ 222 w 77343"/>
                <a:gd name="connsiteY5" fmla="*/ 166735 h 333375"/>
                <a:gd name="connsiteX6" fmla="*/ 21224 w 77343"/>
                <a:gd name="connsiteY6" fmla="*/ 65056 h 333375"/>
                <a:gd name="connsiteX7" fmla="*/ 65230 w 77343"/>
                <a:gd name="connsiteY7" fmla="*/ 5715 h 333375"/>
                <a:gd name="connsiteX8" fmla="*/ 74231 w 77343"/>
                <a:gd name="connsiteY8" fmla="*/ 48 h 333375"/>
                <a:gd name="connsiteX9" fmla="*/ 77565 w 77343"/>
                <a:gd name="connsiteY9" fmla="*/ 3382 h 333375"/>
                <a:gd name="connsiteX10" fmla="*/ 73231 w 77343"/>
                <a:gd name="connsiteY10" fmla="*/ 9049 h 333375"/>
                <a:gd name="connsiteX11" fmla="*/ 19557 w 77343"/>
                <a:gd name="connsiteY11" fmla="*/ 166735 h 333375"/>
                <a:gd name="connsiteX12" fmla="*/ 71897 w 77343"/>
                <a:gd name="connsiteY12" fmla="*/ 322755 h 333375"/>
                <a:gd name="connsiteX13" fmla="*/ 77565 w 77343"/>
                <a:gd name="connsiteY13" fmla="*/ 330089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565" y="330089"/>
                  </a:moveTo>
                  <a:lnTo>
                    <a:pt x="77565" y="330089"/>
                  </a:lnTo>
                  <a:cubicBezTo>
                    <a:pt x="77565" y="332312"/>
                    <a:pt x="76453" y="333423"/>
                    <a:pt x="74231" y="333423"/>
                  </a:cubicBezTo>
                  <a:cubicBezTo>
                    <a:pt x="71564" y="333423"/>
                    <a:pt x="65674" y="328867"/>
                    <a:pt x="56562" y="319754"/>
                  </a:cubicBezTo>
                  <a:cubicBezTo>
                    <a:pt x="42783" y="305975"/>
                    <a:pt x="31336" y="289640"/>
                    <a:pt x="22224" y="270748"/>
                  </a:cubicBezTo>
                  <a:cubicBezTo>
                    <a:pt x="7556" y="240522"/>
                    <a:pt x="222" y="205851"/>
                    <a:pt x="222" y="166735"/>
                  </a:cubicBezTo>
                  <a:cubicBezTo>
                    <a:pt x="222" y="129175"/>
                    <a:pt x="7222" y="95282"/>
                    <a:pt x="21224" y="65056"/>
                  </a:cubicBezTo>
                  <a:cubicBezTo>
                    <a:pt x="32781" y="40386"/>
                    <a:pt x="47450" y="20606"/>
                    <a:pt x="65230" y="5715"/>
                  </a:cubicBezTo>
                  <a:cubicBezTo>
                    <a:pt x="69897" y="1937"/>
                    <a:pt x="72897" y="48"/>
                    <a:pt x="74231" y="48"/>
                  </a:cubicBezTo>
                  <a:cubicBezTo>
                    <a:pt x="76453" y="48"/>
                    <a:pt x="77565" y="1159"/>
                    <a:pt x="77565" y="3382"/>
                  </a:cubicBezTo>
                  <a:cubicBezTo>
                    <a:pt x="77565" y="4493"/>
                    <a:pt x="76120" y="6382"/>
                    <a:pt x="73231" y="9049"/>
                  </a:cubicBezTo>
                  <a:cubicBezTo>
                    <a:pt x="37449" y="45498"/>
                    <a:pt x="19557" y="98060"/>
                    <a:pt x="19557" y="166735"/>
                  </a:cubicBezTo>
                  <a:cubicBezTo>
                    <a:pt x="19557" y="235188"/>
                    <a:pt x="37004" y="287195"/>
                    <a:pt x="71897" y="322755"/>
                  </a:cubicBezTo>
                  <a:cubicBezTo>
                    <a:pt x="75675" y="326533"/>
                    <a:pt x="77565" y="328978"/>
                    <a:pt x="77565" y="330089"/>
                  </a:cubicBezTo>
                  <a:close/>
                </a:path>
              </a:pathLst>
            </a:custGeom>
            <a:solidFill>
              <a:schemeClr val="bg1"/>
            </a:solidFill>
            <a:ln w="333375"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9E061C75-269B-B945-F1B9-8F33DD58BED4}"/>
                </a:ext>
              </a:extLst>
            </p:cNvPr>
            <p:cNvSpPr/>
            <p:nvPr/>
          </p:nvSpPr>
          <p:spPr>
            <a:xfrm>
              <a:off x="3995020" y="1498601"/>
              <a:ext cx="187690" cy="214693"/>
            </a:xfrm>
            <a:custGeom>
              <a:avLst/>
              <a:gdLst>
                <a:gd name="connsiteX0" fmla="*/ 61246 w 187690"/>
                <a:gd name="connsiteY0" fmla="*/ 40390 h 214693"/>
                <a:gd name="connsiteX1" fmla="*/ 61246 w 187690"/>
                <a:gd name="connsiteY1" fmla="*/ 111066 h 214693"/>
                <a:gd name="connsiteX2" fmla="*/ 61746 w 187690"/>
                <a:gd name="connsiteY2" fmla="*/ 117400 h 214693"/>
                <a:gd name="connsiteX3" fmla="*/ 64913 w 187690"/>
                <a:gd name="connsiteY3" fmla="*/ 122067 h 214693"/>
                <a:gd name="connsiteX4" fmla="*/ 100251 w 187690"/>
                <a:gd name="connsiteY4" fmla="*/ 140069 h 214693"/>
                <a:gd name="connsiteX5" fmla="*/ 131922 w 187690"/>
                <a:gd name="connsiteY5" fmla="*/ 124234 h 214693"/>
                <a:gd name="connsiteX6" fmla="*/ 145257 w 187690"/>
                <a:gd name="connsiteY6" fmla="*/ 75728 h 214693"/>
                <a:gd name="connsiteX7" fmla="*/ 133589 w 187690"/>
                <a:gd name="connsiteY7" fmla="*/ 29556 h 214693"/>
                <a:gd name="connsiteX8" fmla="*/ 104252 w 187690"/>
                <a:gd name="connsiteY8" fmla="*/ 13387 h 214693"/>
                <a:gd name="connsiteX9" fmla="*/ 66247 w 187690"/>
                <a:gd name="connsiteY9" fmla="*/ 29056 h 214693"/>
                <a:gd name="connsiteX10" fmla="*/ 61913 w 187690"/>
                <a:gd name="connsiteY10" fmla="*/ 34223 h 214693"/>
                <a:gd name="connsiteX11" fmla="*/ 61246 w 187690"/>
                <a:gd name="connsiteY11" fmla="*/ 40390 h 214693"/>
                <a:gd name="connsiteX12" fmla="*/ 84249 w 187690"/>
                <a:gd name="connsiteY12" fmla="*/ 214745 h 214693"/>
                <a:gd name="connsiteX13" fmla="*/ 42244 w 187690"/>
                <a:gd name="connsiteY13" fmla="*/ 213745 h 214693"/>
                <a:gd name="connsiteX14" fmla="*/ 239 w 187690"/>
                <a:gd name="connsiteY14" fmla="*/ 214745 h 214693"/>
                <a:gd name="connsiteX15" fmla="*/ 239 w 187690"/>
                <a:gd name="connsiteY15" fmla="*/ 199077 h 214693"/>
                <a:gd name="connsiteX16" fmla="*/ 23242 w 187690"/>
                <a:gd name="connsiteY16" fmla="*/ 199077 h 214693"/>
                <a:gd name="connsiteX17" fmla="*/ 23242 w 187690"/>
                <a:gd name="connsiteY17" fmla="*/ 31056 h 214693"/>
                <a:gd name="connsiteX18" fmla="*/ 19741 w 187690"/>
                <a:gd name="connsiteY18" fmla="*/ 20054 h 214693"/>
                <a:gd name="connsiteX19" fmla="*/ 239 w 187690"/>
                <a:gd name="connsiteY19" fmla="*/ 18388 h 214693"/>
                <a:gd name="connsiteX20" fmla="*/ 239 w 187690"/>
                <a:gd name="connsiteY20" fmla="*/ 2719 h 214693"/>
                <a:gd name="connsiteX21" fmla="*/ 59246 w 187690"/>
                <a:gd name="connsiteY21" fmla="*/ 52 h 214693"/>
                <a:gd name="connsiteX22" fmla="*/ 59246 w 187690"/>
                <a:gd name="connsiteY22" fmla="*/ 16387 h 214693"/>
                <a:gd name="connsiteX23" fmla="*/ 109586 w 187690"/>
                <a:gd name="connsiteY23" fmla="*/ 52 h 214693"/>
                <a:gd name="connsiteX24" fmla="*/ 166593 w 187690"/>
                <a:gd name="connsiteY24" fmla="*/ 21055 h 214693"/>
                <a:gd name="connsiteX25" fmla="*/ 187929 w 187690"/>
                <a:gd name="connsiteY25" fmla="*/ 75728 h 214693"/>
                <a:gd name="connsiteX26" fmla="*/ 164759 w 187690"/>
                <a:gd name="connsiteY26" fmla="*/ 131235 h 214693"/>
                <a:gd name="connsiteX27" fmla="*/ 103918 w 187690"/>
                <a:gd name="connsiteY27" fmla="*/ 152071 h 214693"/>
                <a:gd name="connsiteX28" fmla="*/ 61246 w 187690"/>
                <a:gd name="connsiteY28" fmla="*/ 137069 h 214693"/>
                <a:gd name="connsiteX29" fmla="*/ 61246 w 187690"/>
                <a:gd name="connsiteY29" fmla="*/ 199077 h 214693"/>
                <a:gd name="connsiteX30" fmla="*/ 84249 w 187690"/>
                <a:gd name="connsiteY30" fmla="*/ 199077 h 214693"/>
                <a:gd name="connsiteX31" fmla="*/ 84249 w 187690"/>
                <a:gd name="connsiteY31" fmla="*/ 214745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246" y="40390"/>
                  </a:moveTo>
                  <a:lnTo>
                    <a:pt x="61246" y="111066"/>
                  </a:lnTo>
                  <a:cubicBezTo>
                    <a:pt x="61246" y="114400"/>
                    <a:pt x="61413" y="116511"/>
                    <a:pt x="61746" y="117400"/>
                  </a:cubicBezTo>
                  <a:cubicBezTo>
                    <a:pt x="62080" y="118289"/>
                    <a:pt x="63136" y="119845"/>
                    <a:pt x="64913" y="122067"/>
                  </a:cubicBezTo>
                  <a:cubicBezTo>
                    <a:pt x="74915" y="134069"/>
                    <a:pt x="86694" y="140069"/>
                    <a:pt x="100251" y="140069"/>
                  </a:cubicBezTo>
                  <a:cubicBezTo>
                    <a:pt x="112475" y="140069"/>
                    <a:pt x="123032" y="134791"/>
                    <a:pt x="131922" y="124234"/>
                  </a:cubicBezTo>
                  <a:cubicBezTo>
                    <a:pt x="140812" y="113677"/>
                    <a:pt x="145257" y="97508"/>
                    <a:pt x="145257" y="75728"/>
                  </a:cubicBezTo>
                  <a:cubicBezTo>
                    <a:pt x="145257" y="55726"/>
                    <a:pt x="141367" y="40335"/>
                    <a:pt x="133589" y="29556"/>
                  </a:cubicBezTo>
                  <a:cubicBezTo>
                    <a:pt x="125810" y="18777"/>
                    <a:pt x="116031" y="13387"/>
                    <a:pt x="104252" y="13387"/>
                  </a:cubicBezTo>
                  <a:cubicBezTo>
                    <a:pt x="89139" y="13387"/>
                    <a:pt x="76471" y="18610"/>
                    <a:pt x="66247" y="29056"/>
                  </a:cubicBezTo>
                  <a:cubicBezTo>
                    <a:pt x="63802" y="31500"/>
                    <a:pt x="62357" y="33223"/>
                    <a:pt x="61913" y="34223"/>
                  </a:cubicBezTo>
                  <a:cubicBezTo>
                    <a:pt x="61469" y="35223"/>
                    <a:pt x="61246" y="37279"/>
                    <a:pt x="61246" y="40390"/>
                  </a:cubicBezTo>
                  <a:moveTo>
                    <a:pt x="84249" y="214745"/>
                  </a:moveTo>
                  <a:cubicBezTo>
                    <a:pt x="65580" y="214079"/>
                    <a:pt x="51578" y="213745"/>
                    <a:pt x="42244" y="213745"/>
                  </a:cubicBezTo>
                  <a:cubicBezTo>
                    <a:pt x="32909" y="213745"/>
                    <a:pt x="18908" y="214079"/>
                    <a:pt x="239" y="214745"/>
                  </a:cubicBezTo>
                  <a:lnTo>
                    <a:pt x="239" y="199077"/>
                  </a:lnTo>
                  <a:lnTo>
                    <a:pt x="23242" y="199077"/>
                  </a:lnTo>
                  <a:lnTo>
                    <a:pt x="23242" y="31056"/>
                  </a:lnTo>
                  <a:cubicBezTo>
                    <a:pt x="23242" y="24833"/>
                    <a:pt x="22075" y="21166"/>
                    <a:pt x="19741" y="20054"/>
                  </a:cubicBezTo>
                  <a:cubicBezTo>
                    <a:pt x="17408" y="18943"/>
                    <a:pt x="10907" y="18388"/>
                    <a:pt x="239" y="18388"/>
                  </a:cubicBezTo>
                  <a:lnTo>
                    <a:pt x="239" y="2719"/>
                  </a:lnTo>
                  <a:lnTo>
                    <a:pt x="59246" y="52"/>
                  </a:lnTo>
                  <a:lnTo>
                    <a:pt x="59246" y="16387"/>
                  </a:lnTo>
                  <a:cubicBezTo>
                    <a:pt x="73248" y="5497"/>
                    <a:pt x="90028" y="52"/>
                    <a:pt x="109586" y="52"/>
                  </a:cubicBezTo>
                  <a:cubicBezTo>
                    <a:pt x="133366" y="52"/>
                    <a:pt x="152369" y="7053"/>
                    <a:pt x="166593" y="21055"/>
                  </a:cubicBezTo>
                  <a:cubicBezTo>
                    <a:pt x="180817" y="35056"/>
                    <a:pt x="187929" y="53281"/>
                    <a:pt x="187929" y="75728"/>
                  </a:cubicBezTo>
                  <a:cubicBezTo>
                    <a:pt x="187929" y="98842"/>
                    <a:pt x="180206" y="117344"/>
                    <a:pt x="164759" y="131235"/>
                  </a:cubicBezTo>
                  <a:cubicBezTo>
                    <a:pt x="149313" y="145126"/>
                    <a:pt x="129032" y="152071"/>
                    <a:pt x="103918" y="152071"/>
                  </a:cubicBezTo>
                  <a:cubicBezTo>
                    <a:pt x="87694" y="152071"/>
                    <a:pt x="73470" y="147070"/>
                    <a:pt x="61246" y="137069"/>
                  </a:cubicBezTo>
                  <a:lnTo>
                    <a:pt x="61246" y="199077"/>
                  </a:lnTo>
                  <a:lnTo>
                    <a:pt x="84249" y="199077"/>
                  </a:lnTo>
                  <a:lnTo>
                    <a:pt x="84249" y="214745"/>
                  </a:lnTo>
                  <a:close/>
                </a:path>
              </a:pathLst>
            </a:custGeom>
            <a:solidFill>
              <a:schemeClr val="bg1"/>
            </a:solidFill>
            <a:ln w="333375" cap="flat">
              <a:noFill/>
              <a:prstDash val="solid"/>
              <a:miter/>
            </a:ln>
          </p:spPr>
          <p:txBody>
            <a:bodyPr rtlCol="0" anchor="ctr"/>
            <a:lstStyle/>
            <a:p>
              <a:endParaRPr lang="ja-JP" altLang="en-US"/>
            </a:p>
          </p:txBody>
        </p:sp>
        <p:sp>
          <p:nvSpPr>
            <p:cNvPr id="39" name="フリーフォーム: 図形 38">
              <a:extLst>
                <a:ext uri="{FF2B5EF4-FFF2-40B4-BE49-F238E27FC236}">
                  <a16:creationId xmlns:a16="http://schemas.microsoft.com/office/drawing/2014/main" id="{C71D005F-3D49-C53E-9A76-B57982E90609}"/>
                </a:ext>
              </a:extLst>
            </p:cNvPr>
            <p:cNvSpPr/>
            <p:nvPr/>
          </p:nvSpPr>
          <p:spPr>
            <a:xfrm>
              <a:off x="4224382" y="1613282"/>
              <a:ext cx="39004" cy="99679"/>
            </a:xfrm>
            <a:custGeom>
              <a:avLst/>
              <a:gdLst>
                <a:gd name="connsiteX0" fmla="*/ 39260 w 39004"/>
                <a:gd name="connsiteY0" fmla="*/ 35062 h 99679"/>
                <a:gd name="connsiteX1" fmla="*/ 39260 w 39004"/>
                <a:gd name="connsiteY1" fmla="*/ 35062 h 99679"/>
                <a:gd name="connsiteX2" fmla="*/ 18257 w 39004"/>
                <a:gd name="connsiteY2" fmla="*/ 91736 h 99679"/>
                <a:gd name="connsiteX3" fmla="*/ 8923 w 39004"/>
                <a:gd name="connsiteY3" fmla="*/ 99737 h 99679"/>
                <a:gd name="connsiteX4" fmla="*/ 5589 w 39004"/>
                <a:gd name="connsiteY4" fmla="*/ 96070 h 99679"/>
                <a:gd name="connsiteX5" fmla="*/ 9256 w 39004"/>
                <a:gd name="connsiteY5" fmla="*/ 90736 h 99679"/>
                <a:gd name="connsiteX6" fmla="*/ 31592 w 39004"/>
                <a:gd name="connsiteY6" fmla="*/ 41730 h 99679"/>
                <a:gd name="connsiteX7" fmla="*/ 31926 w 39004"/>
                <a:gd name="connsiteY7" fmla="*/ 35062 h 99679"/>
                <a:gd name="connsiteX8" fmla="*/ 31259 w 39004"/>
                <a:gd name="connsiteY8" fmla="*/ 30062 h 99679"/>
                <a:gd name="connsiteX9" fmla="*/ 29592 w 39004"/>
                <a:gd name="connsiteY9" fmla="*/ 31062 h 99679"/>
                <a:gd name="connsiteX10" fmla="*/ 17924 w 39004"/>
                <a:gd name="connsiteY10" fmla="*/ 35396 h 99679"/>
                <a:gd name="connsiteX11" fmla="*/ 1589 w 39004"/>
                <a:gd name="connsiteY11" fmla="*/ 24061 h 99679"/>
                <a:gd name="connsiteX12" fmla="*/ 255 w 39004"/>
                <a:gd name="connsiteY12" fmla="*/ 17727 h 99679"/>
                <a:gd name="connsiteX13" fmla="*/ 10590 w 39004"/>
                <a:gd name="connsiteY13" fmla="*/ 1391 h 99679"/>
                <a:gd name="connsiteX14" fmla="*/ 17924 w 39004"/>
                <a:gd name="connsiteY14" fmla="*/ 58 h 99679"/>
                <a:gd name="connsiteX15" fmla="*/ 37593 w 39004"/>
                <a:gd name="connsiteY15" fmla="*/ 19394 h 99679"/>
                <a:gd name="connsiteX16" fmla="*/ 39260 w 39004"/>
                <a:gd name="connsiteY16" fmla="*/ 35062 h 9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04" h="99679">
                  <a:moveTo>
                    <a:pt x="39260" y="35062"/>
                  </a:moveTo>
                  <a:lnTo>
                    <a:pt x="39260" y="35062"/>
                  </a:lnTo>
                  <a:cubicBezTo>
                    <a:pt x="39260" y="56620"/>
                    <a:pt x="32259" y="75512"/>
                    <a:pt x="18257" y="91736"/>
                  </a:cubicBezTo>
                  <a:cubicBezTo>
                    <a:pt x="14479" y="96181"/>
                    <a:pt x="11368" y="98848"/>
                    <a:pt x="8923" y="99737"/>
                  </a:cubicBezTo>
                  <a:cubicBezTo>
                    <a:pt x="6700" y="99737"/>
                    <a:pt x="5589" y="98514"/>
                    <a:pt x="5589" y="96070"/>
                  </a:cubicBezTo>
                  <a:cubicBezTo>
                    <a:pt x="5589" y="94959"/>
                    <a:pt x="6812" y="93180"/>
                    <a:pt x="9256" y="90736"/>
                  </a:cubicBezTo>
                  <a:cubicBezTo>
                    <a:pt x="22591" y="77401"/>
                    <a:pt x="30037" y="61065"/>
                    <a:pt x="31592" y="41730"/>
                  </a:cubicBezTo>
                  <a:cubicBezTo>
                    <a:pt x="31815" y="39507"/>
                    <a:pt x="31926" y="37285"/>
                    <a:pt x="31926" y="35062"/>
                  </a:cubicBezTo>
                  <a:cubicBezTo>
                    <a:pt x="31926" y="31728"/>
                    <a:pt x="31703" y="30062"/>
                    <a:pt x="31259" y="30062"/>
                  </a:cubicBezTo>
                  <a:cubicBezTo>
                    <a:pt x="31037" y="30062"/>
                    <a:pt x="30481" y="30395"/>
                    <a:pt x="29592" y="31062"/>
                  </a:cubicBezTo>
                  <a:cubicBezTo>
                    <a:pt x="26481" y="33951"/>
                    <a:pt x="22591" y="35396"/>
                    <a:pt x="17924" y="35396"/>
                  </a:cubicBezTo>
                  <a:cubicBezTo>
                    <a:pt x="9701" y="35396"/>
                    <a:pt x="4256" y="31617"/>
                    <a:pt x="1589" y="24061"/>
                  </a:cubicBezTo>
                  <a:cubicBezTo>
                    <a:pt x="700" y="22061"/>
                    <a:pt x="255" y="19949"/>
                    <a:pt x="255" y="17727"/>
                  </a:cubicBezTo>
                  <a:cubicBezTo>
                    <a:pt x="255" y="9726"/>
                    <a:pt x="3700" y="4281"/>
                    <a:pt x="10590" y="1391"/>
                  </a:cubicBezTo>
                  <a:cubicBezTo>
                    <a:pt x="12812" y="502"/>
                    <a:pt x="15257" y="58"/>
                    <a:pt x="17924" y="58"/>
                  </a:cubicBezTo>
                  <a:cubicBezTo>
                    <a:pt x="27703" y="58"/>
                    <a:pt x="34259" y="6503"/>
                    <a:pt x="37593" y="19394"/>
                  </a:cubicBezTo>
                  <a:cubicBezTo>
                    <a:pt x="38704" y="24061"/>
                    <a:pt x="39260" y="29284"/>
                    <a:pt x="39260" y="35062"/>
                  </a:cubicBezTo>
                  <a:close/>
                </a:path>
              </a:pathLst>
            </a:custGeom>
            <a:solidFill>
              <a:schemeClr val="bg1"/>
            </a:solidFill>
            <a:ln w="333375" cap="flat">
              <a:noFill/>
              <a:prstDash val="solid"/>
              <a:miter/>
            </a:ln>
          </p:spPr>
          <p:txBody>
            <a:bodyPr rtlCol="0" anchor="ctr"/>
            <a:lstStyle/>
            <a:p>
              <a:endParaRPr lang="ja-JP" altLang="en-US"/>
            </a:p>
          </p:txBody>
        </p:sp>
        <p:sp>
          <p:nvSpPr>
            <p:cNvPr id="40" name="フリーフォーム: 図形 39">
              <a:extLst>
                <a:ext uri="{FF2B5EF4-FFF2-40B4-BE49-F238E27FC236}">
                  <a16:creationId xmlns:a16="http://schemas.microsoft.com/office/drawing/2014/main" id="{2A217112-1A0A-DE70-355C-222381AB053C}"/>
                </a:ext>
              </a:extLst>
            </p:cNvPr>
            <p:cNvSpPr/>
            <p:nvPr/>
          </p:nvSpPr>
          <p:spPr>
            <a:xfrm>
              <a:off x="4382625" y="1329580"/>
              <a:ext cx="89011" cy="51339"/>
            </a:xfrm>
            <a:custGeom>
              <a:avLst/>
              <a:gdLst>
                <a:gd name="connsiteX0" fmla="*/ 44947 w 89011"/>
                <a:gd name="connsiteY0" fmla="*/ 26 h 51339"/>
                <a:gd name="connsiteX1" fmla="*/ 89285 w 89011"/>
                <a:gd name="connsiteY1" fmla="*/ 45365 h 51339"/>
                <a:gd name="connsiteX2" fmla="*/ 83285 w 89011"/>
                <a:gd name="connsiteY2" fmla="*/ 51366 h 51339"/>
                <a:gd name="connsiteX3" fmla="*/ 44947 w 89011"/>
                <a:gd name="connsiteY3" fmla="*/ 17362 h 51339"/>
                <a:gd name="connsiteX4" fmla="*/ 6275 w 89011"/>
                <a:gd name="connsiteY4" fmla="*/ 51366 h 51339"/>
                <a:gd name="connsiteX5" fmla="*/ 274 w 89011"/>
                <a:gd name="connsiteY5" fmla="*/ 45365 h 51339"/>
                <a:gd name="connsiteX6" fmla="*/ 44947 w 89011"/>
                <a:gd name="connsiteY6" fmla="*/ 2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4947" y="26"/>
                  </a:moveTo>
                  <a:lnTo>
                    <a:pt x="89285" y="45365"/>
                  </a:lnTo>
                  <a:lnTo>
                    <a:pt x="83285" y="51366"/>
                  </a:lnTo>
                  <a:lnTo>
                    <a:pt x="44947" y="17362"/>
                  </a:lnTo>
                  <a:lnTo>
                    <a:pt x="6275" y="51366"/>
                  </a:lnTo>
                  <a:lnTo>
                    <a:pt x="274" y="45365"/>
                  </a:lnTo>
                  <a:lnTo>
                    <a:pt x="44947" y="26"/>
                  </a:lnTo>
                  <a:close/>
                </a:path>
              </a:pathLst>
            </a:custGeom>
            <a:solidFill>
              <a:schemeClr val="bg1"/>
            </a:solidFill>
            <a:ln w="333375" cap="flat">
              <a:noFill/>
              <a:prstDash val="solid"/>
              <a:miter/>
            </a:ln>
          </p:spPr>
          <p:txBody>
            <a:bodyPr rtlCol="0" anchor="ctr"/>
            <a:lstStyle/>
            <a:p>
              <a:endParaRPr lang="ja-JP" altLang="en-US"/>
            </a:p>
          </p:txBody>
        </p:sp>
        <p:sp>
          <p:nvSpPr>
            <p:cNvPr id="41" name="フリーフォーム: 図形 40">
              <a:extLst>
                <a:ext uri="{FF2B5EF4-FFF2-40B4-BE49-F238E27FC236}">
                  <a16:creationId xmlns:a16="http://schemas.microsoft.com/office/drawing/2014/main" id="{C65EE98A-409D-C58F-6677-7EE9A6572C57}"/>
                </a:ext>
              </a:extLst>
            </p:cNvPr>
            <p:cNvSpPr/>
            <p:nvPr/>
          </p:nvSpPr>
          <p:spPr>
            <a:xfrm>
              <a:off x="4389792" y="1417257"/>
              <a:ext cx="82010" cy="231362"/>
            </a:xfrm>
            <a:custGeom>
              <a:avLst/>
              <a:gdLst>
                <a:gd name="connsiteX0" fmla="*/ 59282 w 82010"/>
                <a:gd name="connsiteY0" fmla="*/ 44 h 231362"/>
                <a:gd name="connsiteX1" fmla="*/ 59282 w 82010"/>
                <a:gd name="connsiteY1" fmla="*/ 215738 h 231362"/>
                <a:gd name="connsiteX2" fmla="*/ 82285 w 82010"/>
                <a:gd name="connsiteY2" fmla="*/ 215738 h 231362"/>
                <a:gd name="connsiteX3" fmla="*/ 82285 w 82010"/>
                <a:gd name="connsiteY3" fmla="*/ 231407 h 231362"/>
                <a:gd name="connsiteX4" fmla="*/ 41280 w 82010"/>
                <a:gd name="connsiteY4" fmla="*/ 230407 h 231362"/>
                <a:gd name="connsiteX5" fmla="*/ 275 w 82010"/>
                <a:gd name="connsiteY5" fmla="*/ 231407 h 231362"/>
                <a:gd name="connsiteX6" fmla="*/ 275 w 82010"/>
                <a:gd name="connsiteY6" fmla="*/ 215738 h 231362"/>
                <a:gd name="connsiteX7" fmla="*/ 23278 w 82010"/>
                <a:gd name="connsiteY7" fmla="*/ 215738 h 231362"/>
                <a:gd name="connsiteX8" fmla="*/ 23278 w 82010"/>
                <a:gd name="connsiteY8" fmla="*/ 31382 h 231362"/>
                <a:gd name="connsiteX9" fmla="*/ 19777 w 82010"/>
                <a:gd name="connsiteY9" fmla="*/ 20214 h 231362"/>
                <a:gd name="connsiteX10" fmla="*/ 275 w 82010"/>
                <a:gd name="connsiteY10" fmla="*/ 18380 h 231362"/>
                <a:gd name="connsiteX11" fmla="*/ 275 w 82010"/>
                <a:gd name="connsiteY11" fmla="*/ 2711 h 231362"/>
                <a:gd name="connsiteX12" fmla="*/ 59282 w 82010"/>
                <a:gd name="connsiteY12" fmla="*/ 4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282" y="44"/>
                  </a:moveTo>
                  <a:lnTo>
                    <a:pt x="59282" y="215738"/>
                  </a:lnTo>
                  <a:lnTo>
                    <a:pt x="82285" y="215738"/>
                  </a:lnTo>
                  <a:lnTo>
                    <a:pt x="82285" y="231407"/>
                  </a:lnTo>
                  <a:cubicBezTo>
                    <a:pt x="59615" y="230740"/>
                    <a:pt x="45947" y="230407"/>
                    <a:pt x="41280" y="230407"/>
                  </a:cubicBezTo>
                  <a:cubicBezTo>
                    <a:pt x="35279" y="230407"/>
                    <a:pt x="21611" y="230740"/>
                    <a:pt x="275" y="231407"/>
                  </a:cubicBezTo>
                  <a:lnTo>
                    <a:pt x="275" y="215738"/>
                  </a:lnTo>
                  <a:lnTo>
                    <a:pt x="23278" y="215738"/>
                  </a:lnTo>
                  <a:lnTo>
                    <a:pt x="23278" y="31382"/>
                  </a:lnTo>
                  <a:cubicBezTo>
                    <a:pt x="23278" y="25159"/>
                    <a:pt x="22111" y="21436"/>
                    <a:pt x="19777" y="20214"/>
                  </a:cubicBezTo>
                  <a:cubicBezTo>
                    <a:pt x="17444" y="18991"/>
                    <a:pt x="10943" y="18380"/>
                    <a:pt x="275" y="18380"/>
                  </a:cubicBezTo>
                  <a:lnTo>
                    <a:pt x="275" y="2711"/>
                  </a:lnTo>
                  <a:lnTo>
                    <a:pt x="59282" y="44"/>
                  </a:lnTo>
                  <a:close/>
                </a:path>
              </a:pathLst>
            </a:custGeom>
            <a:solidFill>
              <a:schemeClr val="bg1"/>
            </a:solidFill>
            <a:ln w="333375" cap="flat">
              <a:noFill/>
              <a:prstDash val="solid"/>
              <a:miter/>
            </a:ln>
          </p:spPr>
          <p:txBody>
            <a:bodyPr rtlCol="0" anchor="ctr"/>
            <a:lstStyle/>
            <a:p>
              <a:endParaRPr lang="ja-JP" altLang="en-US"/>
            </a:p>
          </p:txBody>
        </p:sp>
        <p:sp>
          <p:nvSpPr>
            <p:cNvPr id="42" name="フリーフォーム: 図形 41">
              <a:extLst>
                <a:ext uri="{FF2B5EF4-FFF2-40B4-BE49-F238E27FC236}">
                  <a16:creationId xmlns:a16="http://schemas.microsoft.com/office/drawing/2014/main" id="{B3D6C918-124D-F59A-8AFF-711D020543BA}"/>
                </a:ext>
              </a:extLst>
            </p:cNvPr>
            <p:cNvSpPr/>
            <p:nvPr/>
          </p:nvSpPr>
          <p:spPr>
            <a:xfrm>
              <a:off x="4499479" y="1398588"/>
              <a:ext cx="77343" cy="333375"/>
            </a:xfrm>
            <a:custGeom>
              <a:avLst/>
              <a:gdLst>
                <a:gd name="connsiteX0" fmla="*/ 77629 w 77343"/>
                <a:gd name="connsiteY0" fmla="*/ 166735 h 333375"/>
                <a:gd name="connsiteX1" fmla="*/ 77629 w 77343"/>
                <a:gd name="connsiteY1" fmla="*/ 166735 h 333375"/>
                <a:gd name="connsiteX2" fmla="*/ 56626 w 77343"/>
                <a:gd name="connsiteY2" fmla="*/ 268415 h 333375"/>
                <a:gd name="connsiteX3" fmla="*/ 12621 w 77343"/>
                <a:gd name="connsiteY3" fmla="*/ 327755 h 333375"/>
                <a:gd name="connsiteX4" fmla="*/ 3620 w 77343"/>
                <a:gd name="connsiteY4" fmla="*/ 333423 h 333375"/>
                <a:gd name="connsiteX5" fmla="*/ 286 w 77343"/>
                <a:gd name="connsiteY5" fmla="*/ 330089 h 333375"/>
                <a:gd name="connsiteX6" fmla="*/ 4620 w 77343"/>
                <a:gd name="connsiteY6" fmla="*/ 324422 h 333375"/>
                <a:gd name="connsiteX7" fmla="*/ 58293 w 77343"/>
                <a:gd name="connsiteY7" fmla="*/ 166735 h 333375"/>
                <a:gd name="connsiteX8" fmla="*/ 8287 w 77343"/>
                <a:gd name="connsiteY8" fmla="*/ 12716 h 333375"/>
                <a:gd name="connsiteX9" fmla="*/ 6620 w 77343"/>
                <a:gd name="connsiteY9" fmla="*/ 11049 h 333375"/>
                <a:gd name="connsiteX10" fmla="*/ 286 w 77343"/>
                <a:gd name="connsiteY10" fmla="*/ 3382 h 333375"/>
                <a:gd name="connsiteX11" fmla="*/ 3620 w 77343"/>
                <a:gd name="connsiteY11" fmla="*/ 48 h 333375"/>
                <a:gd name="connsiteX12" fmla="*/ 21289 w 77343"/>
                <a:gd name="connsiteY12" fmla="*/ 13716 h 333375"/>
                <a:gd name="connsiteX13" fmla="*/ 55626 w 77343"/>
                <a:gd name="connsiteY13" fmla="*/ 62722 h 333375"/>
                <a:gd name="connsiteX14" fmla="*/ 77629 w 77343"/>
                <a:gd name="connsiteY14" fmla="*/ 16673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629" y="166735"/>
                  </a:moveTo>
                  <a:lnTo>
                    <a:pt x="77629" y="166735"/>
                  </a:lnTo>
                  <a:cubicBezTo>
                    <a:pt x="77629" y="204296"/>
                    <a:pt x="70628" y="238189"/>
                    <a:pt x="56626" y="268415"/>
                  </a:cubicBezTo>
                  <a:cubicBezTo>
                    <a:pt x="45069" y="293084"/>
                    <a:pt x="30401" y="312865"/>
                    <a:pt x="12621" y="327755"/>
                  </a:cubicBezTo>
                  <a:cubicBezTo>
                    <a:pt x="7954" y="331534"/>
                    <a:pt x="4953" y="333423"/>
                    <a:pt x="3620" y="333423"/>
                  </a:cubicBezTo>
                  <a:cubicBezTo>
                    <a:pt x="1397" y="333423"/>
                    <a:pt x="286" y="332312"/>
                    <a:pt x="286" y="330089"/>
                  </a:cubicBezTo>
                  <a:cubicBezTo>
                    <a:pt x="286" y="328978"/>
                    <a:pt x="1731" y="327089"/>
                    <a:pt x="4620" y="324422"/>
                  </a:cubicBezTo>
                  <a:cubicBezTo>
                    <a:pt x="40402" y="287973"/>
                    <a:pt x="58293" y="235411"/>
                    <a:pt x="58293" y="166735"/>
                  </a:cubicBezTo>
                  <a:cubicBezTo>
                    <a:pt x="58293" y="98949"/>
                    <a:pt x="41625" y="47609"/>
                    <a:pt x="8287" y="12716"/>
                  </a:cubicBezTo>
                  <a:lnTo>
                    <a:pt x="6620" y="11049"/>
                  </a:lnTo>
                  <a:cubicBezTo>
                    <a:pt x="2397" y="7049"/>
                    <a:pt x="286" y="4493"/>
                    <a:pt x="286" y="3382"/>
                  </a:cubicBezTo>
                  <a:cubicBezTo>
                    <a:pt x="286" y="1159"/>
                    <a:pt x="1397" y="48"/>
                    <a:pt x="3620" y="48"/>
                  </a:cubicBezTo>
                  <a:cubicBezTo>
                    <a:pt x="6287" y="48"/>
                    <a:pt x="12176" y="4604"/>
                    <a:pt x="21289" y="13716"/>
                  </a:cubicBezTo>
                  <a:cubicBezTo>
                    <a:pt x="35068" y="27496"/>
                    <a:pt x="46514" y="43831"/>
                    <a:pt x="55626" y="62722"/>
                  </a:cubicBezTo>
                  <a:cubicBezTo>
                    <a:pt x="70295" y="92948"/>
                    <a:pt x="77629" y="127619"/>
                    <a:pt x="77629" y="166735"/>
                  </a:cubicBezTo>
                  <a:close/>
                </a:path>
              </a:pathLst>
            </a:custGeom>
            <a:solidFill>
              <a:schemeClr val="bg1"/>
            </a:solidFill>
            <a:ln w="333375" cap="flat">
              <a:noFill/>
              <a:prstDash val="solid"/>
              <a:miter/>
            </a:ln>
          </p:spPr>
          <p:txBody>
            <a:bodyPr rtlCol="0" anchor="ctr"/>
            <a:lstStyle/>
            <a:p>
              <a:endParaRPr lang="ja-JP" altLang="en-US"/>
            </a:p>
          </p:txBody>
        </p:sp>
        <p:sp>
          <p:nvSpPr>
            <p:cNvPr id="43" name="フリーフォーム: 図形 42">
              <a:extLst>
                <a:ext uri="{FF2B5EF4-FFF2-40B4-BE49-F238E27FC236}">
                  <a16:creationId xmlns:a16="http://schemas.microsoft.com/office/drawing/2014/main" id="{2DBA5BF2-A045-246A-AD42-E2D46337B312}"/>
                </a:ext>
              </a:extLst>
            </p:cNvPr>
            <p:cNvSpPr/>
            <p:nvPr/>
          </p:nvSpPr>
          <p:spPr>
            <a:xfrm>
              <a:off x="4648831" y="1329580"/>
              <a:ext cx="89011" cy="51339"/>
            </a:xfrm>
            <a:custGeom>
              <a:avLst/>
              <a:gdLst>
                <a:gd name="connsiteX0" fmla="*/ 44974 w 89011"/>
                <a:gd name="connsiteY0" fmla="*/ 26 h 51339"/>
                <a:gd name="connsiteX1" fmla="*/ 89313 w 89011"/>
                <a:gd name="connsiteY1" fmla="*/ 45365 h 51339"/>
                <a:gd name="connsiteX2" fmla="*/ 83313 w 89011"/>
                <a:gd name="connsiteY2" fmla="*/ 51366 h 51339"/>
                <a:gd name="connsiteX3" fmla="*/ 44974 w 89011"/>
                <a:gd name="connsiteY3" fmla="*/ 17362 h 51339"/>
                <a:gd name="connsiteX4" fmla="*/ 6303 w 89011"/>
                <a:gd name="connsiteY4" fmla="*/ 51366 h 51339"/>
                <a:gd name="connsiteX5" fmla="*/ 302 w 89011"/>
                <a:gd name="connsiteY5" fmla="*/ 45365 h 51339"/>
                <a:gd name="connsiteX6" fmla="*/ 44974 w 89011"/>
                <a:gd name="connsiteY6" fmla="*/ 2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4974" y="26"/>
                  </a:moveTo>
                  <a:lnTo>
                    <a:pt x="89313" y="45365"/>
                  </a:lnTo>
                  <a:lnTo>
                    <a:pt x="83313" y="51366"/>
                  </a:lnTo>
                  <a:lnTo>
                    <a:pt x="44974" y="17362"/>
                  </a:lnTo>
                  <a:lnTo>
                    <a:pt x="6303" y="51366"/>
                  </a:lnTo>
                  <a:lnTo>
                    <a:pt x="302" y="45365"/>
                  </a:lnTo>
                  <a:lnTo>
                    <a:pt x="44974" y="26"/>
                  </a:lnTo>
                  <a:close/>
                </a:path>
              </a:pathLst>
            </a:custGeom>
            <a:solidFill>
              <a:schemeClr val="bg1"/>
            </a:solidFill>
            <a:ln w="333375" cap="flat">
              <a:noFill/>
              <a:prstDash val="solid"/>
              <a:miter/>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00E6AE30-FB34-0BF9-3A21-6D4D02B77F57}"/>
                </a:ext>
              </a:extLst>
            </p:cNvPr>
            <p:cNvSpPr/>
            <p:nvPr/>
          </p:nvSpPr>
          <p:spPr>
            <a:xfrm>
              <a:off x="4655999" y="1417257"/>
              <a:ext cx="82010" cy="231362"/>
            </a:xfrm>
            <a:custGeom>
              <a:avLst/>
              <a:gdLst>
                <a:gd name="connsiteX0" fmla="*/ 59310 w 82010"/>
                <a:gd name="connsiteY0" fmla="*/ 44 h 231362"/>
                <a:gd name="connsiteX1" fmla="*/ 59310 w 82010"/>
                <a:gd name="connsiteY1" fmla="*/ 215738 h 231362"/>
                <a:gd name="connsiteX2" fmla="*/ 82313 w 82010"/>
                <a:gd name="connsiteY2" fmla="*/ 215738 h 231362"/>
                <a:gd name="connsiteX3" fmla="*/ 82313 w 82010"/>
                <a:gd name="connsiteY3" fmla="*/ 231407 h 231362"/>
                <a:gd name="connsiteX4" fmla="*/ 41308 w 82010"/>
                <a:gd name="connsiteY4" fmla="*/ 230407 h 231362"/>
                <a:gd name="connsiteX5" fmla="*/ 303 w 82010"/>
                <a:gd name="connsiteY5" fmla="*/ 231407 h 231362"/>
                <a:gd name="connsiteX6" fmla="*/ 303 w 82010"/>
                <a:gd name="connsiteY6" fmla="*/ 215738 h 231362"/>
                <a:gd name="connsiteX7" fmla="*/ 23306 w 82010"/>
                <a:gd name="connsiteY7" fmla="*/ 215738 h 231362"/>
                <a:gd name="connsiteX8" fmla="*/ 23306 w 82010"/>
                <a:gd name="connsiteY8" fmla="*/ 31382 h 231362"/>
                <a:gd name="connsiteX9" fmla="*/ 19805 w 82010"/>
                <a:gd name="connsiteY9" fmla="*/ 20214 h 231362"/>
                <a:gd name="connsiteX10" fmla="*/ 303 w 82010"/>
                <a:gd name="connsiteY10" fmla="*/ 18380 h 231362"/>
                <a:gd name="connsiteX11" fmla="*/ 303 w 82010"/>
                <a:gd name="connsiteY11" fmla="*/ 2711 h 231362"/>
                <a:gd name="connsiteX12" fmla="*/ 59310 w 82010"/>
                <a:gd name="connsiteY12" fmla="*/ 4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310" y="44"/>
                  </a:moveTo>
                  <a:lnTo>
                    <a:pt x="59310" y="215738"/>
                  </a:lnTo>
                  <a:lnTo>
                    <a:pt x="82313" y="215738"/>
                  </a:lnTo>
                  <a:lnTo>
                    <a:pt x="82313" y="231407"/>
                  </a:lnTo>
                  <a:cubicBezTo>
                    <a:pt x="59643" y="230740"/>
                    <a:pt x="45975" y="230407"/>
                    <a:pt x="41308" y="230407"/>
                  </a:cubicBezTo>
                  <a:cubicBezTo>
                    <a:pt x="35307" y="230407"/>
                    <a:pt x="21639" y="230740"/>
                    <a:pt x="303" y="231407"/>
                  </a:cubicBezTo>
                  <a:lnTo>
                    <a:pt x="303" y="215738"/>
                  </a:lnTo>
                  <a:lnTo>
                    <a:pt x="23306" y="215738"/>
                  </a:lnTo>
                  <a:lnTo>
                    <a:pt x="23306" y="31382"/>
                  </a:lnTo>
                  <a:cubicBezTo>
                    <a:pt x="23306" y="25159"/>
                    <a:pt x="22139" y="21436"/>
                    <a:pt x="19805" y="20214"/>
                  </a:cubicBezTo>
                  <a:cubicBezTo>
                    <a:pt x="17472" y="18991"/>
                    <a:pt x="10971" y="18380"/>
                    <a:pt x="303" y="18380"/>
                  </a:cubicBezTo>
                  <a:lnTo>
                    <a:pt x="303" y="2711"/>
                  </a:lnTo>
                  <a:lnTo>
                    <a:pt x="59310" y="44"/>
                  </a:lnTo>
                  <a:close/>
                </a:path>
              </a:pathLst>
            </a:custGeom>
            <a:solidFill>
              <a:schemeClr val="bg1"/>
            </a:solidFill>
            <a:ln w="333375" cap="flat">
              <a:noFill/>
              <a:prstDash val="solid"/>
              <a:miter/>
            </a:ln>
          </p:spPr>
          <p:txBody>
            <a:bodyPr rtlCol="0" anchor="ctr"/>
            <a:lstStyle/>
            <a:p>
              <a:endParaRPr lang="ja-JP" altLang="en-US"/>
            </a:p>
          </p:txBody>
        </p:sp>
        <p:sp>
          <p:nvSpPr>
            <p:cNvPr id="45" name="フリーフォーム: 図形 44">
              <a:extLst>
                <a:ext uri="{FF2B5EF4-FFF2-40B4-BE49-F238E27FC236}">
                  <a16:creationId xmlns:a16="http://schemas.microsoft.com/office/drawing/2014/main" id="{3E029E4A-C5C1-FAF8-40C4-47CA350994BA}"/>
                </a:ext>
              </a:extLst>
            </p:cNvPr>
            <p:cNvSpPr/>
            <p:nvPr/>
          </p:nvSpPr>
          <p:spPr>
            <a:xfrm>
              <a:off x="4849423" y="1547607"/>
              <a:ext cx="35337" cy="35337"/>
            </a:xfrm>
            <a:custGeom>
              <a:avLst/>
              <a:gdLst>
                <a:gd name="connsiteX0" fmla="*/ 35658 w 35337"/>
                <a:gd name="connsiteY0" fmla="*/ 17717 h 35337"/>
                <a:gd name="connsiteX1" fmla="*/ 25657 w 35337"/>
                <a:gd name="connsiteY1" fmla="*/ 33719 h 35337"/>
                <a:gd name="connsiteX2" fmla="*/ 17989 w 35337"/>
                <a:gd name="connsiteY2" fmla="*/ 35386 h 35337"/>
                <a:gd name="connsiteX3" fmla="*/ 1987 w 35337"/>
                <a:gd name="connsiteY3" fmla="*/ 25384 h 35337"/>
                <a:gd name="connsiteX4" fmla="*/ 321 w 35337"/>
                <a:gd name="connsiteY4" fmla="*/ 17717 h 35337"/>
                <a:gd name="connsiteX5" fmla="*/ 10322 w 35337"/>
                <a:gd name="connsiteY5" fmla="*/ 1715 h 35337"/>
                <a:gd name="connsiteX6" fmla="*/ 17989 w 35337"/>
                <a:gd name="connsiteY6" fmla="*/ 48 h 35337"/>
                <a:gd name="connsiteX7" fmla="*/ 33991 w 35337"/>
                <a:gd name="connsiteY7" fmla="*/ 10049 h 35337"/>
                <a:gd name="connsiteX8" fmla="*/ 35658 w 35337"/>
                <a:gd name="connsiteY8" fmla="*/ 17717 h 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37" h="35337">
                  <a:moveTo>
                    <a:pt x="35658" y="17717"/>
                  </a:moveTo>
                  <a:cubicBezTo>
                    <a:pt x="35658" y="25051"/>
                    <a:pt x="32325" y="30385"/>
                    <a:pt x="25657" y="33719"/>
                  </a:cubicBezTo>
                  <a:cubicBezTo>
                    <a:pt x="23212" y="34830"/>
                    <a:pt x="20656" y="35386"/>
                    <a:pt x="17989" y="35386"/>
                  </a:cubicBezTo>
                  <a:cubicBezTo>
                    <a:pt x="10655" y="35386"/>
                    <a:pt x="5321" y="32052"/>
                    <a:pt x="1987" y="25384"/>
                  </a:cubicBezTo>
                  <a:cubicBezTo>
                    <a:pt x="876" y="22940"/>
                    <a:pt x="321" y="20384"/>
                    <a:pt x="321" y="17717"/>
                  </a:cubicBezTo>
                  <a:cubicBezTo>
                    <a:pt x="321" y="10382"/>
                    <a:pt x="3654" y="5048"/>
                    <a:pt x="10322" y="1715"/>
                  </a:cubicBezTo>
                  <a:cubicBezTo>
                    <a:pt x="12766" y="604"/>
                    <a:pt x="15322" y="48"/>
                    <a:pt x="17989" y="48"/>
                  </a:cubicBezTo>
                  <a:cubicBezTo>
                    <a:pt x="25324" y="48"/>
                    <a:pt x="30658" y="3382"/>
                    <a:pt x="33991" y="10049"/>
                  </a:cubicBezTo>
                  <a:cubicBezTo>
                    <a:pt x="35103" y="12494"/>
                    <a:pt x="35658" y="15050"/>
                    <a:pt x="35658" y="17717"/>
                  </a:cubicBezTo>
                  <a:close/>
                </a:path>
              </a:pathLst>
            </a:custGeom>
            <a:solidFill>
              <a:schemeClr val="bg1"/>
            </a:solidFill>
            <a:ln w="333375" cap="flat">
              <a:noFill/>
              <a:prstDash val="solid"/>
              <a:miter/>
            </a:ln>
          </p:spPr>
          <p:txBody>
            <a:bodyPr rtlCol="0" anchor="ctr"/>
            <a:lstStyle/>
            <a:p>
              <a:endParaRPr lang="ja-JP" altLang="en-US"/>
            </a:p>
          </p:txBody>
        </p:sp>
        <p:sp>
          <p:nvSpPr>
            <p:cNvPr id="46" name="フリーフォーム: 図形 45">
              <a:extLst>
                <a:ext uri="{FF2B5EF4-FFF2-40B4-BE49-F238E27FC236}">
                  <a16:creationId xmlns:a16="http://schemas.microsoft.com/office/drawing/2014/main" id="{71BE16F8-00B8-266B-662F-1CD94D44CFB6}"/>
                </a:ext>
              </a:extLst>
            </p:cNvPr>
            <p:cNvSpPr/>
            <p:nvPr/>
          </p:nvSpPr>
          <p:spPr>
            <a:xfrm>
              <a:off x="5049348" y="1412924"/>
              <a:ext cx="89011" cy="51339"/>
            </a:xfrm>
            <a:custGeom>
              <a:avLst/>
              <a:gdLst>
                <a:gd name="connsiteX0" fmla="*/ 45017 w 89011"/>
                <a:gd name="connsiteY0" fmla="*/ 35 h 51339"/>
                <a:gd name="connsiteX1" fmla="*/ 89355 w 89011"/>
                <a:gd name="connsiteY1" fmla="*/ 45374 h 51339"/>
                <a:gd name="connsiteX2" fmla="*/ 83355 w 89011"/>
                <a:gd name="connsiteY2" fmla="*/ 51375 h 51339"/>
                <a:gd name="connsiteX3" fmla="*/ 45017 w 89011"/>
                <a:gd name="connsiteY3" fmla="*/ 17370 h 51339"/>
                <a:gd name="connsiteX4" fmla="*/ 6345 w 89011"/>
                <a:gd name="connsiteY4" fmla="*/ 51375 h 51339"/>
                <a:gd name="connsiteX5" fmla="*/ 344 w 89011"/>
                <a:gd name="connsiteY5" fmla="*/ 45374 h 51339"/>
                <a:gd name="connsiteX6" fmla="*/ 45017 w 89011"/>
                <a:gd name="connsiteY6" fmla="*/ 35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017" y="35"/>
                  </a:moveTo>
                  <a:lnTo>
                    <a:pt x="89355" y="45374"/>
                  </a:lnTo>
                  <a:lnTo>
                    <a:pt x="83355" y="51375"/>
                  </a:lnTo>
                  <a:lnTo>
                    <a:pt x="45017" y="17370"/>
                  </a:lnTo>
                  <a:lnTo>
                    <a:pt x="6345" y="51375"/>
                  </a:lnTo>
                  <a:lnTo>
                    <a:pt x="344" y="45374"/>
                  </a:lnTo>
                  <a:lnTo>
                    <a:pt x="45017" y="35"/>
                  </a:lnTo>
                  <a:close/>
                </a:path>
              </a:pathLst>
            </a:custGeom>
            <a:solidFill>
              <a:schemeClr val="bg1"/>
            </a:solidFill>
            <a:ln w="333375" cap="flat">
              <a:noFill/>
              <a:prstDash val="solid"/>
              <a:miter/>
            </a:ln>
          </p:spPr>
          <p:txBody>
            <a:bodyPr rtlCol="0" anchor="ctr"/>
            <a:lstStyle/>
            <a:p>
              <a:endParaRPr lang="ja-JP" altLang="en-US"/>
            </a:p>
          </p:txBody>
        </p:sp>
        <p:sp>
          <p:nvSpPr>
            <p:cNvPr id="47" name="フリーフォーム: 図形 46">
              <a:extLst>
                <a:ext uri="{FF2B5EF4-FFF2-40B4-BE49-F238E27FC236}">
                  <a16:creationId xmlns:a16="http://schemas.microsoft.com/office/drawing/2014/main" id="{01179E18-8472-9410-26A8-A4CB815C2DDD}"/>
                </a:ext>
              </a:extLst>
            </p:cNvPr>
            <p:cNvSpPr/>
            <p:nvPr/>
          </p:nvSpPr>
          <p:spPr>
            <a:xfrm>
              <a:off x="5002509" y="1498601"/>
              <a:ext cx="190023" cy="150018"/>
            </a:xfrm>
            <a:custGeom>
              <a:avLst/>
              <a:gdLst>
                <a:gd name="connsiteX0" fmla="*/ 345 w 190023"/>
                <a:gd name="connsiteY0" fmla="*/ 134399 h 150018"/>
                <a:gd name="connsiteX1" fmla="*/ 23347 w 190023"/>
                <a:gd name="connsiteY1" fmla="*/ 134399 h 150018"/>
                <a:gd name="connsiteX2" fmla="*/ 23347 w 190023"/>
                <a:gd name="connsiteY2" fmla="*/ 31386 h 150018"/>
                <a:gd name="connsiteX3" fmla="*/ 19847 w 190023"/>
                <a:gd name="connsiteY3" fmla="*/ 20218 h 150018"/>
                <a:gd name="connsiteX4" fmla="*/ 345 w 190023"/>
                <a:gd name="connsiteY4" fmla="*/ 18384 h 150018"/>
                <a:gd name="connsiteX5" fmla="*/ 345 w 190023"/>
                <a:gd name="connsiteY5" fmla="*/ 2716 h 150018"/>
                <a:gd name="connsiteX6" fmla="*/ 57685 w 190023"/>
                <a:gd name="connsiteY6" fmla="*/ 49 h 150018"/>
                <a:gd name="connsiteX7" fmla="*/ 57685 w 190023"/>
                <a:gd name="connsiteY7" fmla="*/ 36053 h 150018"/>
                <a:gd name="connsiteX8" fmla="*/ 116026 w 190023"/>
                <a:gd name="connsiteY8" fmla="*/ 49 h 150018"/>
                <a:gd name="connsiteX9" fmla="*/ 154531 w 190023"/>
                <a:gd name="connsiteY9" fmla="*/ 11217 h 150018"/>
                <a:gd name="connsiteX10" fmla="*/ 167365 w 190023"/>
                <a:gd name="connsiteY10" fmla="*/ 48055 h 150018"/>
                <a:gd name="connsiteX11" fmla="*/ 167365 w 190023"/>
                <a:gd name="connsiteY11" fmla="*/ 134399 h 150018"/>
                <a:gd name="connsiteX12" fmla="*/ 190368 w 190023"/>
                <a:gd name="connsiteY12" fmla="*/ 134399 h 150018"/>
                <a:gd name="connsiteX13" fmla="*/ 190368 w 190023"/>
                <a:gd name="connsiteY13" fmla="*/ 150067 h 150018"/>
                <a:gd name="connsiteX14" fmla="*/ 148363 w 190023"/>
                <a:gd name="connsiteY14" fmla="*/ 149067 h 150018"/>
                <a:gd name="connsiteX15" fmla="*/ 106358 w 190023"/>
                <a:gd name="connsiteY15" fmla="*/ 150067 h 150018"/>
                <a:gd name="connsiteX16" fmla="*/ 106358 w 190023"/>
                <a:gd name="connsiteY16" fmla="*/ 134399 h 150018"/>
                <a:gd name="connsiteX17" fmla="*/ 129361 w 190023"/>
                <a:gd name="connsiteY17" fmla="*/ 134399 h 150018"/>
                <a:gd name="connsiteX18" fmla="*/ 129361 w 190023"/>
                <a:gd name="connsiteY18" fmla="*/ 44388 h 150018"/>
                <a:gd name="connsiteX19" fmla="*/ 124693 w 190023"/>
                <a:gd name="connsiteY19" fmla="*/ 19218 h 150018"/>
                <a:gd name="connsiteX20" fmla="*/ 111025 w 190023"/>
                <a:gd name="connsiteY20" fmla="*/ 12050 h 150018"/>
                <a:gd name="connsiteX21" fmla="*/ 77021 w 190023"/>
                <a:gd name="connsiteY21" fmla="*/ 25885 h 150018"/>
                <a:gd name="connsiteX22" fmla="*/ 61352 w 190023"/>
                <a:gd name="connsiteY22" fmla="*/ 64723 h 150018"/>
                <a:gd name="connsiteX23" fmla="*/ 61352 w 190023"/>
                <a:gd name="connsiteY23" fmla="*/ 134399 h 150018"/>
                <a:gd name="connsiteX24" fmla="*/ 84355 w 190023"/>
                <a:gd name="connsiteY24" fmla="*/ 134399 h 150018"/>
                <a:gd name="connsiteX25" fmla="*/ 84355 w 190023"/>
                <a:gd name="connsiteY25" fmla="*/ 150067 h 150018"/>
                <a:gd name="connsiteX26" fmla="*/ 42350 w 190023"/>
                <a:gd name="connsiteY26" fmla="*/ 149067 h 150018"/>
                <a:gd name="connsiteX27" fmla="*/ 345 w 190023"/>
                <a:gd name="connsiteY27" fmla="*/ 150067 h 150018"/>
                <a:gd name="connsiteX28" fmla="*/ 345 w 190023"/>
                <a:gd name="connsiteY28" fmla="*/ 134399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023" h="150018">
                  <a:moveTo>
                    <a:pt x="345" y="134399"/>
                  </a:moveTo>
                  <a:lnTo>
                    <a:pt x="23347" y="134399"/>
                  </a:lnTo>
                  <a:lnTo>
                    <a:pt x="23347" y="31386"/>
                  </a:lnTo>
                  <a:cubicBezTo>
                    <a:pt x="23347" y="25163"/>
                    <a:pt x="22181" y="21440"/>
                    <a:pt x="19847" y="20218"/>
                  </a:cubicBezTo>
                  <a:cubicBezTo>
                    <a:pt x="17513" y="18995"/>
                    <a:pt x="11013" y="18384"/>
                    <a:pt x="345" y="18384"/>
                  </a:cubicBezTo>
                  <a:lnTo>
                    <a:pt x="345" y="2716"/>
                  </a:lnTo>
                  <a:lnTo>
                    <a:pt x="57685" y="49"/>
                  </a:lnTo>
                  <a:lnTo>
                    <a:pt x="57685" y="36053"/>
                  </a:lnTo>
                  <a:cubicBezTo>
                    <a:pt x="69909" y="12050"/>
                    <a:pt x="89356" y="49"/>
                    <a:pt x="116026" y="49"/>
                  </a:cubicBezTo>
                  <a:cubicBezTo>
                    <a:pt x="133139" y="49"/>
                    <a:pt x="145974" y="3771"/>
                    <a:pt x="154531" y="11217"/>
                  </a:cubicBezTo>
                  <a:cubicBezTo>
                    <a:pt x="163087" y="18662"/>
                    <a:pt x="167365" y="30941"/>
                    <a:pt x="167365" y="48055"/>
                  </a:cubicBezTo>
                  <a:lnTo>
                    <a:pt x="167365" y="134399"/>
                  </a:lnTo>
                  <a:lnTo>
                    <a:pt x="190368" y="134399"/>
                  </a:lnTo>
                  <a:lnTo>
                    <a:pt x="190368" y="150067"/>
                  </a:lnTo>
                  <a:cubicBezTo>
                    <a:pt x="171699" y="149401"/>
                    <a:pt x="157698" y="149067"/>
                    <a:pt x="148363" y="149067"/>
                  </a:cubicBezTo>
                  <a:cubicBezTo>
                    <a:pt x="139029" y="149067"/>
                    <a:pt x="125027" y="149401"/>
                    <a:pt x="106358" y="150067"/>
                  </a:cubicBezTo>
                  <a:lnTo>
                    <a:pt x="106358" y="134399"/>
                  </a:lnTo>
                  <a:lnTo>
                    <a:pt x="129361" y="134399"/>
                  </a:lnTo>
                  <a:lnTo>
                    <a:pt x="129361" y="44388"/>
                  </a:lnTo>
                  <a:cubicBezTo>
                    <a:pt x="129361" y="32386"/>
                    <a:pt x="127805" y="23996"/>
                    <a:pt x="124693" y="19218"/>
                  </a:cubicBezTo>
                  <a:cubicBezTo>
                    <a:pt x="121582" y="14439"/>
                    <a:pt x="117026" y="12050"/>
                    <a:pt x="111025" y="12050"/>
                  </a:cubicBezTo>
                  <a:cubicBezTo>
                    <a:pt x="98801" y="12050"/>
                    <a:pt x="87466" y="16662"/>
                    <a:pt x="77021" y="25885"/>
                  </a:cubicBezTo>
                  <a:cubicBezTo>
                    <a:pt x="66575" y="35109"/>
                    <a:pt x="61352" y="48055"/>
                    <a:pt x="61352" y="64723"/>
                  </a:cubicBezTo>
                  <a:lnTo>
                    <a:pt x="61352" y="134399"/>
                  </a:lnTo>
                  <a:lnTo>
                    <a:pt x="84355" y="134399"/>
                  </a:lnTo>
                  <a:lnTo>
                    <a:pt x="84355" y="150067"/>
                  </a:lnTo>
                  <a:cubicBezTo>
                    <a:pt x="65686" y="149401"/>
                    <a:pt x="51684" y="149067"/>
                    <a:pt x="42350" y="149067"/>
                  </a:cubicBezTo>
                  <a:cubicBezTo>
                    <a:pt x="33015" y="149067"/>
                    <a:pt x="19014" y="149401"/>
                    <a:pt x="345" y="150067"/>
                  </a:cubicBezTo>
                  <a:lnTo>
                    <a:pt x="345" y="134399"/>
                  </a:lnTo>
                  <a:close/>
                </a:path>
              </a:pathLst>
            </a:custGeom>
            <a:solidFill>
              <a:schemeClr val="bg1"/>
            </a:solidFill>
            <a:ln w="333375" cap="flat">
              <a:noFill/>
              <a:prstDash val="solid"/>
              <a:miter/>
            </a:ln>
          </p:spPr>
          <p:txBody>
            <a:bodyPr rtlCol="0" anchor="ctr"/>
            <a:lstStyle/>
            <a:p>
              <a:endParaRPr lang="ja-JP" altLang="en-US"/>
            </a:p>
          </p:txBody>
        </p:sp>
        <p:sp>
          <p:nvSpPr>
            <p:cNvPr id="48" name="フリーフォーム: 図形 47">
              <a:extLst>
                <a:ext uri="{FF2B5EF4-FFF2-40B4-BE49-F238E27FC236}">
                  <a16:creationId xmlns:a16="http://schemas.microsoft.com/office/drawing/2014/main" id="{4B594336-851C-F6EB-E93D-5D7BC0C005E3}"/>
                </a:ext>
              </a:extLst>
            </p:cNvPr>
            <p:cNvSpPr/>
            <p:nvPr/>
          </p:nvSpPr>
          <p:spPr>
            <a:xfrm>
              <a:off x="5206557" y="1265225"/>
              <a:ext cx="75692" cy="599684"/>
            </a:xfrm>
            <a:custGeom>
              <a:avLst/>
              <a:gdLst>
                <a:gd name="connsiteX0" fmla="*/ 360 w 75692"/>
                <a:gd name="connsiteY0" fmla="*/ 599731 h 599684"/>
                <a:gd name="connsiteX1" fmla="*/ 360 w 75692"/>
                <a:gd name="connsiteY1" fmla="*/ 583779 h 599684"/>
                <a:gd name="connsiteX2" fmla="*/ 59938 w 75692"/>
                <a:gd name="connsiteY2" fmla="*/ 583779 h 599684"/>
                <a:gd name="connsiteX3" fmla="*/ 59938 w 75692"/>
                <a:gd name="connsiteY3" fmla="*/ 15999 h 599684"/>
                <a:gd name="connsiteX4" fmla="*/ 360 w 75692"/>
                <a:gd name="connsiteY4" fmla="*/ 15999 h 599684"/>
                <a:gd name="connsiteX5" fmla="*/ 360 w 75692"/>
                <a:gd name="connsiteY5" fmla="*/ 47 h 599684"/>
                <a:gd name="connsiteX6" fmla="*/ 76053 w 75692"/>
                <a:gd name="connsiteY6" fmla="*/ 47 h 599684"/>
                <a:gd name="connsiteX7" fmla="*/ 76053 w 75692"/>
                <a:gd name="connsiteY7" fmla="*/ 599731 h 599684"/>
                <a:gd name="connsiteX8" fmla="*/ 360 w 75692"/>
                <a:gd name="connsiteY8" fmla="*/ 599731 h 59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92" h="599684">
                  <a:moveTo>
                    <a:pt x="360" y="599731"/>
                  </a:moveTo>
                  <a:lnTo>
                    <a:pt x="360" y="583779"/>
                  </a:lnTo>
                  <a:lnTo>
                    <a:pt x="59938" y="583779"/>
                  </a:lnTo>
                  <a:lnTo>
                    <a:pt x="59938" y="15999"/>
                  </a:lnTo>
                  <a:lnTo>
                    <a:pt x="360" y="15999"/>
                  </a:lnTo>
                  <a:lnTo>
                    <a:pt x="360" y="47"/>
                  </a:lnTo>
                  <a:lnTo>
                    <a:pt x="76053" y="47"/>
                  </a:lnTo>
                  <a:lnTo>
                    <a:pt x="76053" y="599731"/>
                  </a:lnTo>
                  <a:lnTo>
                    <a:pt x="360" y="599731"/>
                  </a:lnTo>
                  <a:close/>
                </a:path>
              </a:pathLst>
            </a:custGeom>
            <a:solidFill>
              <a:schemeClr val="bg1"/>
            </a:solidFill>
            <a:ln w="333375" cap="flat">
              <a:noFill/>
              <a:prstDash val="solid"/>
              <a:miter/>
            </a:ln>
          </p:spPr>
          <p:txBody>
            <a:bodyPr rtlCol="0" anchor="ctr"/>
            <a:lstStyle/>
            <a:p>
              <a:endParaRPr lang="ja-JP" altLang="en-US"/>
            </a:p>
          </p:txBody>
        </p:sp>
      </p:grpSp>
      <p:grpSp>
        <p:nvGrpSpPr>
          <p:cNvPr id="89" name="グループ化 88">
            <a:extLst>
              <a:ext uri="{FF2B5EF4-FFF2-40B4-BE49-F238E27FC236}">
                <a16:creationId xmlns:a16="http://schemas.microsoft.com/office/drawing/2014/main" id="{B263D382-BE58-09B1-892E-7D6B243072A2}"/>
              </a:ext>
            </a:extLst>
          </p:cNvPr>
          <p:cNvGrpSpPr/>
          <p:nvPr/>
        </p:nvGrpSpPr>
        <p:grpSpPr>
          <a:xfrm>
            <a:off x="450542" y="2920445"/>
            <a:ext cx="89178" cy="319039"/>
            <a:chOff x="4703487" y="1727570"/>
            <a:chExt cx="89178" cy="319039"/>
          </a:xfrm>
        </p:grpSpPr>
        <p:sp>
          <p:nvSpPr>
            <p:cNvPr id="87" name="フリーフォーム: 図形 86">
              <a:extLst>
                <a:ext uri="{FF2B5EF4-FFF2-40B4-BE49-F238E27FC236}">
                  <a16:creationId xmlns:a16="http://schemas.microsoft.com/office/drawing/2014/main" id="{5048680A-8F3C-14A4-3E87-7509BD88C71A}"/>
                </a:ext>
              </a:extLst>
            </p:cNvPr>
            <p:cNvSpPr/>
            <p:nvPr/>
          </p:nvSpPr>
          <p:spPr>
            <a:xfrm>
              <a:off x="4703487" y="1727570"/>
              <a:ext cx="89011" cy="51339"/>
            </a:xfrm>
            <a:custGeom>
              <a:avLst/>
              <a:gdLst>
                <a:gd name="connsiteX0" fmla="*/ 44974 w 89011"/>
                <a:gd name="connsiteY0" fmla="*/ 26 h 51339"/>
                <a:gd name="connsiteX1" fmla="*/ 89313 w 89011"/>
                <a:gd name="connsiteY1" fmla="*/ 45365 h 51339"/>
                <a:gd name="connsiteX2" fmla="*/ 83313 w 89011"/>
                <a:gd name="connsiteY2" fmla="*/ 51366 h 51339"/>
                <a:gd name="connsiteX3" fmla="*/ 44974 w 89011"/>
                <a:gd name="connsiteY3" fmla="*/ 17362 h 51339"/>
                <a:gd name="connsiteX4" fmla="*/ 6303 w 89011"/>
                <a:gd name="connsiteY4" fmla="*/ 51366 h 51339"/>
                <a:gd name="connsiteX5" fmla="*/ 302 w 89011"/>
                <a:gd name="connsiteY5" fmla="*/ 45365 h 51339"/>
                <a:gd name="connsiteX6" fmla="*/ 44974 w 89011"/>
                <a:gd name="connsiteY6" fmla="*/ 2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4974" y="26"/>
                  </a:moveTo>
                  <a:lnTo>
                    <a:pt x="89313" y="45365"/>
                  </a:lnTo>
                  <a:lnTo>
                    <a:pt x="83313" y="51366"/>
                  </a:lnTo>
                  <a:lnTo>
                    <a:pt x="44974" y="17362"/>
                  </a:lnTo>
                  <a:lnTo>
                    <a:pt x="6303" y="51366"/>
                  </a:lnTo>
                  <a:lnTo>
                    <a:pt x="302" y="45365"/>
                  </a:lnTo>
                  <a:lnTo>
                    <a:pt x="44974" y="26"/>
                  </a:lnTo>
                  <a:close/>
                </a:path>
              </a:pathLst>
            </a:custGeom>
            <a:solidFill>
              <a:schemeClr val="bg1"/>
            </a:solidFill>
            <a:ln w="333375" cap="flat">
              <a:noFill/>
              <a:prstDash val="solid"/>
              <a:miter/>
            </a:ln>
          </p:spPr>
          <p:txBody>
            <a:bodyPr rtlCol="0" anchor="ctr"/>
            <a:lstStyle/>
            <a:p>
              <a:endParaRPr lang="ja-JP" altLang="en-US"/>
            </a:p>
          </p:txBody>
        </p:sp>
        <p:sp>
          <p:nvSpPr>
            <p:cNvPr id="88" name="フリーフォーム: 図形 87">
              <a:extLst>
                <a:ext uri="{FF2B5EF4-FFF2-40B4-BE49-F238E27FC236}">
                  <a16:creationId xmlns:a16="http://schemas.microsoft.com/office/drawing/2014/main" id="{7F5F539F-C591-BCCA-3276-3B7B62AAA611}"/>
                </a:ext>
              </a:extLst>
            </p:cNvPr>
            <p:cNvSpPr/>
            <p:nvPr/>
          </p:nvSpPr>
          <p:spPr>
            <a:xfrm>
              <a:off x="4710655" y="1815247"/>
              <a:ext cx="82010" cy="231362"/>
            </a:xfrm>
            <a:custGeom>
              <a:avLst/>
              <a:gdLst>
                <a:gd name="connsiteX0" fmla="*/ 59310 w 82010"/>
                <a:gd name="connsiteY0" fmla="*/ 44 h 231362"/>
                <a:gd name="connsiteX1" fmla="*/ 59310 w 82010"/>
                <a:gd name="connsiteY1" fmla="*/ 215738 h 231362"/>
                <a:gd name="connsiteX2" fmla="*/ 82313 w 82010"/>
                <a:gd name="connsiteY2" fmla="*/ 215738 h 231362"/>
                <a:gd name="connsiteX3" fmla="*/ 82313 w 82010"/>
                <a:gd name="connsiteY3" fmla="*/ 231407 h 231362"/>
                <a:gd name="connsiteX4" fmla="*/ 41308 w 82010"/>
                <a:gd name="connsiteY4" fmla="*/ 230407 h 231362"/>
                <a:gd name="connsiteX5" fmla="*/ 303 w 82010"/>
                <a:gd name="connsiteY5" fmla="*/ 231407 h 231362"/>
                <a:gd name="connsiteX6" fmla="*/ 303 w 82010"/>
                <a:gd name="connsiteY6" fmla="*/ 215738 h 231362"/>
                <a:gd name="connsiteX7" fmla="*/ 23306 w 82010"/>
                <a:gd name="connsiteY7" fmla="*/ 215738 h 231362"/>
                <a:gd name="connsiteX8" fmla="*/ 23306 w 82010"/>
                <a:gd name="connsiteY8" fmla="*/ 31382 h 231362"/>
                <a:gd name="connsiteX9" fmla="*/ 19805 w 82010"/>
                <a:gd name="connsiteY9" fmla="*/ 20214 h 231362"/>
                <a:gd name="connsiteX10" fmla="*/ 303 w 82010"/>
                <a:gd name="connsiteY10" fmla="*/ 18380 h 231362"/>
                <a:gd name="connsiteX11" fmla="*/ 303 w 82010"/>
                <a:gd name="connsiteY11" fmla="*/ 2711 h 231362"/>
                <a:gd name="connsiteX12" fmla="*/ 59310 w 82010"/>
                <a:gd name="connsiteY12" fmla="*/ 4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310" y="44"/>
                  </a:moveTo>
                  <a:lnTo>
                    <a:pt x="59310" y="215738"/>
                  </a:lnTo>
                  <a:lnTo>
                    <a:pt x="82313" y="215738"/>
                  </a:lnTo>
                  <a:lnTo>
                    <a:pt x="82313" y="231407"/>
                  </a:lnTo>
                  <a:cubicBezTo>
                    <a:pt x="59643" y="230740"/>
                    <a:pt x="45975" y="230407"/>
                    <a:pt x="41308" y="230407"/>
                  </a:cubicBezTo>
                  <a:cubicBezTo>
                    <a:pt x="35307" y="230407"/>
                    <a:pt x="21639" y="230740"/>
                    <a:pt x="303" y="231407"/>
                  </a:cubicBezTo>
                  <a:lnTo>
                    <a:pt x="303" y="215738"/>
                  </a:lnTo>
                  <a:lnTo>
                    <a:pt x="23306" y="215738"/>
                  </a:lnTo>
                  <a:lnTo>
                    <a:pt x="23306" y="31382"/>
                  </a:lnTo>
                  <a:cubicBezTo>
                    <a:pt x="23306" y="25159"/>
                    <a:pt x="22139" y="21436"/>
                    <a:pt x="19805" y="20214"/>
                  </a:cubicBezTo>
                  <a:cubicBezTo>
                    <a:pt x="17472" y="18991"/>
                    <a:pt x="10971" y="18380"/>
                    <a:pt x="303" y="18380"/>
                  </a:cubicBezTo>
                  <a:lnTo>
                    <a:pt x="303" y="2711"/>
                  </a:lnTo>
                  <a:lnTo>
                    <a:pt x="59310" y="44"/>
                  </a:lnTo>
                  <a:close/>
                </a:path>
              </a:pathLst>
            </a:custGeom>
            <a:solidFill>
              <a:schemeClr val="bg1"/>
            </a:solidFill>
            <a:ln w="333375" cap="flat">
              <a:noFill/>
              <a:prstDash val="solid"/>
              <a:miter/>
            </a:ln>
          </p:spPr>
          <p:txBody>
            <a:bodyPr rtlCol="0" anchor="ctr"/>
            <a:lstStyle/>
            <a:p>
              <a:endParaRPr lang="ja-JP" altLang="en-US"/>
            </a:p>
          </p:txBody>
        </p:sp>
      </p:grpSp>
      <p:grpSp>
        <p:nvGrpSpPr>
          <p:cNvPr id="93" name="グループ化 92">
            <a:extLst>
              <a:ext uri="{FF2B5EF4-FFF2-40B4-BE49-F238E27FC236}">
                <a16:creationId xmlns:a16="http://schemas.microsoft.com/office/drawing/2014/main" id="{1351F9FC-B46B-020A-E687-FA8B14DBE077}"/>
              </a:ext>
            </a:extLst>
          </p:cNvPr>
          <p:cNvGrpSpPr/>
          <p:nvPr/>
        </p:nvGrpSpPr>
        <p:grpSpPr>
          <a:xfrm>
            <a:off x="392459" y="3351451"/>
            <a:ext cx="190023" cy="235695"/>
            <a:chOff x="5057165" y="1810914"/>
            <a:chExt cx="190023" cy="235695"/>
          </a:xfrm>
        </p:grpSpPr>
        <p:sp>
          <p:nvSpPr>
            <p:cNvPr id="91" name="フリーフォーム: 図形 90">
              <a:extLst>
                <a:ext uri="{FF2B5EF4-FFF2-40B4-BE49-F238E27FC236}">
                  <a16:creationId xmlns:a16="http://schemas.microsoft.com/office/drawing/2014/main" id="{0F9E31E0-5152-4DE0-0AC3-9B2389A1FE6E}"/>
                </a:ext>
              </a:extLst>
            </p:cNvPr>
            <p:cNvSpPr/>
            <p:nvPr/>
          </p:nvSpPr>
          <p:spPr>
            <a:xfrm>
              <a:off x="5104004" y="1810914"/>
              <a:ext cx="89011" cy="51339"/>
            </a:xfrm>
            <a:custGeom>
              <a:avLst/>
              <a:gdLst>
                <a:gd name="connsiteX0" fmla="*/ 45017 w 89011"/>
                <a:gd name="connsiteY0" fmla="*/ 35 h 51339"/>
                <a:gd name="connsiteX1" fmla="*/ 89355 w 89011"/>
                <a:gd name="connsiteY1" fmla="*/ 45374 h 51339"/>
                <a:gd name="connsiteX2" fmla="*/ 83355 w 89011"/>
                <a:gd name="connsiteY2" fmla="*/ 51375 h 51339"/>
                <a:gd name="connsiteX3" fmla="*/ 45017 w 89011"/>
                <a:gd name="connsiteY3" fmla="*/ 17370 h 51339"/>
                <a:gd name="connsiteX4" fmla="*/ 6345 w 89011"/>
                <a:gd name="connsiteY4" fmla="*/ 51375 h 51339"/>
                <a:gd name="connsiteX5" fmla="*/ 344 w 89011"/>
                <a:gd name="connsiteY5" fmla="*/ 45374 h 51339"/>
                <a:gd name="connsiteX6" fmla="*/ 45017 w 89011"/>
                <a:gd name="connsiteY6" fmla="*/ 35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017" y="35"/>
                  </a:moveTo>
                  <a:lnTo>
                    <a:pt x="89355" y="45374"/>
                  </a:lnTo>
                  <a:lnTo>
                    <a:pt x="83355" y="51375"/>
                  </a:lnTo>
                  <a:lnTo>
                    <a:pt x="45017" y="17370"/>
                  </a:lnTo>
                  <a:lnTo>
                    <a:pt x="6345" y="51375"/>
                  </a:lnTo>
                  <a:lnTo>
                    <a:pt x="344" y="45374"/>
                  </a:lnTo>
                  <a:lnTo>
                    <a:pt x="45017" y="35"/>
                  </a:lnTo>
                  <a:close/>
                </a:path>
              </a:pathLst>
            </a:custGeom>
            <a:solidFill>
              <a:schemeClr val="bg1"/>
            </a:solidFill>
            <a:ln w="333375" cap="flat">
              <a:noFill/>
              <a:prstDash val="solid"/>
              <a:miter/>
            </a:ln>
          </p:spPr>
          <p:txBody>
            <a:bodyPr rtlCol="0" anchor="ctr"/>
            <a:lstStyle/>
            <a:p>
              <a:endParaRPr lang="ja-JP" altLang="en-US"/>
            </a:p>
          </p:txBody>
        </p:sp>
        <p:sp>
          <p:nvSpPr>
            <p:cNvPr id="92" name="フリーフォーム: 図形 91">
              <a:extLst>
                <a:ext uri="{FF2B5EF4-FFF2-40B4-BE49-F238E27FC236}">
                  <a16:creationId xmlns:a16="http://schemas.microsoft.com/office/drawing/2014/main" id="{BFEC843E-AEA1-A624-0573-8A48EA92317E}"/>
                </a:ext>
              </a:extLst>
            </p:cNvPr>
            <p:cNvSpPr/>
            <p:nvPr/>
          </p:nvSpPr>
          <p:spPr>
            <a:xfrm>
              <a:off x="5057165" y="1896591"/>
              <a:ext cx="190023" cy="150018"/>
            </a:xfrm>
            <a:custGeom>
              <a:avLst/>
              <a:gdLst>
                <a:gd name="connsiteX0" fmla="*/ 345 w 190023"/>
                <a:gd name="connsiteY0" fmla="*/ 134399 h 150018"/>
                <a:gd name="connsiteX1" fmla="*/ 23347 w 190023"/>
                <a:gd name="connsiteY1" fmla="*/ 134399 h 150018"/>
                <a:gd name="connsiteX2" fmla="*/ 23347 w 190023"/>
                <a:gd name="connsiteY2" fmla="*/ 31386 h 150018"/>
                <a:gd name="connsiteX3" fmla="*/ 19847 w 190023"/>
                <a:gd name="connsiteY3" fmla="*/ 20218 h 150018"/>
                <a:gd name="connsiteX4" fmla="*/ 345 w 190023"/>
                <a:gd name="connsiteY4" fmla="*/ 18384 h 150018"/>
                <a:gd name="connsiteX5" fmla="*/ 345 w 190023"/>
                <a:gd name="connsiteY5" fmla="*/ 2716 h 150018"/>
                <a:gd name="connsiteX6" fmla="*/ 57685 w 190023"/>
                <a:gd name="connsiteY6" fmla="*/ 49 h 150018"/>
                <a:gd name="connsiteX7" fmla="*/ 57685 w 190023"/>
                <a:gd name="connsiteY7" fmla="*/ 36053 h 150018"/>
                <a:gd name="connsiteX8" fmla="*/ 116026 w 190023"/>
                <a:gd name="connsiteY8" fmla="*/ 49 h 150018"/>
                <a:gd name="connsiteX9" fmla="*/ 154531 w 190023"/>
                <a:gd name="connsiteY9" fmla="*/ 11217 h 150018"/>
                <a:gd name="connsiteX10" fmla="*/ 167365 w 190023"/>
                <a:gd name="connsiteY10" fmla="*/ 48055 h 150018"/>
                <a:gd name="connsiteX11" fmla="*/ 167365 w 190023"/>
                <a:gd name="connsiteY11" fmla="*/ 134399 h 150018"/>
                <a:gd name="connsiteX12" fmla="*/ 190368 w 190023"/>
                <a:gd name="connsiteY12" fmla="*/ 134399 h 150018"/>
                <a:gd name="connsiteX13" fmla="*/ 190368 w 190023"/>
                <a:gd name="connsiteY13" fmla="*/ 150067 h 150018"/>
                <a:gd name="connsiteX14" fmla="*/ 148363 w 190023"/>
                <a:gd name="connsiteY14" fmla="*/ 149067 h 150018"/>
                <a:gd name="connsiteX15" fmla="*/ 106358 w 190023"/>
                <a:gd name="connsiteY15" fmla="*/ 150067 h 150018"/>
                <a:gd name="connsiteX16" fmla="*/ 106358 w 190023"/>
                <a:gd name="connsiteY16" fmla="*/ 134399 h 150018"/>
                <a:gd name="connsiteX17" fmla="*/ 129361 w 190023"/>
                <a:gd name="connsiteY17" fmla="*/ 134399 h 150018"/>
                <a:gd name="connsiteX18" fmla="*/ 129361 w 190023"/>
                <a:gd name="connsiteY18" fmla="*/ 44388 h 150018"/>
                <a:gd name="connsiteX19" fmla="*/ 124693 w 190023"/>
                <a:gd name="connsiteY19" fmla="*/ 19218 h 150018"/>
                <a:gd name="connsiteX20" fmla="*/ 111025 w 190023"/>
                <a:gd name="connsiteY20" fmla="*/ 12050 h 150018"/>
                <a:gd name="connsiteX21" fmla="*/ 77021 w 190023"/>
                <a:gd name="connsiteY21" fmla="*/ 25885 h 150018"/>
                <a:gd name="connsiteX22" fmla="*/ 61352 w 190023"/>
                <a:gd name="connsiteY22" fmla="*/ 64723 h 150018"/>
                <a:gd name="connsiteX23" fmla="*/ 61352 w 190023"/>
                <a:gd name="connsiteY23" fmla="*/ 134399 h 150018"/>
                <a:gd name="connsiteX24" fmla="*/ 84355 w 190023"/>
                <a:gd name="connsiteY24" fmla="*/ 134399 h 150018"/>
                <a:gd name="connsiteX25" fmla="*/ 84355 w 190023"/>
                <a:gd name="connsiteY25" fmla="*/ 150067 h 150018"/>
                <a:gd name="connsiteX26" fmla="*/ 42350 w 190023"/>
                <a:gd name="connsiteY26" fmla="*/ 149067 h 150018"/>
                <a:gd name="connsiteX27" fmla="*/ 345 w 190023"/>
                <a:gd name="connsiteY27" fmla="*/ 150067 h 150018"/>
                <a:gd name="connsiteX28" fmla="*/ 345 w 190023"/>
                <a:gd name="connsiteY28" fmla="*/ 134399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023" h="150018">
                  <a:moveTo>
                    <a:pt x="345" y="134399"/>
                  </a:moveTo>
                  <a:lnTo>
                    <a:pt x="23347" y="134399"/>
                  </a:lnTo>
                  <a:lnTo>
                    <a:pt x="23347" y="31386"/>
                  </a:lnTo>
                  <a:cubicBezTo>
                    <a:pt x="23347" y="25163"/>
                    <a:pt x="22181" y="21440"/>
                    <a:pt x="19847" y="20218"/>
                  </a:cubicBezTo>
                  <a:cubicBezTo>
                    <a:pt x="17513" y="18995"/>
                    <a:pt x="11013" y="18384"/>
                    <a:pt x="345" y="18384"/>
                  </a:cubicBezTo>
                  <a:lnTo>
                    <a:pt x="345" y="2716"/>
                  </a:lnTo>
                  <a:lnTo>
                    <a:pt x="57685" y="49"/>
                  </a:lnTo>
                  <a:lnTo>
                    <a:pt x="57685" y="36053"/>
                  </a:lnTo>
                  <a:cubicBezTo>
                    <a:pt x="69909" y="12050"/>
                    <a:pt x="89356" y="49"/>
                    <a:pt x="116026" y="49"/>
                  </a:cubicBezTo>
                  <a:cubicBezTo>
                    <a:pt x="133139" y="49"/>
                    <a:pt x="145974" y="3771"/>
                    <a:pt x="154531" y="11217"/>
                  </a:cubicBezTo>
                  <a:cubicBezTo>
                    <a:pt x="163087" y="18662"/>
                    <a:pt x="167365" y="30941"/>
                    <a:pt x="167365" y="48055"/>
                  </a:cubicBezTo>
                  <a:lnTo>
                    <a:pt x="167365" y="134399"/>
                  </a:lnTo>
                  <a:lnTo>
                    <a:pt x="190368" y="134399"/>
                  </a:lnTo>
                  <a:lnTo>
                    <a:pt x="190368" y="150067"/>
                  </a:lnTo>
                  <a:cubicBezTo>
                    <a:pt x="171699" y="149401"/>
                    <a:pt x="157698" y="149067"/>
                    <a:pt x="148363" y="149067"/>
                  </a:cubicBezTo>
                  <a:cubicBezTo>
                    <a:pt x="139029" y="149067"/>
                    <a:pt x="125027" y="149401"/>
                    <a:pt x="106358" y="150067"/>
                  </a:cubicBezTo>
                  <a:lnTo>
                    <a:pt x="106358" y="134399"/>
                  </a:lnTo>
                  <a:lnTo>
                    <a:pt x="129361" y="134399"/>
                  </a:lnTo>
                  <a:lnTo>
                    <a:pt x="129361" y="44388"/>
                  </a:lnTo>
                  <a:cubicBezTo>
                    <a:pt x="129361" y="32386"/>
                    <a:pt x="127805" y="23996"/>
                    <a:pt x="124693" y="19218"/>
                  </a:cubicBezTo>
                  <a:cubicBezTo>
                    <a:pt x="121582" y="14439"/>
                    <a:pt x="117026" y="12050"/>
                    <a:pt x="111025" y="12050"/>
                  </a:cubicBezTo>
                  <a:cubicBezTo>
                    <a:pt x="98801" y="12050"/>
                    <a:pt x="87466" y="16662"/>
                    <a:pt x="77021" y="25885"/>
                  </a:cubicBezTo>
                  <a:cubicBezTo>
                    <a:pt x="66575" y="35109"/>
                    <a:pt x="61352" y="48055"/>
                    <a:pt x="61352" y="64723"/>
                  </a:cubicBezTo>
                  <a:lnTo>
                    <a:pt x="61352" y="134399"/>
                  </a:lnTo>
                  <a:lnTo>
                    <a:pt x="84355" y="134399"/>
                  </a:lnTo>
                  <a:lnTo>
                    <a:pt x="84355" y="150067"/>
                  </a:lnTo>
                  <a:cubicBezTo>
                    <a:pt x="65686" y="149401"/>
                    <a:pt x="51684" y="149067"/>
                    <a:pt x="42350" y="149067"/>
                  </a:cubicBezTo>
                  <a:cubicBezTo>
                    <a:pt x="33015" y="149067"/>
                    <a:pt x="19014" y="149401"/>
                    <a:pt x="345" y="150067"/>
                  </a:cubicBezTo>
                  <a:lnTo>
                    <a:pt x="345" y="134399"/>
                  </a:lnTo>
                  <a:close/>
                </a:path>
              </a:pathLst>
            </a:custGeom>
            <a:solidFill>
              <a:schemeClr val="bg1"/>
            </a:solidFill>
            <a:ln w="333375" cap="flat">
              <a:noFill/>
              <a:prstDash val="solid"/>
              <a:miter/>
            </a:ln>
          </p:spPr>
          <p:txBody>
            <a:bodyPr rtlCol="0" anchor="ctr"/>
            <a:lstStyle/>
            <a:p>
              <a:endParaRPr lang="ja-JP" altLang="en-US"/>
            </a:p>
          </p:txBody>
        </p:sp>
      </p:grpSp>
      <p:sp>
        <p:nvSpPr>
          <p:cNvPr id="94" name="テキスト ボックス 93">
            <a:extLst>
              <a:ext uri="{FF2B5EF4-FFF2-40B4-BE49-F238E27FC236}">
                <a16:creationId xmlns:a16="http://schemas.microsoft.com/office/drawing/2014/main" id="{F0003636-D8D1-D352-2AF8-97A17D2F6AD7}"/>
              </a:ext>
            </a:extLst>
          </p:cNvPr>
          <p:cNvSpPr txBox="1"/>
          <p:nvPr/>
        </p:nvSpPr>
        <p:spPr>
          <a:xfrm>
            <a:off x="602775" y="3329413"/>
            <a:ext cx="2954655" cy="369332"/>
          </a:xfrm>
          <a:prstGeom prst="rect">
            <a:avLst/>
          </a:prstGeom>
          <a:noFill/>
        </p:spPr>
        <p:txBody>
          <a:bodyPr wrap="none" rtlCol="0">
            <a:spAutoFit/>
          </a:bodyPr>
          <a:lstStyle/>
          <a:p>
            <a:r>
              <a:rPr kumimoji="1" lang="ja-JP" altLang="en-US">
                <a:solidFill>
                  <a:schemeClr val="bg1"/>
                </a:solidFill>
              </a:rPr>
              <a:t>法線ベクトル　正規化済み</a:t>
            </a:r>
          </a:p>
        </p:txBody>
      </p:sp>
      <p:sp>
        <p:nvSpPr>
          <p:cNvPr id="95" name="テキスト ボックス 94">
            <a:extLst>
              <a:ext uri="{FF2B5EF4-FFF2-40B4-BE49-F238E27FC236}">
                <a16:creationId xmlns:a16="http://schemas.microsoft.com/office/drawing/2014/main" id="{870AD898-1E1C-4DE8-4E90-50B92144DFCD}"/>
              </a:ext>
            </a:extLst>
          </p:cNvPr>
          <p:cNvSpPr txBox="1"/>
          <p:nvPr/>
        </p:nvSpPr>
        <p:spPr>
          <a:xfrm>
            <a:off x="602775" y="3707195"/>
            <a:ext cx="3877985" cy="369332"/>
          </a:xfrm>
          <a:prstGeom prst="rect">
            <a:avLst/>
          </a:prstGeom>
          <a:noFill/>
        </p:spPr>
        <p:txBody>
          <a:bodyPr wrap="none" rtlCol="0">
            <a:spAutoFit/>
          </a:bodyPr>
          <a:lstStyle/>
          <a:p>
            <a:r>
              <a:rPr kumimoji="1" lang="ja-JP" altLang="en-US">
                <a:solidFill>
                  <a:schemeClr val="bg1"/>
                </a:solidFill>
              </a:rPr>
              <a:t>ワールド座標でのシェーディング点</a:t>
            </a:r>
          </a:p>
        </p:txBody>
      </p:sp>
      <p:sp>
        <p:nvSpPr>
          <p:cNvPr id="96" name="フリーフォーム: 図形 95">
            <a:extLst>
              <a:ext uri="{FF2B5EF4-FFF2-40B4-BE49-F238E27FC236}">
                <a16:creationId xmlns:a16="http://schemas.microsoft.com/office/drawing/2014/main" id="{C23BB9A9-852D-5063-FF3F-F2C12B0ECFB0}"/>
              </a:ext>
            </a:extLst>
          </p:cNvPr>
          <p:cNvSpPr/>
          <p:nvPr/>
        </p:nvSpPr>
        <p:spPr>
          <a:xfrm>
            <a:off x="401202" y="3762431"/>
            <a:ext cx="187690" cy="214693"/>
          </a:xfrm>
          <a:custGeom>
            <a:avLst/>
            <a:gdLst>
              <a:gd name="connsiteX0" fmla="*/ 61246 w 187690"/>
              <a:gd name="connsiteY0" fmla="*/ 40390 h 214693"/>
              <a:gd name="connsiteX1" fmla="*/ 61246 w 187690"/>
              <a:gd name="connsiteY1" fmla="*/ 111066 h 214693"/>
              <a:gd name="connsiteX2" fmla="*/ 61746 w 187690"/>
              <a:gd name="connsiteY2" fmla="*/ 117400 h 214693"/>
              <a:gd name="connsiteX3" fmla="*/ 64913 w 187690"/>
              <a:gd name="connsiteY3" fmla="*/ 122067 h 214693"/>
              <a:gd name="connsiteX4" fmla="*/ 100251 w 187690"/>
              <a:gd name="connsiteY4" fmla="*/ 140069 h 214693"/>
              <a:gd name="connsiteX5" fmla="*/ 131922 w 187690"/>
              <a:gd name="connsiteY5" fmla="*/ 124234 h 214693"/>
              <a:gd name="connsiteX6" fmla="*/ 145257 w 187690"/>
              <a:gd name="connsiteY6" fmla="*/ 75728 h 214693"/>
              <a:gd name="connsiteX7" fmla="*/ 133589 w 187690"/>
              <a:gd name="connsiteY7" fmla="*/ 29556 h 214693"/>
              <a:gd name="connsiteX8" fmla="*/ 104252 w 187690"/>
              <a:gd name="connsiteY8" fmla="*/ 13387 h 214693"/>
              <a:gd name="connsiteX9" fmla="*/ 66247 w 187690"/>
              <a:gd name="connsiteY9" fmla="*/ 29056 h 214693"/>
              <a:gd name="connsiteX10" fmla="*/ 61913 w 187690"/>
              <a:gd name="connsiteY10" fmla="*/ 34223 h 214693"/>
              <a:gd name="connsiteX11" fmla="*/ 61246 w 187690"/>
              <a:gd name="connsiteY11" fmla="*/ 40390 h 214693"/>
              <a:gd name="connsiteX12" fmla="*/ 84249 w 187690"/>
              <a:gd name="connsiteY12" fmla="*/ 214745 h 214693"/>
              <a:gd name="connsiteX13" fmla="*/ 42244 w 187690"/>
              <a:gd name="connsiteY13" fmla="*/ 213745 h 214693"/>
              <a:gd name="connsiteX14" fmla="*/ 239 w 187690"/>
              <a:gd name="connsiteY14" fmla="*/ 214745 h 214693"/>
              <a:gd name="connsiteX15" fmla="*/ 239 w 187690"/>
              <a:gd name="connsiteY15" fmla="*/ 199077 h 214693"/>
              <a:gd name="connsiteX16" fmla="*/ 23242 w 187690"/>
              <a:gd name="connsiteY16" fmla="*/ 199077 h 214693"/>
              <a:gd name="connsiteX17" fmla="*/ 23242 w 187690"/>
              <a:gd name="connsiteY17" fmla="*/ 31056 h 214693"/>
              <a:gd name="connsiteX18" fmla="*/ 19741 w 187690"/>
              <a:gd name="connsiteY18" fmla="*/ 20054 h 214693"/>
              <a:gd name="connsiteX19" fmla="*/ 239 w 187690"/>
              <a:gd name="connsiteY19" fmla="*/ 18388 h 214693"/>
              <a:gd name="connsiteX20" fmla="*/ 239 w 187690"/>
              <a:gd name="connsiteY20" fmla="*/ 2719 h 214693"/>
              <a:gd name="connsiteX21" fmla="*/ 59246 w 187690"/>
              <a:gd name="connsiteY21" fmla="*/ 52 h 214693"/>
              <a:gd name="connsiteX22" fmla="*/ 59246 w 187690"/>
              <a:gd name="connsiteY22" fmla="*/ 16387 h 214693"/>
              <a:gd name="connsiteX23" fmla="*/ 109586 w 187690"/>
              <a:gd name="connsiteY23" fmla="*/ 52 h 214693"/>
              <a:gd name="connsiteX24" fmla="*/ 166593 w 187690"/>
              <a:gd name="connsiteY24" fmla="*/ 21055 h 214693"/>
              <a:gd name="connsiteX25" fmla="*/ 187929 w 187690"/>
              <a:gd name="connsiteY25" fmla="*/ 75728 h 214693"/>
              <a:gd name="connsiteX26" fmla="*/ 164759 w 187690"/>
              <a:gd name="connsiteY26" fmla="*/ 131235 h 214693"/>
              <a:gd name="connsiteX27" fmla="*/ 103918 w 187690"/>
              <a:gd name="connsiteY27" fmla="*/ 152071 h 214693"/>
              <a:gd name="connsiteX28" fmla="*/ 61246 w 187690"/>
              <a:gd name="connsiteY28" fmla="*/ 137069 h 214693"/>
              <a:gd name="connsiteX29" fmla="*/ 61246 w 187690"/>
              <a:gd name="connsiteY29" fmla="*/ 199077 h 214693"/>
              <a:gd name="connsiteX30" fmla="*/ 84249 w 187690"/>
              <a:gd name="connsiteY30" fmla="*/ 199077 h 214693"/>
              <a:gd name="connsiteX31" fmla="*/ 84249 w 187690"/>
              <a:gd name="connsiteY31" fmla="*/ 214745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246" y="40390"/>
                </a:moveTo>
                <a:lnTo>
                  <a:pt x="61246" y="111066"/>
                </a:lnTo>
                <a:cubicBezTo>
                  <a:pt x="61246" y="114400"/>
                  <a:pt x="61413" y="116511"/>
                  <a:pt x="61746" y="117400"/>
                </a:cubicBezTo>
                <a:cubicBezTo>
                  <a:pt x="62080" y="118289"/>
                  <a:pt x="63136" y="119845"/>
                  <a:pt x="64913" y="122067"/>
                </a:cubicBezTo>
                <a:cubicBezTo>
                  <a:pt x="74915" y="134069"/>
                  <a:pt x="86694" y="140069"/>
                  <a:pt x="100251" y="140069"/>
                </a:cubicBezTo>
                <a:cubicBezTo>
                  <a:pt x="112475" y="140069"/>
                  <a:pt x="123032" y="134791"/>
                  <a:pt x="131922" y="124234"/>
                </a:cubicBezTo>
                <a:cubicBezTo>
                  <a:pt x="140812" y="113677"/>
                  <a:pt x="145257" y="97508"/>
                  <a:pt x="145257" y="75728"/>
                </a:cubicBezTo>
                <a:cubicBezTo>
                  <a:pt x="145257" y="55726"/>
                  <a:pt x="141367" y="40335"/>
                  <a:pt x="133589" y="29556"/>
                </a:cubicBezTo>
                <a:cubicBezTo>
                  <a:pt x="125810" y="18777"/>
                  <a:pt x="116031" y="13387"/>
                  <a:pt x="104252" y="13387"/>
                </a:cubicBezTo>
                <a:cubicBezTo>
                  <a:pt x="89139" y="13387"/>
                  <a:pt x="76471" y="18610"/>
                  <a:pt x="66247" y="29056"/>
                </a:cubicBezTo>
                <a:cubicBezTo>
                  <a:pt x="63802" y="31500"/>
                  <a:pt x="62357" y="33223"/>
                  <a:pt x="61913" y="34223"/>
                </a:cubicBezTo>
                <a:cubicBezTo>
                  <a:pt x="61469" y="35223"/>
                  <a:pt x="61246" y="37279"/>
                  <a:pt x="61246" y="40390"/>
                </a:cubicBezTo>
                <a:moveTo>
                  <a:pt x="84249" y="214745"/>
                </a:moveTo>
                <a:cubicBezTo>
                  <a:pt x="65580" y="214079"/>
                  <a:pt x="51578" y="213745"/>
                  <a:pt x="42244" y="213745"/>
                </a:cubicBezTo>
                <a:cubicBezTo>
                  <a:pt x="32909" y="213745"/>
                  <a:pt x="18908" y="214079"/>
                  <a:pt x="239" y="214745"/>
                </a:cubicBezTo>
                <a:lnTo>
                  <a:pt x="239" y="199077"/>
                </a:lnTo>
                <a:lnTo>
                  <a:pt x="23242" y="199077"/>
                </a:lnTo>
                <a:lnTo>
                  <a:pt x="23242" y="31056"/>
                </a:lnTo>
                <a:cubicBezTo>
                  <a:pt x="23242" y="24833"/>
                  <a:pt x="22075" y="21166"/>
                  <a:pt x="19741" y="20054"/>
                </a:cubicBezTo>
                <a:cubicBezTo>
                  <a:pt x="17408" y="18943"/>
                  <a:pt x="10907" y="18388"/>
                  <a:pt x="239" y="18388"/>
                </a:cubicBezTo>
                <a:lnTo>
                  <a:pt x="239" y="2719"/>
                </a:lnTo>
                <a:lnTo>
                  <a:pt x="59246" y="52"/>
                </a:lnTo>
                <a:lnTo>
                  <a:pt x="59246" y="16387"/>
                </a:lnTo>
                <a:cubicBezTo>
                  <a:pt x="73248" y="5497"/>
                  <a:pt x="90028" y="52"/>
                  <a:pt x="109586" y="52"/>
                </a:cubicBezTo>
                <a:cubicBezTo>
                  <a:pt x="133366" y="52"/>
                  <a:pt x="152369" y="7053"/>
                  <a:pt x="166593" y="21055"/>
                </a:cubicBezTo>
                <a:cubicBezTo>
                  <a:pt x="180817" y="35056"/>
                  <a:pt x="187929" y="53281"/>
                  <a:pt x="187929" y="75728"/>
                </a:cubicBezTo>
                <a:cubicBezTo>
                  <a:pt x="187929" y="98842"/>
                  <a:pt x="180206" y="117344"/>
                  <a:pt x="164759" y="131235"/>
                </a:cubicBezTo>
                <a:cubicBezTo>
                  <a:pt x="149313" y="145126"/>
                  <a:pt x="129032" y="152071"/>
                  <a:pt x="103918" y="152071"/>
                </a:cubicBezTo>
                <a:cubicBezTo>
                  <a:pt x="87694" y="152071"/>
                  <a:pt x="73470" y="147070"/>
                  <a:pt x="61246" y="137069"/>
                </a:cubicBezTo>
                <a:lnTo>
                  <a:pt x="61246" y="199077"/>
                </a:lnTo>
                <a:lnTo>
                  <a:pt x="84249" y="199077"/>
                </a:lnTo>
                <a:lnTo>
                  <a:pt x="84249" y="214745"/>
                </a:lnTo>
                <a:close/>
              </a:path>
            </a:pathLst>
          </a:custGeom>
          <a:solidFill>
            <a:schemeClr val="bg1"/>
          </a:solidFill>
          <a:ln w="333375" cap="flat">
            <a:noFill/>
            <a:prstDash val="solid"/>
            <a:miter/>
          </a:ln>
        </p:spPr>
        <p:txBody>
          <a:bodyPr rtlCol="0" anchor="ctr"/>
          <a:lstStyle/>
          <a:p>
            <a:endParaRPr lang="ja-JP" altLang="en-US"/>
          </a:p>
        </p:txBody>
      </p:sp>
      <p:sp>
        <p:nvSpPr>
          <p:cNvPr id="97" name="フリーフォーム: 図形 96">
            <a:extLst>
              <a:ext uri="{FF2B5EF4-FFF2-40B4-BE49-F238E27FC236}">
                <a16:creationId xmlns:a16="http://schemas.microsoft.com/office/drawing/2014/main" id="{E5134A10-8387-64E6-A7B1-92D99F94369B}"/>
              </a:ext>
            </a:extLst>
          </p:cNvPr>
          <p:cNvSpPr/>
          <p:nvPr/>
        </p:nvSpPr>
        <p:spPr>
          <a:xfrm>
            <a:off x="341052" y="4170493"/>
            <a:ext cx="196491" cy="159386"/>
          </a:xfrm>
          <a:custGeom>
            <a:avLst/>
            <a:gdLst>
              <a:gd name="connsiteX0" fmla="*/ 167475 w 196491"/>
              <a:gd name="connsiteY0" fmla="*/ 24574 h 159386"/>
              <a:gd name="connsiteX1" fmla="*/ 134804 w 196491"/>
              <a:gd name="connsiteY1" fmla="*/ 154557 h 159386"/>
              <a:gd name="connsiteX2" fmla="*/ 132470 w 196491"/>
              <a:gd name="connsiteY2" fmla="*/ 159224 h 159386"/>
              <a:gd name="connsiteX3" fmla="*/ 132237 w 196491"/>
              <a:gd name="connsiteY3" fmla="*/ 159457 h 159386"/>
              <a:gd name="connsiteX4" fmla="*/ 131070 w 196491"/>
              <a:gd name="connsiteY4" fmla="*/ 159457 h 159386"/>
              <a:gd name="connsiteX5" fmla="*/ 127336 w 196491"/>
              <a:gd name="connsiteY5" fmla="*/ 156657 h 159386"/>
              <a:gd name="connsiteX6" fmla="*/ 126636 w 196491"/>
              <a:gd name="connsiteY6" fmla="*/ 155024 h 159386"/>
              <a:gd name="connsiteX7" fmla="*/ 68529 w 196491"/>
              <a:gd name="connsiteY7" fmla="*/ 17573 h 159386"/>
              <a:gd name="connsiteX8" fmla="*/ 66429 w 196491"/>
              <a:gd name="connsiteY8" fmla="*/ 13372 h 159386"/>
              <a:gd name="connsiteX9" fmla="*/ 35625 w 196491"/>
              <a:gd name="connsiteY9" fmla="*/ 136588 h 159386"/>
              <a:gd name="connsiteX10" fmla="*/ 34692 w 196491"/>
              <a:gd name="connsiteY10" fmla="*/ 141955 h 159386"/>
              <a:gd name="connsiteX11" fmla="*/ 44726 w 196491"/>
              <a:gd name="connsiteY11" fmla="*/ 151756 h 159386"/>
              <a:gd name="connsiteX12" fmla="*/ 50093 w 196491"/>
              <a:gd name="connsiteY12" fmla="*/ 152223 h 159386"/>
              <a:gd name="connsiteX13" fmla="*/ 54761 w 196491"/>
              <a:gd name="connsiteY13" fmla="*/ 154790 h 159386"/>
              <a:gd name="connsiteX14" fmla="*/ 50560 w 196491"/>
              <a:gd name="connsiteY14" fmla="*/ 159457 h 159386"/>
              <a:gd name="connsiteX15" fmla="*/ 27224 w 196491"/>
              <a:gd name="connsiteY15" fmla="*/ 158757 h 159386"/>
              <a:gd name="connsiteX16" fmla="*/ 26524 w 196491"/>
              <a:gd name="connsiteY16" fmla="*/ 158757 h 159386"/>
              <a:gd name="connsiteX17" fmla="*/ 3421 w 196491"/>
              <a:gd name="connsiteY17" fmla="*/ 159457 h 159386"/>
              <a:gd name="connsiteX18" fmla="*/ 3188 w 196491"/>
              <a:gd name="connsiteY18" fmla="*/ 159457 h 159386"/>
              <a:gd name="connsiteX19" fmla="*/ 154 w 196491"/>
              <a:gd name="connsiteY19" fmla="*/ 156890 h 159386"/>
              <a:gd name="connsiteX20" fmla="*/ 4121 w 196491"/>
              <a:gd name="connsiteY20" fmla="*/ 152223 h 159386"/>
              <a:gd name="connsiteX21" fmla="*/ 27457 w 196491"/>
              <a:gd name="connsiteY21" fmla="*/ 140555 h 159386"/>
              <a:gd name="connsiteX22" fmla="*/ 29324 w 196491"/>
              <a:gd name="connsiteY22" fmla="*/ 134721 h 159386"/>
              <a:gd name="connsiteX23" fmla="*/ 60595 w 196491"/>
              <a:gd name="connsiteY23" fmla="*/ 9405 h 159386"/>
              <a:gd name="connsiteX24" fmla="*/ 44726 w 196491"/>
              <a:gd name="connsiteY24" fmla="*/ 7305 h 159386"/>
              <a:gd name="connsiteX25" fmla="*/ 38192 w 196491"/>
              <a:gd name="connsiteY25" fmla="*/ 4738 h 159386"/>
              <a:gd name="connsiteX26" fmla="*/ 41692 w 196491"/>
              <a:gd name="connsiteY26" fmla="*/ 71 h 159386"/>
              <a:gd name="connsiteX27" fmla="*/ 44960 w 196491"/>
              <a:gd name="connsiteY27" fmla="*/ 71 h 159386"/>
              <a:gd name="connsiteX28" fmla="*/ 76230 w 196491"/>
              <a:gd name="connsiteY28" fmla="*/ 71 h 159386"/>
              <a:gd name="connsiteX29" fmla="*/ 82298 w 196491"/>
              <a:gd name="connsiteY29" fmla="*/ 1704 h 159386"/>
              <a:gd name="connsiteX30" fmla="*/ 83698 w 196491"/>
              <a:gd name="connsiteY30" fmla="*/ 4505 h 159386"/>
              <a:gd name="connsiteX31" fmla="*/ 135271 w 196491"/>
              <a:gd name="connsiteY31" fmla="*/ 126320 h 159386"/>
              <a:gd name="connsiteX32" fmla="*/ 161407 w 196491"/>
              <a:gd name="connsiteY32" fmla="*/ 22474 h 159386"/>
              <a:gd name="connsiteX33" fmla="*/ 162107 w 196491"/>
              <a:gd name="connsiteY33" fmla="*/ 17573 h 159386"/>
              <a:gd name="connsiteX34" fmla="*/ 146239 w 196491"/>
              <a:gd name="connsiteY34" fmla="*/ 7305 h 159386"/>
              <a:gd name="connsiteX35" fmla="*/ 142038 w 196491"/>
              <a:gd name="connsiteY35" fmla="*/ 4738 h 159386"/>
              <a:gd name="connsiteX36" fmla="*/ 146239 w 196491"/>
              <a:gd name="connsiteY36" fmla="*/ 71 h 159386"/>
              <a:gd name="connsiteX37" fmla="*/ 169808 w 196491"/>
              <a:gd name="connsiteY37" fmla="*/ 771 h 159386"/>
              <a:gd name="connsiteX38" fmla="*/ 170042 w 196491"/>
              <a:gd name="connsiteY38" fmla="*/ 771 h 159386"/>
              <a:gd name="connsiteX39" fmla="*/ 193378 w 196491"/>
              <a:gd name="connsiteY39" fmla="*/ 71 h 159386"/>
              <a:gd name="connsiteX40" fmla="*/ 193611 w 196491"/>
              <a:gd name="connsiteY40" fmla="*/ 71 h 159386"/>
              <a:gd name="connsiteX41" fmla="*/ 196645 w 196491"/>
              <a:gd name="connsiteY41" fmla="*/ 2638 h 159386"/>
              <a:gd name="connsiteX42" fmla="*/ 192678 w 196491"/>
              <a:gd name="connsiteY42" fmla="*/ 7305 h 159386"/>
              <a:gd name="connsiteX43" fmla="*/ 169342 w 196491"/>
              <a:gd name="connsiteY43" fmla="*/ 18740 h 159386"/>
              <a:gd name="connsiteX44" fmla="*/ 169342 w 196491"/>
              <a:gd name="connsiteY44" fmla="*/ 18740 h 159386"/>
              <a:gd name="connsiteX45" fmla="*/ 167475 w 196491"/>
              <a:gd name="connsiteY45" fmla="*/ 24574 h 159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491" h="159386">
                <a:moveTo>
                  <a:pt x="167475" y="24574"/>
                </a:moveTo>
                <a:lnTo>
                  <a:pt x="134804" y="154557"/>
                </a:lnTo>
                <a:cubicBezTo>
                  <a:pt x="134026" y="157513"/>
                  <a:pt x="133248" y="159068"/>
                  <a:pt x="132470" y="159224"/>
                </a:cubicBezTo>
                <a:lnTo>
                  <a:pt x="132237" y="159457"/>
                </a:lnTo>
                <a:lnTo>
                  <a:pt x="131070" y="159457"/>
                </a:lnTo>
                <a:cubicBezTo>
                  <a:pt x="129514" y="159457"/>
                  <a:pt x="128270" y="158524"/>
                  <a:pt x="127336" y="156657"/>
                </a:cubicBezTo>
                <a:cubicBezTo>
                  <a:pt x="127181" y="156190"/>
                  <a:pt x="126947" y="155646"/>
                  <a:pt x="126636" y="155024"/>
                </a:cubicBezTo>
                <a:lnTo>
                  <a:pt x="68529" y="17573"/>
                </a:lnTo>
                <a:lnTo>
                  <a:pt x="66429" y="13372"/>
                </a:lnTo>
                <a:lnTo>
                  <a:pt x="35625" y="136588"/>
                </a:lnTo>
                <a:cubicBezTo>
                  <a:pt x="35003" y="138922"/>
                  <a:pt x="34692" y="140711"/>
                  <a:pt x="34692" y="141955"/>
                </a:cubicBezTo>
                <a:cubicBezTo>
                  <a:pt x="34692" y="147245"/>
                  <a:pt x="38036" y="150512"/>
                  <a:pt x="44726" y="151756"/>
                </a:cubicBezTo>
                <a:cubicBezTo>
                  <a:pt x="46282" y="152068"/>
                  <a:pt x="48071" y="152223"/>
                  <a:pt x="50093" y="152223"/>
                </a:cubicBezTo>
                <a:cubicBezTo>
                  <a:pt x="53205" y="152223"/>
                  <a:pt x="54761" y="153079"/>
                  <a:pt x="54761" y="154790"/>
                </a:cubicBezTo>
                <a:cubicBezTo>
                  <a:pt x="54761" y="157902"/>
                  <a:pt x="53361" y="159457"/>
                  <a:pt x="50560" y="159457"/>
                </a:cubicBezTo>
                <a:lnTo>
                  <a:pt x="27224" y="158757"/>
                </a:lnTo>
                <a:lnTo>
                  <a:pt x="26524" y="158757"/>
                </a:lnTo>
                <a:lnTo>
                  <a:pt x="3421" y="159457"/>
                </a:lnTo>
                <a:lnTo>
                  <a:pt x="3188" y="159457"/>
                </a:lnTo>
                <a:cubicBezTo>
                  <a:pt x="1165" y="159457"/>
                  <a:pt x="154" y="158602"/>
                  <a:pt x="154" y="156890"/>
                </a:cubicBezTo>
                <a:cubicBezTo>
                  <a:pt x="154" y="153779"/>
                  <a:pt x="1476" y="152223"/>
                  <a:pt x="4121" y="152223"/>
                </a:cubicBezTo>
                <a:cubicBezTo>
                  <a:pt x="16412" y="151756"/>
                  <a:pt x="24190" y="147867"/>
                  <a:pt x="27457" y="140555"/>
                </a:cubicBezTo>
                <a:cubicBezTo>
                  <a:pt x="28080" y="138999"/>
                  <a:pt x="28702" y="137055"/>
                  <a:pt x="29324" y="134721"/>
                </a:cubicBezTo>
                <a:lnTo>
                  <a:pt x="60595" y="9405"/>
                </a:lnTo>
                <a:cubicBezTo>
                  <a:pt x="60595" y="8005"/>
                  <a:pt x="55305" y="7305"/>
                  <a:pt x="44726" y="7305"/>
                </a:cubicBezTo>
                <a:cubicBezTo>
                  <a:pt x="40681" y="7305"/>
                  <a:pt x="38503" y="6449"/>
                  <a:pt x="38192" y="4738"/>
                </a:cubicBezTo>
                <a:cubicBezTo>
                  <a:pt x="38192" y="1938"/>
                  <a:pt x="39359" y="382"/>
                  <a:pt x="41692" y="71"/>
                </a:cubicBezTo>
                <a:lnTo>
                  <a:pt x="44960" y="71"/>
                </a:lnTo>
                <a:lnTo>
                  <a:pt x="76230" y="71"/>
                </a:lnTo>
                <a:cubicBezTo>
                  <a:pt x="79497" y="71"/>
                  <a:pt x="81520" y="615"/>
                  <a:pt x="82298" y="1704"/>
                </a:cubicBezTo>
                <a:cubicBezTo>
                  <a:pt x="82609" y="2171"/>
                  <a:pt x="83075" y="3105"/>
                  <a:pt x="83698" y="4505"/>
                </a:cubicBezTo>
                <a:lnTo>
                  <a:pt x="135271" y="126320"/>
                </a:lnTo>
                <a:lnTo>
                  <a:pt x="161407" y="22474"/>
                </a:lnTo>
                <a:cubicBezTo>
                  <a:pt x="161874" y="21073"/>
                  <a:pt x="162107" y="19440"/>
                  <a:pt x="162107" y="17573"/>
                </a:cubicBezTo>
                <a:cubicBezTo>
                  <a:pt x="162107" y="10883"/>
                  <a:pt x="156818" y="7461"/>
                  <a:pt x="146239" y="7305"/>
                </a:cubicBezTo>
                <a:cubicBezTo>
                  <a:pt x="143438" y="7305"/>
                  <a:pt x="142038" y="6449"/>
                  <a:pt x="142038" y="4738"/>
                </a:cubicBezTo>
                <a:cubicBezTo>
                  <a:pt x="142038" y="1627"/>
                  <a:pt x="143438" y="71"/>
                  <a:pt x="146239" y="71"/>
                </a:cubicBezTo>
                <a:lnTo>
                  <a:pt x="169808" y="771"/>
                </a:lnTo>
                <a:lnTo>
                  <a:pt x="170042" y="771"/>
                </a:lnTo>
                <a:lnTo>
                  <a:pt x="193378" y="71"/>
                </a:lnTo>
                <a:lnTo>
                  <a:pt x="193611" y="71"/>
                </a:lnTo>
                <a:cubicBezTo>
                  <a:pt x="195634" y="71"/>
                  <a:pt x="196645" y="927"/>
                  <a:pt x="196645" y="2638"/>
                </a:cubicBezTo>
                <a:cubicBezTo>
                  <a:pt x="196645" y="5749"/>
                  <a:pt x="195323" y="7305"/>
                  <a:pt x="192678" y="7305"/>
                </a:cubicBezTo>
                <a:cubicBezTo>
                  <a:pt x="180543" y="7772"/>
                  <a:pt x="172764" y="11583"/>
                  <a:pt x="169342" y="18740"/>
                </a:cubicBezTo>
                <a:lnTo>
                  <a:pt x="169342" y="18740"/>
                </a:lnTo>
                <a:cubicBezTo>
                  <a:pt x="168719" y="20296"/>
                  <a:pt x="168097" y="22240"/>
                  <a:pt x="167475" y="24574"/>
                </a:cubicBezTo>
                <a:close/>
              </a:path>
            </a:pathLst>
          </a:custGeom>
          <a:solidFill>
            <a:schemeClr val="bg1"/>
          </a:solidFill>
          <a:ln w="233363" cap="flat">
            <a:noFill/>
            <a:prstDash val="solid"/>
            <a:miter/>
          </a:ln>
        </p:spPr>
        <p:txBody>
          <a:bodyPr rtlCol="0" anchor="ctr"/>
          <a:lstStyle/>
          <a:p>
            <a:endParaRPr lang="ja-JP" altLang="en-US"/>
          </a:p>
        </p:txBody>
      </p:sp>
      <p:sp>
        <p:nvSpPr>
          <p:cNvPr id="98" name="テキスト ボックス 97">
            <a:extLst>
              <a:ext uri="{FF2B5EF4-FFF2-40B4-BE49-F238E27FC236}">
                <a16:creationId xmlns:a16="http://schemas.microsoft.com/office/drawing/2014/main" id="{06B436DC-46FF-E177-8F13-8DB71A661617}"/>
              </a:ext>
            </a:extLst>
          </p:cNvPr>
          <p:cNvSpPr txBox="1"/>
          <p:nvPr/>
        </p:nvSpPr>
        <p:spPr>
          <a:xfrm>
            <a:off x="602775" y="4076527"/>
            <a:ext cx="1569660" cy="369332"/>
          </a:xfrm>
          <a:prstGeom prst="rect">
            <a:avLst/>
          </a:prstGeom>
          <a:noFill/>
        </p:spPr>
        <p:txBody>
          <a:bodyPr wrap="none" rtlCol="0">
            <a:spAutoFit/>
          </a:bodyPr>
          <a:lstStyle/>
          <a:p>
            <a:r>
              <a:rPr kumimoji="1" lang="ja-JP" altLang="en-US">
                <a:solidFill>
                  <a:schemeClr val="bg1"/>
                </a:solidFill>
              </a:rPr>
              <a:t>ライトの個数</a:t>
            </a:r>
          </a:p>
        </p:txBody>
      </p:sp>
      <p:grpSp>
        <p:nvGrpSpPr>
          <p:cNvPr id="101" name="グループ化 100">
            <a:extLst>
              <a:ext uri="{FF2B5EF4-FFF2-40B4-BE49-F238E27FC236}">
                <a16:creationId xmlns:a16="http://schemas.microsoft.com/office/drawing/2014/main" id="{2CF29BD2-2002-C449-31ED-F848C8705210}"/>
              </a:ext>
            </a:extLst>
          </p:cNvPr>
          <p:cNvGrpSpPr/>
          <p:nvPr/>
        </p:nvGrpSpPr>
        <p:grpSpPr>
          <a:xfrm>
            <a:off x="309341" y="4451884"/>
            <a:ext cx="282401" cy="280267"/>
            <a:chOff x="3613121" y="1818915"/>
            <a:chExt cx="282401" cy="280267"/>
          </a:xfrm>
        </p:grpSpPr>
        <p:sp>
          <p:nvSpPr>
            <p:cNvPr id="99" name="フリーフォーム: 図形 98">
              <a:extLst>
                <a:ext uri="{FF2B5EF4-FFF2-40B4-BE49-F238E27FC236}">
                  <a16:creationId xmlns:a16="http://schemas.microsoft.com/office/drawing/2014/main" id="{7984C957-DB4D-5846-91FD-79263D680CBF}"/>
                </a:ext>
              </a:extLst>
            </p:cNvPr>
            <p:cNvSpPr/>
            <p:nvPr/>
          </p:nvSpPr>
          <p:spPr>
            <a:xfrm>
              <a:off x="3613121" y="1818915"/>
              <a:ext cx="201358" cy="227695"/>
            </a:xfrm>
            <a:custGeom>
              <a:avLst/>
              <a:gdLst>
                <a:gd name="connsiteX0" fmla="*/ 111874 w 201358"/>
                <a:gd name="connsiteY0" fmla="*/ 26048 h 227695"/>
                <a:gd name="connsiteX1" fmla="*/ 66869 w 201358"/>
                <a:gd name="connsiteY1" fmla="*/ 206070 h 227695"/>
                <a:gd name="connsiteX2" fmla="*/ 65202 w 201358"/>
                <a:gd name="connsiteY2" fmla="*/ 213738 h 227695"/>
                <a:gd name="connsiteX3" fmla="*/ 68202 w 201358"/>
                <a:gd name="connsiteY3" fmla="*/ 217072 h 227695"/>
                <a:gd name="connsiteX4" fmla="*/ 68202 w 201358"/>
                <a:gd name="connsiteY4" fmla="*/ 217072 h 227695"/>
                <a:gd name="connsiteX5" fmla="*/ 68202 w 201358"/>
                <a:gd name="connsiteY5" fmla="*/ 217072 h 227695"/>
                <a:gd name="connsiteX6" fmla="*/ 69536 w 201358"/>
                <a:gd name="connsiteY6" fmla="*/ 217072 h 227695"/>
                <a:gd name="connsiteX7" fmla="*/ 76870 w 201358"/>
                <a:gd name="connsiteY7" fmla="*/ 217405 h 227695"/>
                <a:gd name="connsiteX8" fmla="*/ 108207 w 201358"/>
                <a:gd name="connsiteY8" fmla="*/ 217405 h 227695"/>
                <a:gd name="connsiteX9" fmla="*/ 178883 w 201358"/>
                <a:gd name="connsiteY9" fmla="*/ 178734 h 227695"/>
                <a:gd name="connsiteX10" fmla="*/ 191884 w 201358"/>
                <a:gd name="connsiteY10" fmla="*/ 148730 h 227695"/>
                <a:gd name="connsiteX11" fmla="*/ 196218 w 201358"/>
                <a:gd name="connsiteY11" fmla="*/ 142062 h 227695"/>
                <a:gd name="connsiteX12" fmla="*/ 196551 w 201358"/>
                <a:gd name="connsiteY12" fmla="*/ 141729 h 227695"/>
                <a:gd name="connsiteX13" fmla="*/ 197552 w 201358"/>
                <a:gd name="connsiteY13" fmla="*/ 141729 h 227695"/>
                <a:gd name="connsiteX14" fmla="*/ 201552 w 201358"/>
                <a:gd name="connsiteY14" fmla="*/ 145396 h 227695"/>
                <a:gd name="connsiteX15" fmla="*/ 200219 w 201358"/>
                <a:gd name="connsiteY15" fmla="*/ 150063 h 227695"/>
                <a:gd name="connsiteX16" fmla="*/ 173882 w 201358"/>
                <a:gd name="connsiteY16" fmla="*/ 222072 h 227695"/>
                <a:gd name="connsiteX17" fmla="*/ 169548 w 201358"/>
                <a:gd name="connsiteY17" fmla="*/ 227406 h 227695"/>
                <a:gd name="connsiteX18" fmla="*/ 169548 w 201358"/>
                <a:gd name="connsiteY18" fmla="*/ 227406 h 227695"/>
                <a:gd name="connsiteX19" fmla="*/ 169215 w 201358"/>
                <a:gd name="connsiteY19" fmla="*/ 227406 h 227695"/>
                <a:gd name="connsiteX20" fmla="*/ 163547 w 201358"/>
                <a:gd name="connsiteY20" fmla="*/ 227740 h 227695"/>
                <a:gd name="connsiteX21" fmla="*/ 9195 w 201358"/>
                <a:gd name="connsiteY21" fmla="*/ 227740 h 227695"/>
                <a:gd name="connsiteX22" fmla="*/ 194 w 201358"/>
                <a:gd name="connsiteY22" fmla="*/ 224073 h 227695"/>
                <a:gd name="connsiteX23" fmla="*/ 5194 w 201358"/>
                <a:gd name="connsiteY23" fmla="*/ 217405 h 227695"/>
                <a:gd name="connsiteX24" fmla="*/ 9195 w 201358"/>
                <a:gd name="connsiteY24" fmla="*/ 217405 h 227695"/>
                <a:gd name="connsiteX25" fmla="*/ 35198 w 201358"/>
                <a:gd name="connsiteY25" fmla="*/ 212738 h 227695"/>
                <a:gd name="connsiteX26" fmla="*/ 39198 w 201358"/>
                <a:gd name="connsiteY26" fmla="*/ 203403 h 227695"/>
                <a:gd name="connsiteX27" fmla="*/ 39532 w 201358"/>
                <a:gd name="connsiteY27" fmla="*/ 201737 h 227695"/>
                <a:gd name="connsiteX28" fmla="*/ 84204 w 201358"/>
                <a:gd name="connsiteY28" fmla="*/ 22714 h 227695"/>
                <a:gd name="connsiteX29" fmla="*/ 85538 w 201358"/>
                <a:gd name="connsiteY29" fmla="*/ 16380 h 227695"/>
                <a:gd name="connsiteX30" fmla="*/ 80204 w 201358"/>
                <a:gd name="connsiteY30" fmla="*/ 11379 h 227695"/>
                <a:gd name="connsiteX31" fmla="*/ 79870 w 201358"/>
                <a:gd name="connsiteY31" fmla="*/ 11379 h 227695"/>
                <a:gd name="connsiteX32" fmla="*/ 79537 w 201358"/>
                <a:gd name="connsiteY32" fmla="*/ 11379 h 227695"/>
                <a:gd name="connsiteX33" fmla="*/ 76536 w 201358"/>
                <a:gd name="connsiteY33" fmla="*/ 11046 h 227695"/>
                <a:gd name="connsiteX34" fmla="*/ 63868 w 201358"/>
                <a:gd name="connsiteY34" fmla="*/ 10379 h 227695"/>
                <a:gd name="connsiteX35" fmla="*/ 54534 w 201358"/>
                <a:gd name="connsiteY35" fmla="*/ 6712 h 227695"/>
                <a:gd name="connsiteX36" fmla="*/ 60868 w 201358"/>
                <a:gd name="connsiteY36" fmla="*/ 45 h 227695"/>
                <a:gd name="connsiteX37" fmla="*/ 104873 w 201358"/>
                <a:gd name="connsiteY37" fmla="*/ 1045 h 227695"/>
                <a:gd name="connsiteX38" fmla="*/ 105207 w 201358"/>
                <a:gd name="connsiteY38" fmla="*/ 1045 h 227695"/>
                <a:gd name="connsiteX39" fmla="*/ 154213 w 201358"/>
                <a:gd name="connsiteY39" fmla="*/ 45 h 227695"/>
                <a:gd name="connsiteX40" fmla="*/ 154546 w 201358"/>
                <a:gd name="connsiteY40" fmla="*/ 45 h 227695"/>
                <a:gd name="connsiteX41" fmla="*/ 159880 w 201358"/>
                <a:gd name="connsiteY41" fmla="*/ 4045 h 227695"/>
                <a:gd name="connsiteX42" fmla="*/ 155546 w 201358"/>
                <a:gd name="connsiteY42" fmla="*/ 10046 h 227695"/>
                <a:gd name="connsiteX43" fmla="*/ 147212 w 201358"/>
                <a:gd name="connsiteY43" fmla="*/ 10379 h 227695"/>
                <a:gd name="connsiteX44" fmla="*/ 115875 w 201358"/>
                <a:gd name="connsiteY44" fmla="*/ 16047 h 227695"/>
                <a:gd name="connsiteX45" fmla="*/ 111874 w 201358"/>
                <a:gd name="connsiteY45" fmla="*/ 26048 h 2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1358" h="227695">
                  <a:moveTo>
                    <a:pt x="111874" y="26048"/>
                  </a:moveTo>
                  <a:lnTo>
                    <a:pt x="66869" y="206070"/>
                  </a:lnTo>
                  <a:cubicBezTo>
                    <a:pt x="65757" y="210071"/>
                    <a:pt x="65202" y="212627"/>
                    <a:pt x="65202" y="213738"/>
                  </a:cubicBezTo>
                  <a:cubicBezTo>
                    <a:pt x="65202" y="215516"/>
                    <a:pt x="66202" y="216627"/>
                    <a:pt x="68202" y="217072"/>
                  </a:cubicBezTo>
                  <a:lnTo>
                    <a:pt x="68202" y="217072"/>
                  </a:lnTo>
                  <a:lnTo>
                    <a:pt x="68202" y="217072"/>
                  </a:lnTo>
                  <a:lnTo>
                    <a:pt x="69536" y="217072"/>
                  </a:lnTo>
                  <a:cubicBezTo>
                    <a:pt x="70869" y="217294"/>
                    <a:pt x="73314" y="217405"/>
                    <a:pt x="76870" y="217405"/>
                  </a:cubicBezTo>
                  <a:lnTo>
                    <a:pt x="108207" y="217405"/>
                  </a:lnTo>
                  <a:cubicBezTo>
                    <a:pt x="140655" y="217405"/>
                    <a:pt x="164214" y="204515"/>
                    <a:pt x="178883" y="178734"/>
                  </a:cubicBezTo>
                  <a:cubicBezTo>
                    <a:pt x="182661" y="172066"/>
                    <a:pt x="186995" y="162065"/>
                    <a:pt x="191884" y="148730"/>
                  </a:cubicBezTo>
                  <a:cubicBezTo>
                    <a:pt x="193662" y="144507"/>
                    <a:pt x="195107" y="142285"/>
                    <a:pt x="196218" y="142062"/>
                  </a:cubicBezTo>
                  <a:lnTo>
                    <a:pt x="196551" y="141729"/>
                  </a:lnTo>
                  <a:lnTo>
                    <a:pt x="197552" y="141729"/>
                  </a:lnTo>
                  <a:cubicBezTo>
                    <a:pt x="199996" y="141729"/>
                    <a:pt x="201330" y="142952"/>
                    <a:pt x="201552" y="145396"/>
                  </a:cubicBezTo>
                  <a:cubicBezTo>
                    <a:pt x="201552" y="146063"/>
                    <a:pt x="201108" y="147619"/>
                    <a:pt x="200219" y="150063"/>
                  </a:cubicBezTo>
                  <a:lnTo>
                    <a:pt x="173882" y="222072"/>
                  </a:lnTo>
                  <a:cubicBezTo>
                    <a:pt x="172771" y="225406"/>
                    <a:pt x="171326" y="227184"/>
                    <a:pt x="169548" y="227406"/>
                  </a:cubicBezTo>
                  <a:lnTo>
                    <a:pt x="169548" y="227406"/>
                  </a:lnTo>
                  <a:lnTo>
                    <a:pt x="169215" y="227406"/>
                  </a:lnTo>
                  <a:cubicBezTo>
                    <a:pt x="168326" y="227629"/>
                    <a:pt x="166437" y="227740"/>
                    <a:pt x="163547" y="227740"/>
                  </a:cubicBezTo>
                  <a:lnTo>
                    <a:pt x="9195" y="227740"/>
                  </a:lnTo>
                  <a:cubicBezTo>
                    <a:pt x="3638" y="227740"/>
                    <a:pt x="638" y="226517"/>
                    <a:pt x="194" y="224073"/>
                  </a:cubicBezTo>
                  <a:cubicBezTo>
                    <a:pt x="194" y="220072"/>
                    <a:pt x="1860" y="217850"/>
                    <a:pt x="5194" y="217405"/>
                  </a:cubicBezTo>
                  <a:lnTo>
                    <a:pt x="9195" y="217405"/>
                  </a:lnTo>
                  <a:cubicBezTo>
                    <a:pt x="23641" y="217405"/>
                    <a:pt x="32309" y="215849"/>
                    <a:pt x="35198" y="212738"/>
                  </a:cubicBezTo>
                  <a:cubicBezTo>
                    <a:pt x="36531" y="211182"/>
                    <a:pt x="37865" y="208071"/>
                    <a:pt x="39198" y="203403"/>
                  </a:cubicBezTo>
                  <a:cubicBezTo>
                    <a:pt x="39198" y="203181"/>
                    <a:pt x="39309" y="202626"/>
                    <a:pt x="39532" y="201737"/>
                  </a:cubicBezTo>
                  <a:lnTo>
                    <a:pt x="84204" y="22714"/>
                  </a:lnTo>
                  <a:cubicBezTo>
                    <a:pt x="85093" y="19158"/>
                    <a:pt x="85538" y="17047"/>
                    <a:pt x="85538" y="16380"/>
                  </a:cubicBezTo>
                  <a:cubicBezTo>
                    <a:pt x="85538" y="13713"/>
                    <a:pt x="83760" y="12046"/>
                    <a:pt x="80204" y="11379"/>
                  </a:cubicBezTo>
                  <a:lnTo>
                    <a:pt x="79870" y="11379"/>
                  </a:lnTo>
                  <a:lnTo>
                    <a:pt x="79537" y="11379"/>
                  </a:lnTo>
                  <a:cubicBezTo>
                    <a:pt x="78870" y="11379"/>
                    <a:pt x="77870" y="11268"/>
                    <a:pt x="76536" y="11046"/>
                  </a:cubicBezTo>
                  <a:cubicBezTo>
                    <a:pt x="72758" y="10602"/>
                    <a:pt x="68535" y="10379"/>
                    <a:pt x="63868" y="10379"/>
                  </a:cubicBezTo>
                  <a:cubicBezTo>
                    <a:pt x="58090" y="10379"/>
                    <a:pt x="54978" y="9157"/>
                    <a:pt x="54534" y="6712"/>
                  </a:cubicBezTo>
                  <a:cubicBezTo>
                    <a:pt x="54534" y="2267"/>
                    <a:pt x="56645" y="45"/>
                    <a:pt x="60868" y="45"/>
                  </a:cubicBezTo>
                  <a:lnTo>
                    <a:pt x="104873" y="1045"/>
                  </a:lnTo>
                  <a:lnTo>
                    <a:pt x="105207" y="1045"/>
                  </a:lnTo>
                  <a:lnTo>
                    <a:pt x="154213" y="45"/>
                  </a:lnTo>
                  <a:lnTo>
                    <a:pt x="154546" y="45"/>
                  </a:lnTo>
                  <a:cubicBezTo>
                    <a:pt x="158102" y="45"/>
                    <a:pt x="159880" y="1378"/>
                    <a:pt x="159880" y="4045"/>
                  </a:cubicBezTo>
                  <a:cubicBezTo>
                    <a:pt x="159880" y="7601"/>
                    <a:pt x="158436" y="9602"/>
                    <a:pt x="155546" y="10046"/>
                  </a:cubicBezTo>
                  <a:cubicBezTo>
                    <a:pt x="154213" y="10268"/>
                    <a:pt x="151435" y="10379"/>
                    <a:pt x="147212" y="10379"/>
                  </a:cubicBezTo>
                  <a:cubicBezTo>
                    <a:pt x="129654" y="10379"/>
                    <a:pt x="119208" y="12269"/>
                    <a:pt x="115875" y="16047"/>
                  </a:cubicBezTo>
                  <a:cubicBezTo>
                    <a:pt x="114541" y="17603"/>
                    <a:pt x="113208" y="20936"/>
                    <a:pt x="111874" y="26048"/>
                  </a:cubicBezTo>
                  <a:close/>
                </a:path>
              </a:pathLst>
            </a:custGeom>
            <a:solidFill>
              <a:schemeClr val="bg1"/>
            </a:solidFill>
            <a:ln w="333375" cap="flat">
              <a:noFill/>
              <a:prstDash val="solid"/>
              <a:miter/>
            </a:ln>
          </p:spPr>
          <p:txBody>
            <a:bodyPr rtlCol="0" anchor="ctr"/>
            <a:lstStyle/>
            <a:p>
              <a:endParaRPr lang="ja-JP" altLang="en-US"/>
            </a:p>
          </p:txBody>
        </p:sp>
        <p:sp>
          <p:nvSpPr>
            <p:cNvPr id="100" name="フリーフォーム: 図形 99">
              <a:extLst>
                <a:ext uri="{FF2B5EF4-FFF2-40B4-BE49-F238E27FC236}">
                  <a16:creationId xmlns:a16="http://schemas.microsoft.com/office/drawing/2014/main" id="{5DA146D9-182C-624C-0B32-2F1B1BC54FB2}"/>
                </a:ext>
              </a:extLst>
            </p:cNvPr>
            <p:cNvSpPr/>
            <p:nvPr/>
          </p:nvSpPr>
          <p:spPr>
            <a:xfrm>
              <a:off x="3833915" y="1942363"/>
              <a:ext cx="61607" cy="156819"/>
            </a:xfrm>
            <a:custGeom>
              <a:avLst/>
              <a:gdLst>
                <a:gd name="connsiteX0" fmla="*/ 59717 w 61607"/>
                <a:gd name="connsiteY0" fmla="*/ 8455 h 156819"/>
                <a:gd name="connsiteX1" fmla="*/ 52483 w 61607"/>
                <a:gd name="connsiteY1" fmla="*/ 19423 h 156819"/>
                <a:gd name="connsiteX2" fmla="*/ 47349 w 61607"/>
                <a:gd name="connsiteY2" fmla="*/ 20823 h 156819"/>
                <a:gd name="connsiteX3" fmla="*/ 38714 w 61607"/>
                <a:gd name="connsiteY3" fmla="*/ 14522 h 156819"/>
                <a:gd name="connsiteX4" fmla="*/ 38481 w 61607"/>
                <a:gd name="connsiteY4" fmla="*/ 12422 h 156819"/>
                <a:gd name="connsiteX5" fmla="*/ 45015 w 61607"/>
                <a:gd name="connsiteY5" fmla="*/ 1921 h 156819"/>
                <a:gd name="connsiteX6" fmla="*/ 51083 w 61607"/>
                <a:gd name="connsiteY6" fmla="*/ 54 h 156819"/>
                <a:gd name="connsiteX7" fmla="*/ 59484 w 61607"/>
                <a:gd name="connsiteY7" fmla="*/ 6355 h 156819"/>
                <a:gd name="connsiteX8" fmla="*/ 59484 w 61607"/>
                <a:gd name="connsiteY8" fmla="*/ 6588 h 156819"/>
                <a:gd name="connsiteX9" fmla="*/ 59717 w 61607"/>
                <a:gd name="connsiteY9" fmla="*/ 8455 h 156819"/>
                <a:gd name="connsiteX10" fmla="*/ 41981 w 61607"/>
                <a:gd name="connsiteY10" fmla="*/ 96199 h 156819"/>
                <a:gd name="connsiteX11" fmla="*/ 32880 w 61607"/>
                <a:gd name="connsiteY11" fmla="*/ 120702 h 156819"/>
                <a:gd name="connsiteX12" fmla="*/ 26113 w 61607"/>
                <a:gd name="connsiteY12" fmla="*/ 144039 h 156819"/>
                <a:gd name="connsiteX13" fmla="*/ 31714 w 61607"/>
                <a:gd name="connsiteY13" fmla="*/ 151740 h 156819"/>
                <a:gd name="connsiteX14" fmla="*/ 54583 w 61607"/>
                <a:gd name="connsiteY14" fmla="*/ 125603 h 156819"/>
                <a:gd name="connsiteX15" fmla="*/ 55516 w 61607"/>
                <a:gd name="connsiteY15" fmla="*/ 122803 h 156819"/>
                <a:gd name="connsiteX16" fmla="*/ 57850 w 61607"/>
                <a:gd name="connsiteY16" fmla="*/ 118835 h 156819"/>
                <a:gd name="connsiteX17" fmla="*/ 57850 w 61607"/>
                <a:gd name="connsiteY17" fmla="*/ 118602 h 156819"/>
                <a:gd name="connsiteX18" fmla="*/ 59017 w 61607"/>
                <a:gd name="connsiteY18" fmla="*/ 118602 h 156819"/>
                <a:gd name="connsiteX19" fmla="*/ 61817 w 61607"/>
                <a:gd name="connsiteY19" fmla="*/ 120936 h 156819"/>
                <a:gd name="connsiteX20" fmla="*/ 56683 w 61607"/>
                <a:gd name="connsiteY20" fmla="*/ 135871 h 156819"/>
                <a:gd name="connsiteX21" fmla="*/ 31247 w 61607"/>
                <a:gd name="connsiteY21" fmla="*/ 156874 h 156819"/>
                <a:gd name="connsiteX22" fmla="*/ 13978 w 61607"/>
                <a:gd name="connsiteY22" fmla="*/ 146606 h 156819"/>
                <a:gd name="connsiteX23" fmla="*/ 12111 w 61607"/>
                <a:gd name="connsiteY23" fmla="*/ 137738 h 156819"/>
                <a:gd name="connsiteX24" fmla="*/ 17478 w 61607"/>
                <a:gd name="connsiteY24" fmla="*/ 119069 h 156819"/>
                <a:gd name="connsiteX25" fmla="*/ 33580 w 61607"/>
                <a:gd name="connsiteY25" fmla="*/ 75897 h 156819"/>
                <a:gd name="connsiteX26" fmla="*/ 36147 w 61607"/>
                <a:gd name="connsiteY26" fmla="*/ 63762 h 156819"/>
                <a:gd name="connsiteX27" fmla="*/ 30313 w 61607"/>
                <a:gd name="connsiteY27" fmla="*/ 56294 h 156819"/>
                <a:gd name="connsiteX28" fmla="*/ 9311 w 61607"/>
                <a:gd name="connsiteY28" fmla="*/ 77530 h 156819"/>
                <a:gd name="connsiteX29" fmla="*/ 9311 w 61607"/>
                <a:gd name="connsiteY29" fmla="*/ 77764 h 156819"/>
                <a:gd name="connsiteX30" fmla="*/ 6744 w 61607"/>
                <a:gd name="connsiteY30" fmla="*/ 85231 h 156819"/>
                <a:gd name="connsiteX31" fmla="*/ 3010 w 61607"/>
                <a:gd name="connsiteY31" fmla="*/ 89432 h 156819"/>
                <a:gd name="connsiteX32" fmla="*/ 210 w 61607"/>
                <a:gd name="connsiteY32" fmla="*/ 87098 h 156819"/>
                <a:gd name="connsiteX33" fmla="*/ 5344 w 61607"/>
                <a:gd name="connsiteY33" fmla="*/ 72396 h 156819"/>
                <a:gd name="connsiteX34" fmla="*/ 31013 w 61607"/>
                <a:gd name="connsiteY34" fmla="*/ 51160 h 156819"/>
                <a:gd name="connsiteX35" fmla="*/ 48282 w 61607"/>
                <a:gd name="connsiteY35" fmla="*/ 61662 h 156819"/>
                <a:gd name="connsiteX36" fmla="*/ 50149 w 61607"/>
                <a:gd name="connsiteY36" fmla="*/ 70296 h 156819"/>
                <a:gd name="connsiteX37" fmla="*/ 47115 w 61607"/>
                <a:gd name="connsiteY37" fmla="*/ 82664 h 156819"/>
                <a:gd name="connsiteX38" fmla="*/ 41981 w 61607"/>
                <a:gd name="connsiteY38" fmla="*/ 96199 h 15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07" h="156819">
                  <a:moveTo>
                    <a:pt x="59717" y="8455"/>
                  </a:moveTo>
                  <a:cubicBezTo>
                    <a:pt x="59717" y="13278"/>
                    <a:pt x="57306" y="16934"/>
                    <a:pt x="52483" y="19423"/>
                  </a:cubicBezTo>
                  <a:cubicBezTo>
                    <a:pt x="50772" y="20356"/>
                    <a:pt x="49060" y="20823"/>
                    <a:pt x="47349" y="20823"/>
                  </a:cubicBezTo>
                  <a:cubicBezTo>
                    <a:pt x="42682" y="20823"/>
                    <a:pt x="39804" y="18723"/>
                    <a:pt x="38714" y="14522"/>
                  </a:cubicBezTo>
                  <a:cubicBezTo>
                    <a:pt x="38559" y="13745"/>
                    <a:pt x="38481" y="13044"/>
                    <a:pt x="38481" y="12422"/>
                  </a:cubicBezTo>
                  <a:cubicBezTo>
                    <a:pt x="38481" y="8066"/>
                    <a:pt x="40659" y="4565"/>
                    <a:pt x="45015" y="1921"/>
                  </a:cubicBezTo>
                  <a:cubicBezTo>
                    <a:pt x="47038" y="676"/>
                    <a:pt x="49060" y="54"/>
                    <a:pt x="51083" y="54"/>
                  </a:cubicBezTo>
                  <a:cubicBezTo>
                    <a:pt x="55750" y="54"/>
                    <a:pt x="58550" y="2154"/>
                    <a:pt x="59484" y="6355"/>
                  </a:cubicBezTo>
                  <a:lnTo>
                    <a:pt x="59484" y="6588"/>
                  </a:lnTo>
                  <a:cubicBezTo>
                    <a:pt x="59639" y="7210"/>
                    <a:pt x="59717" y="7833"/>
                    <a:pt x="59717" y="8455"/>
                  </a:cubicBezTo>
                  <a:moveTo>
                    <a:pt x="41981" y="96199"/>
                  </a:moveTo>
                  <a:lnTo>
                    <a:pt x="32880" y="120702"/>
                  </a:lnTo>
                  <a:cubicBezTo>
                    <a:pt x="28524" y="133304"/>
                    <a:pt x="26268" y="141083"/>
                    <a:pt x="26113" y="144039"/>
                  </a:cubicBezTo>
                  <a:cubicBezTo>
                    <a:pt x="26113" y="149173"/>
                    <a:pt x="27980" y="151740"/>
                    <a:pt x="31714" y="151740"/>
                  </a:cubicBezTo>
                  <a:cubicBezTo>
                    <a:pt x="41515" y="151740"/>
                    <a:pt x="49138" y="143027"/>
                    <a:pt x="54583" y="125603"/>
                  </a:cubicBezTo>
                  <a:lnTo>
                    <a:pt x="55516" y="122803"/>
                  </a:lnTo>
                  <a:cubicBezTo>
                    <a:pt x="56294" y="120313"/>
                    <a:pt x="57072" y="118991"/>
                    <a:pt x="57850" y="118835"/>
                  </a:cubicBezTo>
                  <a:lnTo>
                    <a:pt x="57850" y="118602"/>
                  </a:lnTo>
                  <a:lnTo>
                    <a:pt x="59017" y="118602"/>
                  </a:lnTo>
                  <a:cubicBezTo>
                    <a:pt x="60884" y="118602"/>
                    <a:pt x="61817" y="119380"/>
                    <a:pt x="61817" y="120936"/>
                  </a:cubicBezTo>
                  <a:cubicBezTo>
                    <a:pt x="61817" y="123736"/>
                    <a:pt x="60106" y="128714"/>
                    <a:pt x="56683" y="135871"/>
                  </a:cubicBezTo>
                  <a:cubicBezTo>
                    <a:pt x="49994" y="149873"/>
                    <a:pt x="41515" y="156874"/>
                    <a:pt x="31247" y="156874"/>
                  </a:cubicBezTo>
                  <a:cubicBezTo>
                    <a:pt x="23001" y="156874"/>
                    <a:pt x="17245" y="153451"/>
                    <a:pt x="13978" y="146606"/>
                  </a:cubicBezTo>
                  <a:cubicBezTo>
                    <a:pt x="12733" y="143805"/>
                    <a:pt x="12111" y="140849"/>
                    <a:pt x="12111" y="137738"/>
                  </a:cubicBezTo>
                  <a:cubicBezTo>
                    <a:pt x="12111" y="134626"/>
                    <a:pt x="13900" y="128403"/>
                    <a:pt x="17478" y="119069"/>
                  </a:cubicBezTo>
                  <a:cubicBezTo>
                    <a:pt x="28369" y="89821"/>
                    <a:pt x="33736" y="75430"/>
                    <a:pt x="33580" y="75897"/>
                  </a:cubicBezTo>
                  <a:cubicBezTo>
                    <a:pt x="35292" y="71541"/>
                    <a:pt x="36147" y="67496"/>
                    <a:pt x="36147" y="63762"/>
                  </a:cubicBezTo>
                  <a:cubicBezTo>
                    <a:pt x="36147" y="58784"/>
                    <a:pt x="34203" y="56294"/>
                    <a:pt x="30313" y="56294"/>
                  </a:cubicBezTo>
                  <a:cubicBezTo>
                    <a:pt x="21757" y="56294"/>
                    <a:pt x="14756" y="63373"/>
                    <a:pt x="9311" y="77530"/>
                  </a:cubicBezTo>
                  <a:lnTo>
                    <a:pt x="9311" y="77764"/>
                  </a:lnTo>
                  <a:cubicBezTo>
                    <a:pt x="8377" y="80097"/>
                    <a:pt x="7522" y="82587"/>
                    <a:pt x="6744" y="85231"/>
                  </a:cubicBezTo>
                  <a:cubicBezTo>
                    <a:pt x="5032" y="87876"/>
                    <a:pt x="3788" y="89276"/>
                    <a:pt x="3010" y="89432"/>
                  </a:cubicBezTo>
                  <a:cubicBezTo>
                    <a:pt x="1143" y="89432"/>
                    <a:pt x="210" y="88654"/>
                    <a:pt x="210" y="87098"/>
                  </a:cubicBezTo>
                  <a:cubicBezTo>
                    <a:pt x="210" y="84298"/>
                    <a:pt x="1921" y="79397"/>
                    <a:pt x="5344" y="72396"/>
                  </a:cubicBezTo>
                  <a:cubicBezTo>
                    <a:pt x="12033" y="58239"/>
                    <a:pt x="20590" y="51160"/>
                    <a:pt x="31013" y="51160"/>
                  </a:cubicBezTo>
                  <a:cubicBezTo>
                    <a:pt x="39259" y="51160"/>
                    <a:pt x="45015" y="54661"/>
                    <a:pt x="48282" y="61662"/>
                  </a:cubicBezTo>
                  <a:cubicBezTo>
                    <a:pt x="49527" y="64306"/>
                    <a:pt x="50149" y="67185"/>
                    <a:pt x="50149" y="70296"/>
                  </a:cubicBezTo>
                  <a:cubicBezTo>
                    <a:pt x="50149" y="73407"/>
                    <a:pt x="49138" y="77530"/>
                    <a:pt x="47115" y="82664"/>
                  </a:cubicBezTo>
                  <a:cubicBezTo>
                    <a:pt x="44471" y="89821"/>
                    <a:pt x="42759" y="94332"/>
                    <a:pt x="41981" y="96199"/>
                  </a:cubicBezTo>
                  <a:close/>
                </a:path>
              </a:pathLst>
            </a:custGeom>
            <a:solidFill>
              <a:schemeClr val="bg1"/>
            </a:solidFill>
            <a:ln w="233363" cap="flat">
              <a:noFill/>
              <a:prstDash val="solid"/>
              <a:miter/>
            </a:ln>
          </p:spPr>
          <p:txBody>
            <a:bodyPr rtlCol="0" anchor="ctr"/>
            <a:lstStyle/>
            <a:p>
              <a:endParaRPr lang="ja-JP" altLang="en-US"/>
            </a:p>
          </p:txBody>
        </p:sp>
      </p:grpSp>
      <p:sp>
        <p:nvSpPr>
          <p:cNvPr id="102" name="テキスト ボックス 101">
            <a:extLst>
              <a:ext uri="{FF2B5EF4-FFF2-40B4-BE49-F238E27FC236}">
                <a16:creationId xmlns:a16="http://schemas.microsoft.com/office/drawing/2014/main" id="{A96B015C-9834-06F8-2AB8-C6BDC62702BE}"/>
              </a:ext>
            </a:extLst>
          </p:cNvPr>
          <p:cNvSpPr txBox="1"/>
          <p:nvPr/>
        </p:nvSpPr>
        <p:spPr>
          <a:xfrm>
            <a:off x="602775" y="4413593"/>
            <a:ext cx="1616148" cy="369332"/>
          </a:xfrm>
          <a:prstGeom prst="rect">
            <a:avLst/>
          </a:prstGeom>
          <a:noFill/>
        </p:spPr>
        <p:txBody>
          <a:bodyPr wrap="none" rtlCol="0">
            <a:spAutoFit/>
          </a:bodyPr>
          <a:lstStyle/>
          <a:p>
            <a:r>
              <a:rPr kumimoji="1" lang="en-US" altLang="ja-JP">
                <a:solidFill>
                  <a:schemeClr val="bg1"/>
                </a:solidFill>
              </a:rPr>
              <a:t>i</a:t>
            </a:r>
            <a:r>
              <a:rPr kumimoji="1" lang="ja-JP" altLang="en-US">
                <a:solidFill>
                  <a:schemeClr val="bg1"/>
                </a:solidFill>
              </a:rPr>
              <a:t>番目のライト</a:t>
            </a:r>
          </a:p>
        </p:txBody>
      </p:sp>
      <p:sp>
        <p:nvSpPr>
          <p:cNvPr id="3" name="フリーフォーム: 図形 2">
            <a:extLst>
              <a:ext uri="{FF2B5EF4-FFF2-40B4-BE49-F238E27FC236}">
                <a16:creationId xmlns:a16="http://schemas.microsoft.com/office/drawing/2014/main" id="{12811B5B-BFE0-C811-270F-AEBA98F21742}"/>
              </a:ext>
            </a:extLst>
          </p:cNvPr>
          <p:cNvSpPr/>
          <p:nvPr/>
        </p:nvSpPr>
        <p:spPr>
          <a:xfrm>
            <a:off x="391851" y="2540421"/>
            <a:ext cx="237696" cy="235029"/>
          </a:xfrm>
          <a:custGeom>
            <a:avLst/>
            <a:gdLst>
              <a:gd name="connsiteX0" fmla="*/ 190715 w 237696"/>
              <a:gd name="connsiteY0" fmla="*/ 38050 h 235029"/>
              <a:gd name="connsiteX1" fmla="*/ 70700 w 237696"/>
              <a:gd name="connsiteY1" fmla="*/ 229074 h 235029"/>
              <a:gd name="connsiteX2" fmla="*/ 61365 w 237696"/>
              <a:gd name="connsiteY2" fmla="*/ 235074 h 235029"/>
              <a:gd name="connsiteX3" fmla="*/ 55364 w 237696"/>
              <a:gd name="connsiteY3" fmla="*/ 231074 h 235029"/>
              <a:gd name="connsiteX4" fmla="*/ 54698 w 237696"/>
              <a:gd name="connsiteY4" fmla="*/ 227407 h 235029"/>
              <a:gd name="connsiteX5" fmla="*/ 28361 w 237696"/>
              <a:gd name="connsiteY5" fmla="*/ 21714 h 235029"/>
              <a:gd name="connsiteX6" fmla="*/ 23694 w 237696"/>
              <a:gd name="connsiteY6" fmla="*/ 12380 h 235029"/>
              <a:gd name="connsiteX7" fmla="*/ 8358 w 237696"/>
              <a:gd name="connsiteY7" fmla="*/ 10380 h 235029"/>
              <a:gd name="connsiteX8" fmla="*/ 24 w 237696"/>
              <a:gd name="connsiteY8" fmla="*/ 6379 h 235029"/>
              <a:gd name="connsiteX9" fmla="*/ 6358 w 237696"/>
              <a:gd name="connsiteY9" fmla="*/ 45 h 235029"/>
              <a:gd name="connsiteX10" fmla="*/ 24027 w 237696"/>
              <a:gd name="connsiteY10" fmla="*/ 712 h 235029"/>
              <a:gd name="connsiteX11" fmla="*/ 24360 w 237696"/>
              <a:gd name="connsiteY11" fmla="*/ 712 h 235029"/>
              <a:gd name="connsiteX12" fmla="*/ 42029 w 237696"/>
              <a:gd name="connsiteY12" fmla="*/ 1045 h 235029"/>
              <a:gd name="connsiteX13" fmla="*/ 42696 w 237696"/>
              <a:gd name="connsiteY13" fmla="*/ 1045 h 235029"/>
              <a:gd name="connsiteX14" fmla="*/ 83701 w 237696"/>
              <a:gd name="connsiteY14" fmla="*/ 45 h 235029"/>
              <a:gd name="connsiteX15" fmla="*/ 84035 w 237696"/>
              <a:gd name="connsiteY15" fmla="*/ 45 h 235029"/>
              <a:gd name="connsiteX16" fmla="*/ 88702 w 237696"/>
              <a:gd name="connsiteY16" fmla="*/ 3712 h 235029"/>
              <a:gd name="connsiteX17" fmla="*/ 80367 w 237696"/>
              <a:gd name="connsiteY17" fmla="*/ 10380 h 235029"/>
              <a:gd name="connsiteX18" fmla="*/ 57365 w 237696"/>
              <a:gd name="connsiteY18" fmla="*/ 20381 h 235029"/>
              <a:gd name="connsiteX19" fmla="*/ 80034 w 237696"/>
              <a:gd name="connsiteY19" fmla="*/ 196736 h 235029"/>
              <a:gd name="connsiteX20" fmla="*/ 182380 w 237696"/>
              <a:gd name="connsiteY20" fmla="*/ 34049 h 235029"/>
              <a:gd name="connsiteX21" fmla="*/ 186714 w 237696"/>
              <a:gd name="connsiteY21" fmla="*/ 24715 h 235029"/>
              <a:gd name="connsiteX22" fmla="*/ 187381 w 237696"/>
              <a:gd name="connsiteY22" fmla="*/ 21381 h 235029"/>
              <a:gd name="connsiteX23" fmla="*/ 172046 w 237696"/>
              <a:gd name="connsiteY23" fmla="*/ 10380 h 235029"/>
              <a:gd name="connsiteX24" fmla="*/ 166712 w 237696"/>
              <a:gd name="connsiteY24" fmla="*/ 6379 h 235029"/>
              <a:gd name="connsiteX25" fmla="*/ 173046 w 237696"/>
              <a:gd name="connsiteY25" fmla="*/ 45 h 235029"/>
              <a:gd name="connsiteX26" fmla="*/ 205716 w 237696"/>
              <a:gd name="connsiteY26" fmla="*/ 1045 h 235029"/>
              <a:gd name="connsiteX27" fmla="*/ 206050 w 237696"/>
              <a:gd name="connsiteY27" fmla="*/ 1045 h 235029"/>
              <a:gd name="connsiteX28" fmla="*/ 232720 w 237696"/>
              <a:gd name="connsiteY28" fmla="*/ 45 h 235029"/>
              <a:gd name="connsiteX29" fmla="*/ 233387 w 237696"/>
              <a:gd name="connsiteY29" fmla="*/ 45 h 235029"/>
              <a:gd name="connsiteX30" fmla="*/ 237720 w 237696"/>
              <a:gd name="connsiteY30" fmla="*/ 4046 h 235029"/>
              <a:gd name="connsiteX31" fmla="*/ 233387 w 237696"/>
              <a:gd name="connsiteY31" fmla="*/ 10380 h 235029"/>
              <a:gd name="connsiteX32" fmla="*/ 206050 w 237696"/>
              <a:gd name="connsiteY32" fmla="*/ 19714 h 235029"/>
              <a:gd name="connsiteX33" fmla="*/ 198716 w 237696"/>
              <a:gd name="connsiteY33" fmla="*/ 27048 h 235029"/>
              <a:gd name="connsiteX34" fmla="*/ 190715 w 237696"/>
              <a:gd name="connsiteY34" fmla="*/ 3805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715" y="38050"/>
                </a:moveTo>
                <a:lnTo>
                  <a:pt x="70700" y="229074"/>
                </a:lnTo>
                <a:cubicBezTo>
                  <a:pt x="67143" y="232852"/>
                  <a:pt x="64032" y="234852"/>
                  <a:pt x="61365" y="235074"/>
                </a:cubicBezTo>
                <a:cubicBezTo>
                  <a:pt x="58254" y="235074"/>
                  <a:pt x="56253" y="233741"/>
                  <a:pt x="55364" y="231074"/>
                </a:cubicBezTo>
                <a:cubicBezTo>
                  <a:pt x="55142" y="230185"/>
                  <a:pt x="54920" y="228963"/>
                  <a:pt x="54698" y="227407"/>
                </a:cubicBezTo>
                <a:lnTo>
                  <a:pt x="28361" y="21714"/>
                </a:lnTo>
                <a:cubicBezTo>
                  <a:pt x="27694" y="16603"/>
                  <a:pt x="26138" y="13491"/>
                  <a:pt x="23694" y="12380"/>
                </a:cubicBezTo>
                <a:cubicBezTo>
                  <a:pt x="21249" y="11046"/>
                  <a:pt x="16137" y="10380"/>
                  <a:pt x="8358" y="10380"/>
                </a:cubicBezTo>
                <a:cubicBezTo>
                  <a:pt x="3247" y="10380"/>
                  <a:pt x="469" y="9046"/>
                  <a:pt x="24" y="6379"/>
                </a:cubicBezTo>
                <a:cubicBezTo>
                  <a:pt x="24" y="2156"/>
                  <a:pt x="2135" y="45"/>
                  <a:pt x="6358" y="45"/>
                </a:cubicBezTo>
                <a:lnTo>
                  <a:pt x="24027" y="712"/>
                </a:lnTo>
                <a:lnTo>
                  <a:pt x="24360" y="712"/>
                </a:lnTo>
                <a:lnTo>
                  <a:pt x="42029" y="1045"/>
                </a:lnTo>
                <a:lnTo>
                  <a:pt x="42696" y="1045"/>
                </a:lnTo>
                <a:lnTo>
                  <a:pt x="83701" y="45"/>
                </a:lnTo>
                <a:lnTo>
                  <a:pt x="84035" y="45"/>
                </a:lnTo>
                <a:cubicBezTo>
                  <a:pt x="87146" y="45"/>
                  <a:pt x="88702" y="1268"/>
                  <a:pt x="88702" y="3712"/>
                </a:cubicBezTo>
                <a:cubicBezTo>
                  <a:pt x="86924" y="7935"/>
                  <a:pt x="84146" y="10157"/>
                  <a:pt x="80367" y="10380"/>
                </a:cubicBezTo>
                <a:cubicBezTo>
                  <a:pt x="66143" y="10380"/>
                  <a:pt x="58476" y="13713"/>
                  <a:pt x="57365" y="20381"/>
                </a:cubicBezTo>
                <a:lnTo>
                  <a:pt x="80034" y="196736"/>
                </a:lnTo>
                <a:lnTo>
                  <a:pt x="182380" y="34049"/>
                </a:lnTo>
                <a:lnTo>
                  <a:pt x="186714" y="24715"/>
                </a:lnTo>
                <a:cubicBezTo>
                  <a:pt x="187158" y="23381"/>
                  <a:pt x="187381" y="22270"/>
                  <a:pt x="187381" y="21381"/>
                </a:cubicBezTo>
                <a:cubicBezTo>
                  <a:pt x="187381" y="14714"/>
                  <a:pt x="182269" y="11046"/>
                  <a:pt x="172046" y="10380"/>
                </a:cubicBezTo>
                <a:cubicBezTo>
                  <a:pt x="168489" y="10380"/>
                  <a:pt x="166712" y="9046"/>
                  <a:pt x="166712" y="6379"/>
                </a:cubicBezTo>
                <a:cubicBezTo>
                  <a:pt x="166712" y="2156"/>
                  <a:pt x="168823" y="45"/>
                  <a:pt x="173046" y="45"/>
                </a:cubicBezTo>
                <a:lnTo>
                  <a:pt x="205716" y="1045"/>
                </a:lnTo>
                <a:lnTo>
                  <a:pt x="206050" y="1045"/>
                </a:lnTo>
                <a:lnTo>
                  <a:pt x="232720" y="45"/>
                </a:lnTo>
                <a:lnTo>
                  <a:pt x="233387" y="45"/>
                </a:lnTo>
                <a:cubicBezTo>
                  <a:pt x="236276" y="45"/>
                  <a:pt x="237720" y="1379"/>
                  <a:pt x="237720" y="4046"/>
                </a:cubicBezTo>
                <a:cubicBezTo>
                  <a:pt x="237720" y="8046"/>
                  <a:pt x="236276" y="10157"/>
                  <a:pt x="233387" y="10380"/>
                </a:cubicBezTo>
                <a:cubicBezTo>
                  <a:pt x="221829" y="11046"/>
                  <a:pt x="212717" y="14158"/>
                  <a:pt x="206050" y="19714"/>
                </a:cubicBezTo>
                <a:cubicBezTo>
                  <a:pt x="203605" y="21714"/>
                  <a:pt x="201160" y="24159"/>
                  <a:pt x="198716" y="27048"/>
                </a:cubicBezTo>
                <a:cubicBezTo>
                  <a:pt x="196049" y="30160"/>
                  <a:pt x="193382" y="33827"/>
                  <a:pt x="190715" y="38050"/>
                </a:cubicBezTo>
                <a:close/>
              </a:path>
            </a:pathLst>
          </a:custGeom>
          <a:solidFill>
            <a:schemeClr val="bg1"/>
          </a:solidFill>
          <a:ln w="333375" cap="flat">
            <a:noFill/>
            <a:prstDash val="solid"/>
            <a:miter/>
          </a:ln>
        </p:spPr>
        <p:txBody>
          <a:bodyPr rtlCol="0" anchor="ctr"/>
          <a:lstStyle/>
          <a:p>
            <a:endParaRPr lang="ja-JP" altLang="en-US"/>
          </a:p>
        </p:txBody>
      </p:sp>
      <p:sp>
        <p:nvSpPr>
          <p:cNvPr id="4" name="テキスト ボックス 3">
            <a:extLst>
              <a:ext uri="{FF2B5EF4-FFF2-40B4-BE49-F238E27FC236}">
                <a16:creationId xmlns:a16="http://schemas.microsoft.com/office/drawing/2014/main" id="{D4FBFB76-9EDE-50C5-EF20-6DA220942477}"/>
              </a:ext>
            </a:extLst>
          </p:cNvPr>
          <p:cNvSpPr txBox="1"/>
          <p:nvPr/>
        </p:nvSpPr>
        <p:spPr>
          <a:xfrm>
            <a:off x="602775" y="2493241"/>
            <a:ext cx="2492990" cy="369332"/>
          </a:xfrm>
          <a:prstGeom prst="rect">
            <a:avLst/>
          </a:prstGeom>
          <a:noFill/>
        </p:spPr>
        <p:txBody>
          <a:bodyPr wrap="none" rtlCol="0">
            <a:spAutoFit/>
          </a:bodyPr>
          <a:lstStyle/>
          <a:p>
            <a:r>
              <a:rPr kumimoji="1" lang="ja-JP" altLang="en-US">
                <a:solidFill>
                  <a:schemeClr val="bg1"/>
                </a:solidFill>
              </a:rPr>
              <a:t>バリュー　陰影の結果</a:t>
            </a:r>
          </a:p>
        </p:txBody>
      </p:sp>
      <p:sp>
        <p:nvSpPr>
          <p:cNvPr id="5" name="テキスト ボックス 4">
            <a:extLst>
              <a:ext uri="{FF2B5EF4-FFF2-40B4-BE49-F238E27FC236}">
                <a16:creationId xmlns:a16="http://schemas.microsoft.com/office/drawing/2014/main" id="{A1E67E89-6D5A-E87E-0160-102E9CF9DAD8}"/>
              </a:ext>
            </a:extLst>
          </p:cNvPr>
          <p:cNvSpPr txBox="1"/>
          <p:nvPr/>
        </p:nvSpPr>
        <p:spPr>
          <a:xfrm>
            <a:off x="5049348" y="3880854"/>
            <a:ext cx="2492990" cy="369332"/>
          </a:xfrm>
          <a:prstGeom prst="rect">
            <a:avLst/>
          </a:prstGeom>
          <a:noFill/>
        </p:spPr>
        <p:txBody>
          <a:bodyPr wrap="none" rtlCol="0">
            <a:spAutoFit/>
          </a:bodyPr>
          <a:lstStyle/>
          <a:p>
            <a:r>
              <a:rPr kumimoji="1" lang="ja-JP" altLang="en-US">
                <a:solidFill>
                  <a:schemeClr val="bg1"/>
                </a:solidFill>
              </a:rPr>
              <a:t>色味は後工程でつける</a:t>
            </a:r>
          </a:p>
        </p:txBody>
      </p:sp>
      <p:cxnSp>
        <p:nvCxnSpPr>
          <p:cNvPr id="9" name="直線コネクタ 8">
            <a:extLst>
              <a:ext uri="{FF2B5EF4-FFF2-40B4-BE49-F238E27FC236}">
                <a16:creationId xmlns:a16="http://schemas.microsoft.com/office/drawing/2014/main" id="{42F42ADC-624E-26F0-A977-5E54C1F5DFFF}"/>
              </a:ext>
            </a:extLst>
          </p:cNvPr>
          <p:cNvCxnSpPr>
            <a:cxnSpLocks/>
          </p:cNvCxnSpPr>
          <p:nvPr/>
        </p:nvCxnSpPr>
        <p:spPr>
          <a:xfrm>
            <a:off x="7162800" y="2305000"/>
            <a:ext cx="1981200"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楕円 9">
            <a:extLst>
              <a:ext uri="{FF2B5EF4-FFF2-40B4-BE49-F238E27FC236}">
                <a16:creationId xmlns:a16="http://schemas.microsoft.com/office/drawing/2014/main" id="{F45F50BA-911F-C15B-0E55-D0816CFD3A35}"/>
              </a:ext>
            </a:extLst>
          </p:cNvPr>
          <p:cNvSpPr/>
          <p:nvPr/>
        </p:nvSpPr>
        <p:spPr>
          <a:xfrm>
            <a:off x="8221350" y="2208283"/>
            <a:ext cx="193435" cy="19343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AD5BE4E-7AB8-A8A3-B8C6-74AB5E79A51A}"/>
              </a:ext>
            </a:extLst>
          </p:cNvPr>
          <p:cNvSpPr txBox="1"/>
          <p:nvPr/>
        </p:nvSpPr>
        <p:spPr>
          <a:xfrm>
            <a:off x="6927004" y="908063"/>
            <a:ext cx="713646" cy="769441"/>
          </a:xfrm>
          <a:prstGeom prst="rect">
            <a:avLst/>
          </a:prstGeom>
          <a:noFill/>
        </p:spPr>
        <p:txBody>
          <a:bodyPr wrap="square" rtlCol="0">
            <a:spAutoFit/>
          </a:bodyPr>
          <a:lstStyle/>
          <a:p>
            <a:r>
              <a:rPr kumimoji="1" lang="ja-JP" altLang="en-US" sz="4400" dirty="0"/>
              <a:t>💡</a:t>
            </a:r>
          </a:p>
        </p:txBody>
      </p:sp>
      <p:grpSp>
        <p:nvGrpSpPr>
          <p:cNvPr id="13" name="グループ化 12">
            <a:extLst>
              <a:ext uri="{FF2B5EF4-FFF2-40B4-BE49-F238E27FC236}">
                <a16:creationId xmlns:a16="http://schemas.microsoft.com/office/drawing/2014/main" id="{7133D5A2-90A0-7418-5C3E-B044D1D374A8}"/>
              </a:ext>
            </a:extLst>
          </p:cNvPr>
          <p:cNvGrpSpPr/>
          <p:nvPr/>
        </p:nvGrpSpPr>
        <p:grpSpPr>
          <a:xfrm>
            <a:off x="8214642" y="1110964"/>
            <a:ext cx="190023" cy="235695"/>
            <a:chOff x="7482147" y="1569968"/>
            <a:chExt cx="190023" cy="235695"/>
          </a:xfrm>
        </p:grpSpPr>
        <p:sp>
          <p:nvSpPr>
            <p:cNvPr id="15" name="フリーフォーム: 図形 14">
              <a:extLst>
                <a:ext uri="{FF2B5EF4-FFF2-40B4-BE49-F238E27FC236}">
                  <a16:creationId xmlns:a16="http://schemas.microsoft.com/office/drawing/2014/main" id="{F97689A4-0CC0-A23E-ABF3-3871F0B6CCDD}"/>
                </a:ext>
              </a:extLst>
            </p:cNvPr>
            <p:cNvSpPr/>
            <p:nvPr/>
          </p:nvSpPr>
          <p:spPr>
            <a:xfrm>
              <a:off x="7528986" y="1569968"/>
              <a:ext cx="89011" cy="51339"/>
            </a:xfrm>
            <a:custGeom>
              <a:avLst/>
              <a:gdLst>
                <a:gd name="connsiteX0" fmla="*/ 45329 w 89011"/>
                <a:gd name="connsiteY0" fmla="*/ 36 h 51339"/>
                <a:gd name="connsiteX1" fmla="*/ 89668 w 89011"/>
                <a:gd name="connsiteY1" fmla="*/ 45375 h 51339"/>
                <a:gd name="connsiteX2" fmla="*/ 83667 w 89011"/>
                <a:gd name="connsiteY2" fmla="*/ 51376 h 51339"/>
                <a:gd name="connsiteX3" fmla="*/ 45329 w 89011"/>
                <a:gd name="connsiteY3" fmla="*/ 17372 h 51339"/>
                <a:gd name="connsiteX4" fmla="*/ 6657 w 89011"/>
                <a:gd name="connsiteY4" fmla="*/ 51376 h 51339"/>
                <a:gd name="connsiteX5" fmla="*/ 657 w 89011"/>
                <a:gd name="connsiteY5" fmla="*/ 45375 h 51339"/>
                <a:gd name="connsiteX6" fmla="*/ 45329 w 89011"/>
                <a:gd name="connsiteY6" fmla="*/ 36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29" y="36"/>
                  </a:moveTo>
                  <a:lnTo>
                    <a:pt x="89668" y="45375"/>
                  </a:lnTo>
                  <a:lnTo>
                    <a:pt x="83667" y="51376"/>
                  </a:lnTo>
                  <a:lnTo>
                    <a:pt x="45329" y="17372"/>
                  </a:lnTo>
                  <a:lnTo>
                    <a:pt x="6657" y="51376"/>
                  </a:lnTo>
                  <a:lnTo>
                    <a:pt x="657" y="45375"/>
                  </a:lnTo>
                  <a:lnTo>
                    <a:pt x="45329" y="36"/>
                  </a:lnTo>
                  <a:close/>
                </a:path>
              </a:pathLst>
            </a:custGeom>
            <a:solidFill>
              <a:schemeClr val="bg1"/>
            </a:solidFill>
            <a:ln w="333375" cap="flat">
              <a:noFill/>
              <a:prstDash val="solid"/>
              <a:miter/>
            </a:ln>
          </p:spPr>
          <p:txBody>
            <a:bodyPr rtlCol="0" anchor="ctr"/>
            <a:lstStyle/>
            <a:p>
              <a:endParaRPr lang="ja-JP" altLang="en-US"/>
            </a:p>
          </p:txBody>
        </p:sp>
        <p:sp>
          <p:nvSpPr>
            <p:cNvPr id="16" name="フリーフォーム: 図形 15">
              <a:extLst>
                <a:ext uri="{FF2B5EF4-FFF2-40B4-BE49-F238E27FC236}">
                  <a16:creationId xmlns:a16="http://schemas.microsoft.com/office/drawing/2014/main" id="{9B8963C1-C2D9-2D3C-0994-81D5A68F753C}"/>
                </a:ext>
              </a:extLst>
            </p:cNvPr>
            <p:cNvSpPr/>
            <p:nvPr/>
          </p:nvSpPr>
          <p:spPr>
            <a:xfrm>
              <a:off x="7482147" y="1655645"/>
              <a:ext cx="190023" cy="150018"/>
            </a:xfrm>
            <a:custGeom>
              <a:avLst/>
              <a:gdLst>
                <a:gd name="connsiteX0" fmla="*/ 657 w 190023"/>
                <a:gd name="connsiteY0" fmla="*/ 134400 h 150018"/>
                <a:gd name="connsiteX1" fmla="*/ 23660 w 190023"/>
                <a:gd name="connsiteY1" fmla="*/ 134400 h 150018"/>
                <a:gd name="connsiteX2" fmla="*/ 23660 w 190023"/>
                <a:gd name="connsiteY2" fmla="*/ 31387 h 150018"/>
                <a:gd name="connsiteX3" fmla="*/ 20159 w 190023"/>
                <a:gd name="connsiteY3" fmla="*/ 20219 h 150018"/>
                <a:gd name="connsiteX4" fmla="*/ 657 w 190023"/>
                <a:gd name="connsiteY4" fmla="*/ 18386 h 150018"/>
                <a:gd name="connsiteX5" fmla="*/ 657 w 190023"/>
                <a:gd name="connsiteY5" fmla="*/ 2717 h 150018"/>
                <a:gd name="connsiteX6" fmla="*/ 57997 w 190023"/>
                <a:gd name="connsiteY6" fmla="*/ 50 h 150018"/>
                <a:gd name="connsiteX7" fmla="*/ 57997 w 190023"/>
                <a:gd name="connsiteY7" fmla="*/ 36054 h 150018"/>
                <a:gd name="connsiteX8" fmla="*/ 116338 w 190023"/>
                <a:gd name="connsiteY8" fmla="*/ 50 h 150018"/>
                <a:gd name="connsiteX9" fmla="*/ 154843 w 190023"/>
                <a:gd name="connsiteY9" fmla="*/ 11218 h 150018"/>
                <a:gd name="connsiteX10" fmla="*/ 167678 w 190023"/>
                <a:gd name="connsiteY10" fmla="*/ 48056 h 150018"/>
                <a:gd name="connsiteX11" fmla="*/ 167678 w 190023"/>
                <a:gd name="connsiteY11" fmla="*/ 134400 h 150018"/>
                <a:gd name="connsiteX12" fmla="*/ 190681 w 190023"/>
                <a:gd name="connsiteY12" fmla="*/ 134400 h 150018"/>
                <a:gd name="connsiteX13" fmla="*/ 190681 w 190023"/>
                <a:gd name="connsiteY13" fmla="*/ 150069 h 150018"/>
                <a:gd name="connsiteX14" fmla="*/ 148675 w 190023"/>
                <a:gd name="connsiteY14" fmla="*/ 149069 h 150018"/>
                <a:gd name="connsiteX15" fmla="*/ 106670 w 190023"/>
                <a:gd name="connsiteY15" fmla="*/ 150069 h 150018"/>
                <a:gd name="connsiteX16" fmla="*/ 106670 w 190023"/>
                <a:gd name="connsiteY16" fmla="*/ 134400 h 150018"/>
                <a:gd name="connsiteX17" fmla="*/ 129673 w 190023"/>
                <a:gd name="connsiteY17" fmla="*/ 134400 h 150018"/>
                <a:gd name="connsiteX18" fmla="*/ 129673 w 190023"/>
                <a:gd name="connsiteY18" fmla="*/ 44389 h 150018"/>
                <a:gd name="connsiteX19" fmla="*/ 125006 w 190023"/>
                <a:gd name="connsiteY19" fmla="*/ 19219 h 150018"/>
                <a:gd name="connsiteX20" fmla="*/ 111337 w 190023"/>
                <a:gd name="connsiteY20" fmla="*/ 12051 h 150018"/>
                <a:gd name="connsiteX21" fmla="*/ 77333 w 190023"/>
                <a:gd name="connsiteY21" fmla="*/ 25887 h 150018"/>
                <a:gd name="connsiteX22" fmla="*/ 61664 w 190023"/>
                <a:gd name="connsiteY22" fmla="*/ 64725 h 150018"/>
                <a:gd name="connsiteX23" fmla="*/ 61664 w 190023"/>
                <a:gd name="connsiteY23" fmla="*/ 134400 h 150018"/>
                <a:gd name="connsiteX24" fmla="*/ 84667 w 190023"/>
                <a:gd name="connsiteY24" fmla="*/ 134400 h 150018"/>
                <a:gd name="connsiteX25" fmla="*/ 84667 w 190023"/>
                <a:gd name="connsiteY25" fmla="*/ 150069 h 150018"/>
                <a:gd name="connsiteX26" fmla="*/ 42662 w 190023"/>
                <a:gd name="connsiteY26" fmla="*/ 149069 h 150018"/>
                <a:gd name="connsiteX27" fmla="*/ 657 w 190023"/>
                <a:gd name="connsiteY27" fmla="*/ 150069 h 150018"/>
                <a:gd name="connsiteX28" fmla="*/ 657 w 190023"/>
                <a:gd name="connsiteY28" fmla="*/ 134400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023" h="150018">
                  <a:moveTo>
                    <a:pt x="657" y="134400"/>
                  </a:moveTo>
                  <a:lnTo>
                    <a:pt x="23660" y="134400"/>
                  </a:lnTo>
                  <a:lnTo>
                    <a:pt x="23660" y="31387"/>
                  </a:lnTo>
                  <a:cubicBezTo>
                    <a:pt x="23660" y="25164"/>
                    <a:pt x="22493" y="21442"/>
                    <a:pt x="20159" y="20219"/>
                  </a:cubicBezTo>
                  <a:cubicBezTo>
                    <a:pt x="17826" y="18997"/>
                    <a:pt x="11325" y="18386"/>
                    <a:pt x="657" y="18386"/>
                  </a:cubicBezTo>
                  <a:lnTo>
                    <a:pt x="657" y="2717"/>
                  </a:lnTo>
                  <a:lnTo>
                    <a:pt x="57997" y="50"/>
                  </a:lnTo>
                  <a:lnTo>
                    <a:pt x="57997" y="36054"/>
                  </a:lnTo>
                  <a:cubicBezTo>
                    <a:pt x="70221" y="12051"/>
                    <a:pt x="89668" y="50"/>
                    <a:pt x="116338" y="50"/>
                  </a:cubicBezTo>
                  <a:cubicBezTo>
                    <a:pt x="133451" y="50"/>
                    <a:pt x="146286" y="3773"/>
                    <a:pt x="154843" y="11218"/>
                  </a:cubicBezTo>
                  <a:cubicBezTo>
                    <a:pt x="163400" y="18663"/>
                    <a:pt x="167678" y="30943"/>
                    <a:pt x="167678" y="48056"/>
                  </a:cubicBezTo>
                  <a:lnTo>
                    <a:pt x="167678" y="134400"/>
                  </a:lnTo>
                  <a:lnTo>
                    <a:pt x="190681" y="134400"/>
                  </a:lnTo>
                  <a:lnTo>
                    <a:pt x="190681" y="150069"/>
                  </a:lnTo>
                  <a:cubicBezTo>
                    <a:pt x="172012" y="149402"/>
                    <a:pt x="158010" y="149069"/>
                    <a:pt x="148675" y="149069"/>
                  </a:cubicBezTo>
                  <a:cubicBezTo>
                    <a:pt x="139341" y="149069"/>
                    <a:pt x="125339" y="149402"/>
                    <a:pt x="106670" y="150069"/>
                  </a:cubicBezTo>
                  <a:lnTo>
                    <a:pt x="106670" y="134400"/>
                  </a:lnTo>
                  <a:lnTo>
                    <a:pt x="129673" y="134400"/>
                  </a:lnTo>
                  <a:lnTo>
                    <a:pt x="129673" y="44389"/>
                  </a:lnTo>
                  <a:cubicBezTo>
                    <a:pt x="129673" y="32387"/>
                    <a:pt x="128117" y="23997"/>
                    <a:pt x="125006" y="19219"/>
                  </a:cubicBezTo>
                  <a:cubicBezTo>
                    <a:pt x="121894" y="14441"/>
                    <a:pt x="117338" y="12051"/>
                    <a:pt x="111337" y="12051"/>
                  </a:cubicBezTo>
                  <a:cubicBezTo>
                    <a:pt x="99114" y="12051"/>
                    <a:pt x="87779" y="16663"/>
                    <a:pt x="77333" y="25887"/>
                  </a:cubicBezTo>
                  <a:cubicBezTo>
                    <a:pt x="66887" y="35110"/>
                    <a:pt x="61664" y="48056"/>
                    <a:pt x="61664" y="64725"/>
                  </a:cubicBezTo>
                  <a:lnTo>
                    <a:pt x="61664" y="134400"/>
                  </a:lnTo>
                  <a:lnTo>
                    <a:pt x="84667" y="134400"/>
                  </a:lnTo>
                  <a:lnTo>
                    <a:pt x="84667" y="150069"/>
                  </a:lnTo>
                  <a:cubicBezTo>
                    <a:pt x="65998" y="149402"/>
                    <a:pt x="51997" y="149069"/>
                    <a:pt x="42662" y="149069"/>
                  </a:cubicBezTo>
                  <a:cubicBezTo>
                    <a:pt x="33328" y="149069"/>
                    <a:pt x="19326" y="149402"/>
                    <a:pt x="657" y="150069"/>
                  </a:cubicBezTo>
                  <a:lnTo>
                    <a:pt x="657" y="134400"/>
                  </a:lnTo>
                  <a:close/>
                </a:path>
              </a:pathLst>
            </a:custGeom>
            <a:solidFill>
              <a:schemeClr val="bg1"/>
            </a:solidFill>
            <a:ln w="333375" cap="flat">
              <a:noFill/>
              <a:prstDash val="solid"/>
              <a:miter/>
            </a:ln>
          </p:spPr>
          <p:txBody>
            <a:bodyPr rtlCol="0" anchor="ctr"/>
            <a:lstStyle/>
            <a:p>
              <a:endParaRPr lang="ja-JP" altLang="en-US"/>
            </a:p>
          </p:txBody>
        </p:sp>
      </p:grpSp>
      <p:grpSp>
        <p:nvGrpSpPr>
          <p:cNvPr id="17" name="グループ化 16">
            <a:extLst>
              <a:ext uri="{FF2B5EF4-FFF2-40B4-BE49-F238E27FC236}">
                <a16:creationId xmlns:a16="http://schemas.microsoft.com/office/drawing/2014/main" id="{DABEE8DA-EC00-823A-1610-A615AE2DACA1}"/>
              </a:ext>
            </a:extLst>
          </p:cNvPr>
          <p:cNvGrpSpPr/>
          <p:nvPr/>
        </p:nvGrpSpPr>
        <p:grpSpPr>
          <a:xfrm>
            <a:off x="7542338" y="1325204"/>
            <a:ext cx="716377" cy="890154"/>
            <a:chOff x="3124670" y="3493103"/>
            <a:chExt cx="716377" cy="890154"/>
          </a:xfrm>
        </p:grpSpPr>
        <p:cxnSp>
          <p:nvCxnSpPr>
            <p:cNvPr id="18" name="直線矢印コネクタ 17">
              <a:extLst>
                <a:ext uri="{FF2B5EF4-FFF2-40B4-BE49-F238E27FC236}">
                  <a16:creationId xmlns:a16="http://schemas.microsoft.com/office/drawing/2014/main" id="{2143818E-781E-24AC-15BF-649953BE831A}"/>
                </a:ext>
              </a:extLst>
            </p:cNvPr>
            <p:cNvCxnSpPr>
              <a:cxnSpLocks/>
            </p:cNvCxnSpPr>
            <p:nvPr/>
          </p:nvCxnSpPr>
          <p:spPr>
            <a:xfrm flipH="1" flipV="1">
              <a:off x="3240379" y="3907120"/>
              <a:ext cx="600668" cy="476137"/>
            </a:xfrm>
            <a:prstGeom prst="straightConnector1">
              <a:avLst/>
            </a:prstGeom>
            <a:ln w="57150">
              <a:solidFill>
                <a:schemeClr val="bg1">
                  <a:lumMod val="75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19" name="グループ化 18">
              <a:extLst>
                <a:ext uri="{FF2B5EF4-FFF2-40B4-BE49-F238E27FC236}">
                  <a16:creationId xmlns:a16="http://schemas.microsoft.com/office/drawing/2014/main" id="{BB6121F8-9401-506F-579B-C4FBE692215E}"/>
                </a:ext>
              </a:extLst>
            </p:cNvPr>
            <p:cNvGrpSpPr/>
            <p:nvPr/>
          </p:nvGrpSpPr>
          <p:grpSpPr>
            <a:xfrm>
              <a:off x="3124670" y="3493103"/>
              <a:ext cx="89178" cy="319040"/>
              <a:chOff x="7959673" y="1486624"/>
              <a:chExt cx="89178" cy="319040"/>
            </a:xfrm>
          </p:grpSpPr>
          <p:sp>
            <p:nvSpPr>
              <p:cNvPr id="20" name="フリーフォーム: 図形 19">
                <a:extLst>
                  <a:ext uri="{FF2B5EF4-FFF2-40B4-BE49-F238E27FC236}">
                    <a16:creationId xmlns:a16="http://schemas.microsoft.com/office/drawing/2014/main" id="{9E9FD71B-8EE6-B2F9-B82C-011A68EAD6E1}"/>
                  </a:ext>
                </a:extLst>
              </p:cNvPr>
              <p:cNvSpPr/>
              <p:nvPr/>
            </p:nvSpPr>
            <p:spPr>
              <a:xfrm>
                <a:off x="7959673" y="1486624"/>
                <a:ext cx="89011" cy="51339"/>
              </a:xfrm>
              <a:custGeom>
                <a:avLst/>
                <a:gdLst>
                  <a:gd name="connsiteX0" fmla="*/ 45374 w 89011"/>
                  <a:gd name="connsiteY0" fmla="*/ 27 h 51339"/>
                  <a:gd name="connsiteX1" fmla="*/ 89713 w 89011"/>
                  <a:gd name="connsiteY1" fmla="*/ 45366 h 51339"/>
                  <a:gd name="connsiteX2" fmla="*/ 83712 w 89011"/>
                  <a:gd name="connsiteY2" fmla="*/ 51367 h 51339"/>
                  <a:gd name="connsiteX3" fmla="*/ 45374 w 89011"/>
                  <a:gd name="connsiteY3" fmla="*/ 17363 h 51339"/>
                  <a:gd name="connsiteX4" fmla="*/ 6703 w 89011"/>
                  <a:gd name="connsiteY4" fmla="*/ 51367 h 51339"/>
                  <a:gd name="connsiteX5" fmla="*/ 702 w 89011"/>
                  <a:gd name="connsiteY5" fmla="*/ 45366 h 51339"/>
                  <a:gd name="connsiteX6" fmla="*/ 45374 w 89011"/>
                  <a:gd name="connsiteY6" fmla="*/ 27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11" h="51339">
                    <a:moveTo>
                      <a:pt x="45374" y="27"/>
                    </a:moveTo>
                    <a:lnTo>
                      <a:pt x="89713" y="45366"/>
                    </a:lnTo>
                    <a:lnTo>
                      <a:pt x="83712" y="51367"/>
                    </a:lnTo>
                    <a:lnTo>
                      <a:pt x="45374" y="17363"/>
                    </a:lnTo>
                    <a:lnTo>
                      <a:pt x="6703" y="51367"/>
                    </a:lnTo>
                    <a:lnTo>
                      <a:pt x="702" y="45366"/>
                    </a:lnTo>
                    <a:lnTo>
                      <a:pt x="45374" y="27"/>
                    </a:lnTo>
                    <a:close/>
                  </a:path>
                </a:pathLst>
              </a:custGeom>
              <a:solidFill>
                <a:schemeClr val="bg1"/>
              </a:solidFill>
              <a:ln w="333375" cap="flat">
                <a:noFill/>
                <a:prstDash val="solid"/>
                <a:miter/>
              </a:ln>
            </p:spPr>
            <p:txBody>
              <a:bodyPr rtlCol="0" anchor="ctr"/>
              <a:lstStyle/>
              <a:p>
                <a:endParaRPr lang="ja-JP" altLang="en-US"/>
              </a:p>
            </p:txBody>
          </p:sp>
          <p:sp>
            <p:nvSpPr>
              <p:cNvPr id="21" name="フリーフォーム: 図形 20">
                <a:extLst>
                  <a:ext uri="{FF2B5EF4-FFF2-40B4-BE49-F238E27FC236}">
                    <a16:creationId xmlns:a16="http://schemas.microsoft.com/office/drawing/2014/main" id="{869BE1E6-0342-9EAB-56E0-F8CE4E2DC100}"/>
                  </a:ext>
                </a:extLst>
              </p:cNvPr>
              <p:cNvSpPr/>
              <p:nvPr/>
            </p:nvSpPr>
            <p:spPr>
              <a:xfrm>
                <a:off x="7966841" y="1574302"/>
                <a:ext cx="82010" cy="231362"/>
              </a:xfrm>
              <a:custGeom>
                <a:avLst/>
                <a:gdLst>
                  <a:gd name="connsiteX0" fmla="*/ 59710 w 82010"/>
                  <a:gd name="connsiteY0" fmla="*/ 46 h 231362"/>
                  <a:gd name="connsiteX1" fmla="*/ 59710 w 82010"/>
                  <a:gd name="connsiteY1" fmla="*/ 215739 h 231362"/>
                  <a:gd name="connsiteX2" fmla="*/ 82713 w 82010"/>
                  <a:gd name="connsiteY2" fmla="*/ 215739 h 231362"/>
                  <a:gd name="connsiteX3" fmla="*/ 82713 w 82010"/>
                  <a:gd name="connsiteY3" fmla="*/ 231408 h 231362"/>
                  <a:gd name="connsiteX4" fmla="*/ 41707 w 82010"/>
                  <a:gd name="connsiteY4" fmla="*/ 230408 h 231362"/>
                  <a:gd name="connsiteX5" fmla="*/ 702 w 82010"/>
                  <a:gd name="connsiteY5" fmla="*/ 231408 h 231362"/>
                  <a:gd name="connsiteX6" fmla="*/ 702 w 82010"/>
                  <a:gd name="connsiteY6" fmla="*/ 215739 h 231362"/>
                  <a:gd name="connsiteX7" fmla="*/ 23705 w 82010"/>
                  <a:gd name="connsiteY7" fmla="*/ 215739 h 231362"/>
                  <a:gd name="connsiteX8" fmla="*/ 23705 w 82010"/>
                  <a:gd name="connsiteY8" fmla="*/ 31383 h 231362"/>
                  <a:gd name="connsiteX9" fmla="*/ 20205 w 82010"/>
                  <a:gd name="connsiteY9" fmla="*/ 20215 h 231362"/>
                  <a:gd name="connsiteX10" fmla="*/ 702 w 82010"/>
                  <a:gd name="connsiteY10" fmla="*/ 18381 h 231362"/>
                  <a:gd name="connsiteX11" fmla="*/ 702 w 82010"/>
                  <a:gd name="connsiteY11" fmla="*/ 2713 h 231362"/>
                  <a:gd name="connsiteX12" fmla="*/ 59710 w 82010"/>
                  <a:gd name="connsiteY12" fmla="*/ 4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10" h="231362">
                    <a:moveTo>
                      <a:pt x="59710" y="46"/>
                    </a:moveTo>
                    <a:lnTo>
                      <a:pt x="59710" y="215739"/>
                    </a:lnTo>
                    <a:lnTo>
                      <a:pt x="82713" y="215739"/>
                    </a:lnTo>
                    <a:lnTo>
                      <a:pt x="82713" y="231408"/>
                    </a:lnTo>
                    <a:cubicBezTo>
                      <a:pt x="60043" y="230741"/>
                      <a:pt x="46375" y="230408"/>
                      <a:pt x="41707" y="230408"/>
                    </a:cubicBezTo>
                    <a:cubicBezTo>
                      <a:pt x="35707" y="230408"/>
                      <a:pt x="22038" y="230741"/>
                      <a:pt x="702" y="231408"/>
                    </a:cubicBezTo>
                    <a:lnTo>
                      <a:pt x="702" y="215739"/>
                    </a:lnTo>
                    <a:lnTo>
                      <a:pt x="23705" y="215739"/>
                    </a:lnTo>
                    <a:lnTo>
                      <a:pt x="23705" y="31383"/>
                    </a:lnTo>
                    <a:cubicBezTo>
                      <a:pt x="23705" y="25160"/>
                      <a:pt x="22538" y="21438"/>
                      <a:pt x="20205" y="20215"/>
                    </a:cubicBezTo>
                    <a:cubicBezTo>
                      <a:pt x="17871" y="18993"/>
                      <a:pt x="11370" y="18381"/>
                      <a:pt x="702" y="18381"/>
                    </a:cubicBezTo>
                    <a:lnTo>
                      <a:pt x="702" y="2713"/>
                    </a:lnTo>
                    <a:lnTo>
                      <a:pt x="59710" y="46"/>
                    </a:lnTo>
                    <a:close/>
                  </a:path>
                </a:pathLst>
              </a:custGeom>
              <a:solidFill>
                <a:schemeClr val="bg1"/>
              </a:solidFill>
              <a:ln w="333375" cap="flat">
                <a:noFill/>
                <a:prstDash val="solid"/>
                <a:miter/>
              </a:ln>
            </p:spPr>
            <p:txBody>
              <a:bodyPr rtlCol="0" anchor="ctr"/>
              <a:lstStyle/>
              <a:p>
                <a:endParaRPr lang="ja-JP" altLang="en-US"/>
              </a:p>
            </p:txBody>
          </p:sp>
        </p:grpSp>
      </p:grpSp>
      <p:cxnSp>
        <p:nvCxnSpPr>
          <p:cNvPr id="50" name="直線矢印コネクタ 49">
            <a:extLst>
              <a:ext uri="{FF2B5EF4-FFF2-40B4-BE49-F238E27FC236}">
                <a16:creationId xmlns:a16="http://schemas.microsoft.com/office/drawing/2014/main" id="{A6DABE18-D46F-8A9A-57AC-EB9516288577}"/>
              </a:ext>
            </a:extLst>
          </p:cNvPr>
          <p:cNvCxnSpPr>
            <a:cxnSpLocks/>
          </p:cNvCxnSpPr>
          <p:nvPr/>
        </p:nvCxnSpPr>
        <p:spPr>
          <a:xfrm flipV="1">
            <a:off x="8317937" y="1493772"/>
            <a:ext cx="9037" cy="707667"/>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51" name="フリーフォーム: 図形 50">
            <a:extLst>
              <a:ext uri="{FF2B5EF4-FFF2-40B4-BE49-F238E27FC236}">
                <a16:creationId xmlns:a16="http://schemas.microsoft.com/office/drawing/2014/main" id="{FA1FA256-99CA-4F87-09A3-7D6CE8CD05D8}"/>
              </a:ext>
            </a:extLst>
          </p:cNvPr>
          <p:cNvSpPr/>
          <p:nvPr/>
        </p:nvSpPr>
        <p:spPr>
          <a:xfrm>
            <a:off x="8212441" y="2447044"/>
            <a:ext cx="187690" cy="214693"/>
          </a:xfrm>
          <a:custGeom>
            <a:avLst/>
            <a:gdLst>
              <a:gd name="connsiteX0" fmla="*/ 61246 w 187690"/>
              <a:gd name="connsiteY0" fmla="*/ 40390 h 214693"/>
              <a:gd name="connsiteX1" fmla="*/ 61246 w 187690"/>
              <a:gd name="connsiteY1" fmla="*/ 111066 h 214693"/>
              <a:gd name="connsiteX2" fmla="*/ 61746 w 187690"/>
              <a:gd name="connsiteY2" fmla="*/ 117400 h 214693"/>
              <a:gd name="connsiteX3" fmla="*/ 64913 w 187690"/>
              <a:gd name="connsiteY3" fmla="*/ 122067 h 214693"/>
              <a:gd name="connsiteX4" fmla="*/ 100251 w 187690"/>
              <a:gd name="connsiteY4" fmla="*/ 140069 h 214693"/>
              <a:gd name="connsiteX5" fmla="*/ 131922 w 187690"/>
              <a:gd name="connsiteY5" fmla="*/ 124234 h 214693"/>
              <a:gd name="connsiteX6" fmla="*/ 145257 w 187690"/>
              <a:gd name="connsiteY6" fmla="*/ 75728 h 214693"/>
              <a:gd name="connsiteX7" fmla="*/ 133589 w 187690"/>
              <a:gd name="connsiteY7" fmla="*/ 29556 h 214693"/>
              <a:gd name="connsiteX8" fmla="*/ 104252 w 187690"/>
              <a:gd name="connsiteY8" fmla="*/ 13387 h 214693"/>
              <a:gd name="connsiteX9" fmla="*/ 66247 w 187690"/>
              <a:gd name="connsiteY9" fmla="*/ 29056 h 214693"/>
              <a:gd name="connsiteX10" fmla="*/ 61913 w 187690"/>
              <a:gd name="connsiteY10" fmla="*/ 34223 h 214693"/>
              <a:gd name="connsiteX11" fmla="*/ 61246 w 187690"/>
              <a:gd name="connsiteY11" fmla="*/ 40390 h 214693"/>
              <a:gd name="connsiteX12" fmla="*/ 84249 w 187690"/>
              <a:gd name="connsiteY12" fmla="*/ 214745 h 214693"/>
              <a:gd name="connsiteX13" fmla="*/ 42244 w 187690"/>
              <a:gd name="connsiteY13" fmla="*/ 213745 h 214693"/>
              <a:gd name="connsiteX14" fmla="*/ 239 w 187690"/>
              <a:gd name="connsiteY14" fmla="*/ 214745 h 214693"/>
              <a:gd name="connsiteX15" fmla="*/ 239 w 187690"/>
              <a:gd name="connsiteY15" fmla="*/ 199077 h 214693"/>
              <a:gd name="connsiteX16" fmla="*/ 23242 w 187690"/>
              <a:gd name="connsiteY16" fmla="*/ 199077 h 214693"/>
              <a:gd name="connsiteX17" fmla="*/ 23242 w 187690"/>
              <a:gd name="connsiteY17" fmla="*/ 31056 h 214693"/>
              <a:gd name="connsiteX18" fmla="*/ 19741 w 187690"/>
              <a:gd name="connsiteY18" fmla="*/ 20054 h 214693"/>
              <a:gd name="connsiteX19" fmla="*/ 239 w 187690"/>
              <a:gd name="connsiteY19" fmla="*/ 18388 h 214693"/>
              <a:gd name="connsiteX20" fmla="*/ 239 w 187690"/>
              <a:gd name="connsiteY20" fmla="*/ 2719 h 214693"/>
              <a:gd name="connsiteX21" fmla="*/ 59246 w 187690"/>
              <a:gd name="connsiteY21" fmla="*/ 52 h 214693"/>
              <a:gd name="connsiteX22" fmla="*/ 59246 w 187690"/>
              <a:gd name="connsiteY22" fmla="*/ 16387 h 214693"/>
              <a:gd name="connsiteX23" fmla="*/ 109586 w 187690"/>
              <a:gd name="connsiteY23" fmla="*/ 52 h 214693"/>
              <a:gd name="connsiteX24" fmla="*/ 166593 w 187690"/>
              <a:gd name="connsiteY24" fmla="*/ 21055 h 214693"/>
              <a:gd name="connsiteX25" fmla="*/ 187929 w 187690"/>
              <a:gd name="connsiteY25" fmla="*/ 75728 h 214693"/>
              <a:gd name="connsiteX26" fmla="*/ 164759 w 187690"/>
              <a:gd name="connsiteY26" fmla="*/ 131235 h 214693"/>
              <a:gd name="connsiteX27" fmla="*/ 103918 w 187690"/>
              <a:gd name="connsiteY27" fmla="*/ 152071 h 214693"/>
              <a:gd name="connsiteX28" fmla="*/ 61246 w 187690"/>
              <a:gd name="connsiteY28" fmla="*/ 137069 h 214693"/>
              <a:gd name="connsiteX29" fmla="*/ 61246 w 187690"/>
              <a:gd name="connsiteY29" fmla="*/ 199077 h 214693"/>
              <a:gd name="connsiteX30" fmla="*/ 84249 w 187690"/>
              <a:gd name="connsiteY30" fmla="*/ 199077 h 214693"/>
              <a:gd name="connsiteX31" fmla="*/ 84249 w 187690"/>
              <a:gd name="connsiteY31" fmla="*/ 214745 h 21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7690" h="214693">
                <a:moveTo>
                  <a:pt x="61246" y="40390"/>
                </a:moveTo>
                <a:lnTo>
                  <a:pt x="61246" y="111066"/>
                </a:lnTo>
                <a:cubicBezTo>
                  <a:pt x="61246" y="114400"/>
                  <a:pt x="61413" y="116511"/>
                  <a:pt x="61746" y="117400"/>
                </a:cubicBezTo>
                <a:cubicBezTo>
                  <a:pt x="62080" y="118289"/>
                  <a:pt x="63136" y="119845"/>
                  <a:pt x="64913" y="122067"/>
                </a:cubicBezTo>
                <a:cubicBezTo>
                  <a:pt x="74915" y="134069"/>
                  <a:pt x="86694" y="140069"/>
                  <a:pt x="100251" y="140069"/>
                </a:cubicBezTo>
                <a:cubicBezTo>
                  <a:pt x="112475" y="140069"/>
                  <a:pt x="123032" y="134791"/>
                  <a:pt x="131922" y="124234"/>
                </a:cubicBezTo>
                <a:cubicBezTo>
                  <a:pt x="140812" y="113677"/>
                  <a:pt x="145257" y="97508"/>
                  <a:pt x="145257" y="75728"/>
                </a:cubicBezTo>
                <a:cubicBezTo>
                  <a:pt x="145257" y="55726"/>
                  <a:pt x="141367" y="40335"/>
                  <a:pt x="133589" y="29556"/>
                </a:cubicBezTo>
                <a:cubicBezTo>
                  <a:pt x="125810" y="18777"/>
                  <a:pt x="116031" y="13387"/>
                  <a:pt x="104252" y="13387"/>
                </a:cubicBezTo>
                <a:cubicBezTo>
                  <a:pt x="89139" y="13387"/>
                  <a:pt x="76471" y="18610"/>
                  <a:pt x="66247" y="29056"/>
                </a:cubicBezTo>
                <a:cubicBezTo>
                  <a:pt x="63802" y="31500"/>
                  <a:pt x="62357" y="33223"/>
                  <a:pt x="61913" y="34223"/>
                </a:cubicBezTo>
                <a:cubicBezTo>
                  <a:pt x="61469" y="35223"/>
                  <a:pt x="61246" y="37279"/>
                  <a:pt x="61246" y="40390"/>
                </a:cubicBezTo>
                <a:moveTo>
                  <a:pt x="84249" y="214745"/>
                </a:moveTo>
                <a:cubicBezTo>
                  <a:pt x="65580" y="214079"/>
                  <a:pt x="51578" y="213745"/>
                  <a:pt x="42244" y="213745"/>
                </a:cubicBezTo>
                <a:cubicBezTo>
                  <a:pt x="32909" y="213745"/>
                  <a:pt x="18908" y="214079"/>
                  <a:pt x="239" y="214745"/>
                </a:cubicBezTo>
                <a:lnTo>
                  <a:pt x="239" y="199077"/>
                </a:lnTo>
                <a:lnTo>
                  <a:pt x="23242" y="199077"/>
                </a:lnTo>
                <a:lnTo>
                  <a:pt x="23242" y="31056"/>
                </a:lnTo>
                <a:cubicBezTo>
                  <a:pt x="23242" y="24833"/>
                  <a:pt x="22075" y="21166"/>
                  <a:pt x="19741" y="20054"/>
                </a:cubicBezTo>
                <a:cubicBezTo>
                  <a:pt x="17408" y="18943"/>
                  <a:pt x="10907" y="18388"/>
                  <a:pt x="239" y="18388"/>
                </a:cubicBezTo>
                <a:lnTo>
                  <a:pt x="239" y="2719"/>
                </a:lnTo>
                <a:lnTo>
                  <a:pt x="59246" y="52"/>
                </a:lnTo>
                <a:lnTo>
                  <a:pt x="59246" y="16387"/>
                </a:lnTo>
                <a:cubicBezTo>
                  <a:pt x="73248" y="5497"/>
                  <a:pt x="90028" y="52"/>
                  <a:pt x="109586" y="52"/>
                </a:cubicBezTo>
                <a:cubicBezTo>
                  <a:pt x="133366" y="52"/>
                  <a:pt x="152369" y="7053"/>
                  <a:pt x="166593" y="21055"/>
                </a:cubicBezTo>
                <a:cubicBezTo>
                  <a:pt x="180817" y="35056"/>
                  <a:pt x="187929" y="53281"/>
                  <a:pt x="187929" y="75728"/>
                </a:cubicBezTo>
                <a:cubicBezTo>
                  <a:pt x="187929" y="98842"/>
                  <a:pt x="180206" y="117344"/>
                  <a:pt x="164759" y="131235"/>
                </a:cubicBezTo>
                <a:cubicBezTo>
                  <a:pt x="149313" y="145126"/>
                  <a:pt x="129032" y="152071"/>
                  <a:pt x="103918" y="152071"/>
                </a:cubicBezTo>
                <a:cubicBezTo>
                  <a:pt x="87694" y="152071"/>
                  <a:pt x="73470" y="147070"/>
                  <a:pt x="61246" y="137069"/>
                </a:cubicBezTo>
                <a:lnTo>
                  <a:pt x="61246" y="199077"/>
                </a:lnTo>
                <a:lnTo>
                  <a:pt x="84249" y="199077"/>
                </a:lnTo>
                <a:lnTo>
                  <a:pt x="84249" y="214745"/>
                </a:lnTo>
                <a:close/>
              </a:path>
            </a:pathLst>
          </a:custGeom>
          <a:solidFill>
            <a:schemeClr val="bg1"/>
          </a:solidFill>
          <a:ln w="333375" cap="flat">
            <a:noFill/>
            <a:prstDash val="solid"/>
            <a:miter/>
          </a:ln>
        </p:spPr>
        <p:txBody>
          <a:bodyPr rtlCol="0" anchor="ctr"/>
          <a:lstStyle/>
          <a:p>
            <a:endParaRPr lang="ja-JP" altLang="en-US"/>
          </a:p>
        </p:txBody>
      </p:sp>
    </p:spTree>
    <p:extLst>
      <p:ext uri="{BB962C8B-B14F-4D97-AF65-F5344CB8AC3E}">
        <p14:creationId xmlns:p14="http://schemas.microsoft.com/office/powerpoint/2010/main" val="1169755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FF34F4-7EA4-F6ED-47BE-B8CAC1DD6C3C}"/>
              </a:ext>
            </a:extLst>
          </p:cNvPr>
          <p:cNvSpPr>
            <a:spLocks noGrp="1"/>
          </p:cNvSpPr>
          <p:nvPr>
            <p:ph type="title"/>
          </p:nvPr>
        </p:nvSpPr>
        <p:spPr/>
        <p:txBody>
          <a:bodyPr/>
          <a:lstStyle/>
          <a:p>
            <a:r>
              <a:rPr kumimoji="1" lang="ja-JP" altLang="en-US"/>
              <a:t>　 バリュー　陰影の結果</a:t>
            </a:r>
          </a:p>
        </p:txBody>
      </p:sp>
      <p:sp>
        <p:nvSpPr>
          <p:cNvPr id="5" name="フリーフォーム: 図形 4">
            <a:extLst>
              <a:ext uri="{FF2B5EF4-FFF2-40B4-BE49-F238E27FC236}">
                <a16:creationId xmlns:a16="http://schemas.microsoft.com/office/drawing/2014/main" id="{17CE7E81-3D7C-DFE5-8A68-0E849706CD1D}"/>
              </a:ext>
            </a:extLst>
          </p:cNvPr>
          <p:cNvSpPr/>
          <p:nvPr/>
        </p:nvSpPr>
        <p:spPr>
          <a:xfrm>
            <a:off x="510699" y="249021"/>
            <a:ext cx="237696" cy="235029"/>
          </a:xfrm>
          <a:custGeom>
            <a:avLst/>
            <a:gdLst>
              <a:gd name="connsiteX0" fmla="*/ 190715 w 237696"/>
              <a:gd name="connsiteY0" fmla="*/ 38050 h 235029"/>
              <a:gd name="connsiteX1" fmla="*/ 70700 w 237696"/>
              <a:gd name="connsiteY1" fmla="*/ 229074 h 235029"/>
              <a:gd name="connsiteX2" fmla="*/ 61365 w 237696"/>
              <a:gd name="connsiteY2" fmla="*/ 235074 h 235029"/>
              <a:gd name="connsiteX3" fmla="*/ 55364 w 237696"/>
              <a:gd name="connsiteY3" fmla="*/ 231074 h 235029"/>
              <a:gd name="connsiteX4" fmla="*/ 54698 w 237696"/>
              <a:gd name="connsiteY4" fmla="*/ 227407 h 235029"/>
              <a:gd name="connsiteX5" fmla="*/ 28361 w 237696"/>
              <a:gd name="connsiteY5" fmla="*/ 21714 h 235029"/>
              <a:gd name="connsiteX6" fmla="*/ 23694 w 237696"/>
              <a:gd name="connsiteY6" fmla="*/ 12380 h 235029"/>
              <a:gd name="connsiteX7" fmla="*/ 8358 w 237696"/>
              <a:gd name="connsiteY7" fmla="*/ 10380 h 235029"/>
              <a:gd name="connsiteX8" fmla="*/ 24 w 237696"/>
              <a:gd name="connsiteY8" fmla="*/ 6379 h 235029"/>
              <a:gd name="connsiteX9" fmla="*/ 6358 w 237696"/>
              <a:gd name="connsiteY9" fmla="*/ 45 h 235029"/>
              <a:gd name="connsiteX10" fmla="*/ 24027 w 237696"/>
              <a:gd name="connsiteY10" fmla="*/ 712 h 235029"/>
              <a:gd name="connsiteX11" fmla="*/ 24360 w 237696"/>
              <a:gd name="connsiteY11" fmla="*/ 712 h 235029"/>
              <a:gd name="connsiteX12" fmla="*/ 42029 w 237696"/>
              <a:gd name="connsiteY12" fmla="*/ 1045 h 235029"/>
              <a:gd name="connsiteX13" fmla="*/ 42696 w 237696"/>
              <a:gd name="connsiteY13" fmla="*/ 1045 h 235029"/>
              <a:gd name="connsiteX14" fmla="*/ 83701 w 237696"/>
              <a:gd name="connsiteY14" fmla="*/ 45 h 235029"/>
              <a:gd name="connsiteX15" fmla="*/ 84035 w 237696"/>
              <a:gd name="connsiteY15" fmla="*/ 45 h 235029"/>
              <a:gd name="connsiteX16" fmla="*/ 88702 w 237696"/>
              <a:gd name="connsiteY16" fmla="*/ 3712 h 235029"/>
              <a:gd name="connsiteX17" fmla="*/ 80367 w 237696"/>
              <a:gd name="connsiteY17" fmla="*/ 10380 h 235029"/>
              <a:gd name="connsiteX18" fmla="*/ 57365 w 237696"/>
              <a:gd name="connsiteY18" fmla="*/ 20381 h 235029"/>
              <a:gd name="connsiteX19" fmla="*/ 80034 w 237696"/>
              <a:gd name="connsiteY19" fmla="*/ 196736 h 235029"/>
              <a:gd name="connsiteX20" fmla="*/ 182380 w 237696"/>
              <a:gd name="connsiteY20" fmla="*/ 34049 h 235029"/>
              <a:gd name="connsiteX21" fmla="*/ 186714 w 237696"/>
              <a:gd name="connsiteY21" fmla="*/ 24715 h 235029"/>
              <a:gd name="connsiteX22" fmla="*/ 187381 w 237696"/>
              <a:gd name="connsiteY22" fmla="*/ 21381 h 235029"/>
              <a:gd name="connsiteX23" fmla="*/ 172046 w 237696"/>
              <a:gd name="connsiteY23" fmla="*/ 10380 h 235029"/>
              <a:gd name="connsiteX24" fmla="*/ 166712 w 237696"/>
              <a:gd name="connsiteY24" fmla="*/ 6379 h 235029"/>
              <a:gd name="connsiteX25" fmla="*/ 173046 w 237696"/>
              <a:gd name="connsiteY25" fmla="*/ 45 h 235029"/>
              <a:gd name="connsiteX26" fmla="*/ 205716 w 237696"/>
              <a:gd name="connsiteY26" fmla="*/ 1045 h 235029"/>
              <a:gd name="connsiteX27" fmla="*/ 206050 w 237696"/>
              <a:gd name="connsiteY27" fmla="*/ 1045 h 235029"/>
              <a:gd name="connsiteX28" fmla="*/ 232720 w 237696"/>
              <a:gd name="connsiteY28" fmla="*/ 45 h 235029"/>
              <a:gd name="connsiteX29" fmla="*/ 233387 w 237696"/>
              <a:gd name="connsiteY29" fmla="*/ 45 h 235029"/>
              <a:gd name="connsiteX30" fmla="*/ 237720 w 237696"/>
              <a:gd name="connsiteY30" fmla="*/ 4046 h 235029"/>
              <a:gd name="connsiteX31" fmla="*/ 233387 w 237696"/>
              <a:gd name="connsiteY31" fmla="*/ 10380 h 235029"/>
              <a:gd name="connsiteX32" fmla="*/ 206050 w 237696"/>
              <a:gd name="connsiteY32" fmla="*/ 19714 h 235029"/>
              <a:gd name="connsiteX33" fmla="*/ 198716 w 237696"/>
              <a:gd name="connsiteY33" fmla="*/ 27048 h 235029"/>
              <a:gd name="connsiteX34" fmla="*/ 190715 w 237696"/>
              <a:gd name="connsiteY34" fmla="*/ 3805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715" y="38050"/>
                </a:moveTo>
                <a:lnTo>
                  <a:pt x="70700" y="229074"/>
                </a:lnTo>
                <a:cubicBezTo>
                  <a:pt x="67143" y="232852"/>
                  <a:pt x="64032" y="234852"/>
                  <a:pt x="61365" y="235074"/>
                </a:cubicBezTo>
                <a:cubicBezTo>
                  <a:pt x="58254" y="235074"/>
                  <a:pt x="56253" y="233741"/>
                  <a:pt x="55364" y="231074"/>
                </a:cubicBezTo>
                <a:cubicBezTo>
                  <a:pt x="55142" y="230185"/>
                  <a:pt x="54920" y="228963"/>
                  <a:pt x="54698" y="227407"/>
                </a:cubicBezTo>
                <a:lnTo>
                  <a:pt x="28361" y="21714"/>
                </a:lnTo>
                <a:cubicBezTo>
                  <a:pt x="27694" y="16603"/>
                  <a:pt x="26138" y="13491"/>
                  <a:pt x="23694" y="12380"/>
                </a:cubicBezTo>
                <a:cubicBezTo>
                  <a:pt x="21249" y="11046"/>
                  <a:pt x="16137" y="10380"/>
                  <a:pt x="8358" y="10380"/>
                </a:cubicBezTo>
                <a:cubicBezTo>
                  <a:pt x="3247" y="10380"/>
                  <a:pt x="469" y="9046"/>
                  <a:pt x="24" y="6379"/>
                </a:cubicBezTo>
                <a:cubicBezTo>
                  <a:pt x="24" y="2156"/>
                  <a:pt x="2135" y="45"/>
                  <a:pt x="6358" y="45"/>
                </a:cubicBezTo>
                <a:lnTo>
                  <a:pt x="24027" y="712"/>
                </a:lnTo>
                <a:lnTo>
                  <a:pt x="24360" y="712"/>
                </a:lnTo>
                <a:lnTo>
                  <a:pt x="42029" y="1045"/>
                </a:lnTo>
                <a:lnTo>
                  <a:pt x="42696" y="1045"/>
                </a:lnTo>
                <a:lnTo>
                  <a:pt x="83701" y="45"/>
                </a:lnTo>
                <a:lnTo>
                  <a:pt x="84035" y="45"/>
                </a:lnTo>
                <a:cubicBezTo>
                  <a:pt x="87146" y="45"/>
                  <a:pt x="88702" y="1268"/>
                  <a:pt x="88702" y="3712"/>
                </a:cubicBezTo>
                <a:cubicBezTo>
                  <a:pt x="86924" y="7935"/>
                  <a:pt x="84146" y="10157"/>
                  <a:pt x="80367" y="10380"/>
                </a:cubicBezTo>
                <a:cubicBezTo>
                  <a:pt x="66143" y="10380"/>
                  <a:pt x="58476" y="13713"/>
                  <a:pt x="57365" y="20381"/>
                </a:cubicBezTo>
                <a:lnTo>
                  <a:pt x="80034" y="196736"/>
                </a:lnTo>
                <a:lnTo>
                  <a:pt x="182380" y="34049"/>
                </a:lnTo>
                <a:lnTo>
                  <a:pt x="186714" y="24715"/>
                </a:lnTo>
                <a:cubicBezTo>
                  <a:pt x="187158" y="23381"/>
                  <a:pt x="187381" y="22270"/>
                  <a:pt x="187381" y="21381"/>
                </a:cubicBezTo>
                <a:cubicBezTo>
                  <a:pt x="187381" y="14714"/>
                  <a:pt x="182269" y="11046"/>
                  <a:pt x="172046" y="10380"/>
                </a:cubicBezTo>
                <a:cubicBezTo>
                  <a:pt x="168489" y="10380"/>
                  <a:pt x="166712" y="9046"/>
                  <a:pt x="166712" y="6379"/>
                </a:cubicBezTo>
                <a:cubicBezTo>
                  <a:pt x="166712" y="2156"/>
                  <a:pt x="168823" y="45"/>
                  <a:pt x="173046" y="45"/>
                </a:cubicBezTo>
                <a:lnTo>
                  <a:pt x="205716" y="1045"/>
                </a:lnTo>
                <a:lnTo>
                  <a:pt x="206050" y="1045"/>
                </a:lnTo>
                <a:lnTo>
                  <a:pt x="232720" y="45"/>
                </a:lnTo>
                <a:lnTo>
                  <a:pt x="233387" y="45"/>
                </a:lnTo>
                <a:cubicBezTo>
                  <a:pt x="236276" y="45"/>
                  <a:pt x="237720" y="1379"/>
                  <a:pt x="237720" y="4046"/>
                </a:cubicBezTo>
                <a:cubicBezTo>
                  <a:pt x="237720" y="8046"/>
                  <a:pt x="236276" y="10157"/>
                  <a:pt x="233387" y="10380"/>
                </a:cubicBezTo>
                <a:cubicBezTo>
                  <a:pt x="221829" y="11046"/>
                  <a:pt x="212717" y="14158"/>
                  <a:pt x="206050" y="19714"/>
                </a:cubicBezTo>
                <a:cubicBezTo>
                  <a:pt x="203605" y="21714"/>
                  <a:pt x="201160" y="24159"/>
                  <a:pt x="198716" y="27048"/>
                </a:cubicBezTo>
                <a:cubicBezTo>
                  <a:pt x="196049" y="30160"/>
                  <a:pt x="193382" y="33827"/>
                  <a:pt x="190715" y="38050"/>
                </a:cubicBezTo>
                <a:close/>
              </a:path>
            </a:pathLst>
          </a:custGeom>
          <a:solidFill>
            <a:srgbClr val="E39035"/>
          </a:solidFill>
          <a:ln w="333375" cap="flat">
            <a:noFill/>
            <a:prstDash val="solid"/>
            <a:miter/>
          </a:ln>
        </p:spPr>
        <p:txBody>
          <a:bodyPr rtlCol="0" anchor="ctr"/>
          <a:lstStyle/>
          <a:p>
            <a:endParaRPr lang="ja-JP" altLang="en-US">
              <a:solidFill>
                <a:srgbClr val="D16C15"/>
              </a:solidFill>
            </a:endParaRPr>
          </a:p>
        </p:txBody>
      </p:sp>
      <p:pic>
        <p:nvPicPr>
          <p:cNvPr id="7" name="コンテンツ プレースホルダー 6" descr="部屋に備え付けている様々な家具の白黒写真&#10;&#10;AI によって生成されたコンテンツは間違っている可能性があります。">
            <a:extLst>
              <a:ext uri="{FF2B5EF4-FFF2-40B4-BE49-F238E27FC236}">
                <a16:creationId xmlns:a16="http://schemas.microsoft.com/office/drawing/2014/main" id="{2F70B00F-FAA7-5860-26CB-98EA32CE1C61}"/>
              </a:ext>
            </a:extLst>
          </p:cNvPr>
          <p:cNvPicPr>
            <a:picLocks noGrp="1" noChangeAspect="1"/>
          </p:cNvPicPr>
          <p:nvPr>
            <p:ph idx="1"/>
          </p:nvPr>
        </p:nvPicPr>
        <p:blipFill>
          <a:blip r:embed="rId2"/>
          <a:stretch>
            <a:fillRect/>
          </a:stretch>
        </p:blipFill>
        <p:spPr>
          <a:xfrm>
            <a:off x="885958" y="785813"/>
            <a:ext cx="7372084" cy="4021137"/>
          </a:xfrm>
        </p:spPr>
      </p:pic>
    </p:spTree>
    <p:extLst>
      <p:ext uri="{BB962C8B-B14F-4D97-AF65-F5344CB8AC3E}">
        <p14:creationId xmlns:p14="http://schemas.microsoft.com/office/powerpoint/2010/main" val="1001837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図 189" descr="暗い背景に浮かぶ月&#10;&#10;AI によって生成されたコンテンツは間違っている可能性があります。">
            <a:extLst>
              <a:ext uri="{FF2B5EF4-FFF2-40B4-BE49-F238E27FC236}">
                <a16:creationId xmlns:a16="http://schemas.microsoft.com/office/drawing/2014/main" id="{B2EC769B-5F39-E127-C79E-F1F818F2D24C}"/>
              </a:ext>
            </a:extLst>
          </p:cNvPr>
          <p:cNvPicPr>
            <a:picLocks noChangeAspect="1"/>
          </p:cNvPicPr>
          <p:nvPr/>
        </p:nvPicPr>
        <p:blipFill>
          <a:blip r:embed="rId3"/>
          <a:stretch>
            <a:fillRect/>
          </a:stretch>
        </p:blipFill>
        <p:spPr>
          <a:xfrm>
            <a:off x="161912" y="1370279"/>
            <a:ext cx="3046059" cy="3046059"/>
          </a:xfrm>
          <a:prstGeom prst="rect">
            <a:avLst/>
          </a:prstGeom>
        </p:spPr>
      </p:pic>
      <p:sp>
        <p:nvSpPr>
          <p:cNvPr id="2" name="タイトル 1">
            <a:extLst>
              <a:ext uri="{FF2B5EF4-FFF2-40B4-BE49-F238E27FC236}">
                <a16:creationId xmlns:a16="http://schemas.microsoft.com/office/drawing/2014/main" id="{20A51EA8-3EAB-ADAA-8417-C7DEA16375E2}"/>
              </a:ext>
            </a:extLst>
          </p:cNvPr>
          <p:cNvSpPr>
            <a:spLocks noGrp="1"/>
          </p:cNvSpPr>
          <p:nvPr>
            <p:ph type="title"/>
          </p:nvPr>
        </p:nvSpPr>
        <p:spPr/>
        <p:txBody>
          <a:bodyPr/>
          <a:lstStyle/>
          <a:p>
            <a:r>
              <a:rPr kumimoji="1" lang="ja-JP" altLang="en-US"/>
              <a:t>陰影の色付け</a:t>
            </a:r>
          </a:p>
        </p:txBody>
      </p:sp>
      <p:grpSp>
        <p:nvGrpSpPr>
          <p:cNvPr id="191" name="グループ化 190">
            <a:extLst>
              <a:ext uri="{FF2B5EF4-FFF2-40B4-BE49-F238E27FC236}">
                <a16:creationId xmlns:a16="http://schemas.microsoft.com/office/drawing/2014/main" id="{2C1C8402-5C51-575E-38F9-7B54AD6E7031}"/>
              </a:ext>
            </a:extLst>
          </p:cNvPr>
          <p:cNvGrpSpPr/>
          <p:nvPr/>
        </p:nvGrpSpPr>
        <p:grpSpPr>
          <a:xfrm>
            <a:off x="308310" y="4341351"/>
            <a:ext cx="2730686" cy="369332"/>
            <a:chOff x="391851" y="2493241"/>
            <a:chExt cx="2730686" cy="369332"/>
          </a:xfrm>
        </p:grpSpPr>
        <p:sp>
          <p:nvSpPr>
            <p:cNvPr id="103" name="フリーフォーム: 図形 102">
              <a:extLst>
                <a:ext uri="{FF2B5EF4-FFF2-40B4-BE49-F238E27FC236}">
                  <a16:creationId xmlns:a16="http://schemas.microsoft.com/office/drawing/2014/main" id="{079B088C-0E75-529D-477D-4D9F05A380E1}"/>
                </a:ext>
              </a:extLst>
            </p:cNvPr>
            <p:cNvSpPr/>
            <p:nvPr/>
          </p:nvSpPr>
          <p:spPr>
            <a:xfrm>
              <a:off x="391851" y="2540421"/>
              <a:ext cx="237696" cy="235029"/>
            </a:xfrm>
            <a:custGeom>
              <a:avLst/>
              <a:gdLst>
                <a:gd name="connsiteX0" fmla="*/ 190715 w 237696"/>
                <a:gd name="connsiteY0" fmla="*/ 38050 h 235029"/>
                <a:gd name="connsiteX1" fmla="*/ 70700 w 237696"/>
                <a:gd name="connsiteY1" fmla="*/ 229074 h 235029"/>
                <a:gd name="connsiteX2" fmla="*/ 61365 w 237696"/>
                <a:gd name="connsiteY2" fmla="*/ 235074 h 235029"/>
                <a:gd name="connsiteX3" fmla="*/ 55364 w 237696"/>
                <a:gd name="connsiteY3" fmla="*/ 231074 h 235029"/>
                <a:gd name="connsiteX4" fmla="*/ 54698 w 237696"/>
                <a:gd name="connsiteY4" fmla="*/ 227407 h 235029"/>
                <a:gd name="connsiteX5" fmla="*/ 28361 w 237696"/>
                <a:gd name="connsiteY5" fmla="*/ 21714 h 235029"/>
                <a:gd name="connsiteX6" fmla="*/ 23694 w 237696"/>
                <a:gd name="connsiteY6" fmla="*/ 12380 h 235029"/>
                <a:gd name="connsiteX7" fmla="*/ 8358 w 237696"/>
                <a:gd name="connsiteY7" fmla="*/ 10380 h 235029"/>
                <a:gd name="connsiteX8" fmla="*/ 24 w 237696"/>
                <a:gd name="connsiteY8" fmla="*/ 6379 h 235029"/>
                <a:gd name="connsiteX9" fmla="*/ 6358 w 237696"/>
                <a:gd name="connsiteY9" fmla="*/ 45 h 235029"/>
                <a:gd name="connsiteX10" fmla="*/ 24027 w 237696"/>
                <a:gd name="connsiteY10" fmla="*/ 712 h 235029"/>
                <a:gd name="connsiteX11" fmla="*/ 24360 w 237696"/>
                <a:gd name="connsiteY11" fmla="*/ 712 h 235029"/>
                <a:gd name="connsiteX12" fmla="*/ 42029 w 237696"/>
                <a:gd name="connsiteY12" fmla="*/ 1045 h 235029"/>
                <a:gd name="connsiteX13" fmla="*/ 42696 w 237696"/>
                <a:gd name="connsiteY13" fmla="*/ 1045 h 235029"/>
                <a:gd name="connsiteX14" fmla="*/ 83701 w 237696"/>
                <a:gd name="connsiteY14" fmla="*/ 45 h 235029"/>
                <a:gd name="connsiteX15" fmla="*/ 84035 w 237696"/>
                <a:gd name="connsiteY15" fmla="*/ 45 h 235029"/>
                <a:gd name="connsiteX16" fmla="*/ 88702 w 237696"/>
                <a:gd name="connsiteY16" fmla="*/ 3712 h 235029"/>
                <a:gd name="connsiteX17" fmla="*/ 80367 w 237696"/>
                <a:gd name="connsiteY17" fmla="*/ 10380 h 235029"/>
                <a:gd name="connsiteX18" fmla="*/ 57365 w 237696"/>
                <a:gd name="connsiteY18" fmla="*/ 20381 h 235029"/>
                <a:gd name="connsiteX19" fmla="*/ 80034 w 237696"/>
                <a:gd name="connsiteY19" fmla="*/ 196736 h 235029"/>
                <a:gd name="connsiteX20" fmla="*/ 182380 w 237696"/>
                <a:gd name="connsiteY20" fmla="*/ 34049 h 235029"/>
                <a:gd name="connsiteX21" fmla="*/ 186714 w 237696"/>
                <a:gd name="connsiteY21" fmla="*/ 24715 h 235029"/>
                <a:gd name="connsiteX22" fmla="*/ 187381 w 237696"/>
                <a:gd name="connsiteY22" fmla="*/ 21381 h 235029"/>
                <a:gd name="connsiteX23" fmla="*/ 172046 w 237696"/>
                <a:gd name="connsiteY23" fmla="*/ 10380 h 235029"/>
                <a:gd name="connsiteX24" fmla="*/ 166712 w 237696"/>
                <a:gd name="connsiteY24" fmla="*/ 6379 h 235029"/>
                <a:gd name="connsiteX25" fmla="*/ 173046 w 237696"/>
                <a:gd name="connsiteY25" fmla="*/ 45 h 235029"/>
                <a:gd name="connsiteX26" fmla="*/ 205716 w 237696"/>
                <a:gd name="connsiteY26" fmla="*/ 1045 h 235029"/>
                <a:gd name="connsiteX27" fmla="*/ 206050 w 237696"/>
                <a:gd name="connsiteY27" fmla="*/ 1045 h 235029"/>
                <a:gd name="connsiteX28" fmla="*/ 232720 w 237696"/>
                <a:gd name="connsiteY28" fmla="*/ 45 h 235029"/>
                <a:gd name="connsiteX29" fmla="*/ 233387 w 237696"/>
                <a:gd name="connsiteY29" fmla="*/ 45 h 235029"/>
                <a:gd name="connsiteX30" fmla="*/ 237720 w 237696"/>
                <a:gd name="connsiteY30" fmla="*/ 4046 h 235029"/>
                <a:gd name="connsiteX31" fmla="*/ 233387 w 237696"/>
                <a:gd name="connsiteY31" fmla="*/ 10380 h 235029"/>
                <a:gd name="connsiteX32" fmla="*/ 206050 w 237696"/>
                <a:gd name="connsiteY32" fmla="*/ 19714 h 235029"/>
                <a:gd name="connsiteX33" fmla="*/ 198716 w 237696"/>
                <a:gd name="connsiteY33" fmla="*/ 27048 h 235029"/>
                <a:gd name="connsiteX34" fmla="*/ 190715 w 237696"/>
                <a:gd name="connsiteY34" fmla="*/ 3805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715" y="38050"/>
                  </a:moveTo>
                  <a:lnTo>
                    <a:pt x="70700" y="229074"/>
                  </a:lnTo>
                  <a:cubicBezTo>
                    <a:pt x="67143" y="232852"/>
                    <a:pt x="64032" y="234852"/>
                    <a:pt x="61365" y="235074"/>
                  </a:cubicBezTo>
                  <a:cubicBezTo>
                    <a:pt x="58254" y="235074"/>
                    <a:pt x="56253" y="233741"/>
                    <a:pt x="55364" y="231074"/>
                  </a:cubicBezTo>
                  <a:cubicBezTo>
                    <a:pt x="55142" y="230185"/>
                    <a:pt x="54920" y="228963"/>
                    <a:pt x="54698" y="227407"/>
                  </a:cubicBezTo>
                  <a:lnTo>
                    <a:pt x="28361" y="21714"/>
                  </a:lnTo>
                  <a:cubicBezTo>
                    <a:pt x="27694" y="16603"/>
                    <a:pt x="26138" y="13491"/>
                    <a:pt x="23694" y="12380"/>
                  </a:cubicBezTo>
                  <a:cubicBezTo>
                    <a:pt x="21249" y="11046"/>
                    <a:pt x="16137" y="10380"/>
                    <a:pt x="8358" y="10380"/>
                  </a:cubicBezTo>
                  <a:cubicBezTo>
                    <a:pt x="3247" y="10380"/>
                    <a:pt x="469" y="9046"/>
                    <a:pt x="24" y="6379"/>
                  </a:cubicBezTo>
                  <a:cubicBezTo>
                    <a:pt x="24" y="2156"/>
                    <a:pt x="2135" y="45"/>
                    <a:pt x="6358" y="45"/>
                  </a:cubicBezTo>
                  <a:lnTo>
                    <a:pt x="24027" y="712"/>
                  </a:lnTo>
                  <a:lnTo>
                    <a:pt x="24360" y="712"/>
                  </a:lnTo>
                  <a:lnTo>
                    <a:pt x="42029" y="1045"/>
                  </a:lnTo>
                  <a:lnTo>
                    <a:pt x="42696" y="1045"/>
                  </a:lnTo>
                  <a:lnTo>
                    <a:pt x="83701" y="45"/>
                  </a:lnTo>
                  <a:lnTo>
                    <a:pt x="84035" y="45"/>
                  </a:lnTo>
                  <a:cubicBezTo>
                    <a:pt x="87146" y="45"/>
                    <a:pt x="88702" y="1268"/>
                    <a:pt x="88702" y="3712"/>
                  </a:cubicBezTo>
                  <a:cubicBezTo>
                    <a:pt x="86924" y="7935"/>
                    <a:pt x="84146" y="10157"/>
                    <a:pt x="80367" y="10380"/>
                  </a:cubicBezTo>
                  <a:cubicBezTo>
                    <a:pt x="66143" y="10380"/>
                    <a:pt x="58476" y="13713"/>
                    <a:pt x="57365" y="20381"/>
                  </a:cubicBezTo>
                  <a:lnTo>
                    <a:pt x="80034" y="196736"/>
                  </a:lnTo>
                  <a:lnTo>
                    <a:pt x="182380" y="34049"/>
                  </a:lnTo>
                  <a:lnTo>
                    <a:pt x="186714" y="24715"/>
                  </a:lnTo>
                  <a:cubicBezTo>
                    <a:pt x="187158" y="23381"/>
                    <a:pt x="187381" y="22270"/>
                    <a:pt x="187381" y="21381"/>
                  </a:cubicBezTo>
                  <a:cubicBezTo>
                    <a:pt x="187381" y="14714"/>
                    <a:pt x="182269" y="11046"/>
                    <a:pt x="172046" y="10380"/>
                  </a:cubicBezTo>
                  <a:cubicBezTo>
                    <a:pt x="168489" y="10380"/>
                    <a:pt x="166712" y="9046"/>
                    <a:pt x="166712" y="6379"/>
                  </a:cubicBezTo>
                  <a:cubicBezTo>
                    <a:pt x="166712" y="2156"/>
                    <a:pt x="168823" y="45"/>
                    <a:pt x="173046" y="45"/>
                  </a:cubicBezTo>
                  <a:lnTo>
                    <a:pt x="205716" y="1045"/>
                  </a:lnTo>
                  <a:lnTo>
                    <a:pt x="206050" y="1045"/>
                  </a:lnTo>
                  <a:lnTo>
                    <a:pt x="232720" y="45"/>
                  </a:lnTo>
                  <a:lnTo>
                    <a:pt x="233387" y="45"/>
                  </a:lnTo>
                  <a:cubicBezTo>
                    <a:pt x="236276" y="45"/>
                    <a:pt x="237720" y="1379"/>
                    <a:pt x="237720" y="4046"/>
                  </a:cubicBezTo>
                  <a:cubicBezTo>
                    <a:pt x="237720" y="8046"/>
                    <a:pt x="236276" y="10157"/>
                    <a:pt x="233387" y="10380"/>
                  </a:cubicBezTo>
                  <a:cubicBezTo>
                    <a:pt x="221829" y="11046"/>
                    <a:pt x="212717" y="14158"/>
                    <a:pt x="206050" y="19714"/>
                  </a:cubicBezTo>
                  <a:cubicBezTo>
                    <a:pt x="203605" y="21714"/>
                    <a:pt x="201160" y="24159"/>
                    <a:pt x="198716" y="27048"/>
                  </a:cubicBezTo>
                  <a:cubicBezTo>
                    <a:pt x="196049" y="30160"/>
                    <a:pt x="193382" y="33827"/>
                    <a:pt x="190715" y="38050"/>
                  </a:cubicBezTo>
                  <a:close/>
                </a:path>
              </a:pathLst>
            </a:custGeom>
            <a:solidFill>
              <a:schemeClr val="bg1"/>
            </a:solidFill>
            <a:ln w="333375" cap="flat">
              <a:noFill/>
              <a:prstDash val="solid"/>
              <a:miter/>
            </a:ln>
          </p:spPr>
          <p:txBody>
            <a:bodyPr rtlCol="0" anchor="ctr"/>
            <a:lstStyle/>
            <a:p>
              <a:endParaRPr lang="ja-JP" altLang="en-US"/>
            </a:p>
          </p:txBody>
        </p:sp>
        <p:sp>
          <p:nvSpPr>
            <p:cNvPr id="104" name="テキスト ボックス 103">
              <a:extLst>
                <a:ext uri="{FF2B5EF4-FFF2-40B4-BE49-F238E27FC236}">
                  <a16:creationId xmlns:a16="http://schemas.microsoft.com/office/drawing/2014/main" id="{8AA7015F-0B48-437E-BFA4-3B9342D9324F}"/>
                </a:ext>
              </a:extLst>
            </p:cNvPr>
            <p:cNvSpPr txBox="1"/>
            <p:nvPr/>
          </p:nvSpPr>
          <p:spPr>
            <a:xfrm>
              <a:off x="629547" y="2493241"/>
              <a:ext cx="2492990" cy="369332"/>
            </a:xfrm>
            <a:prstGeom prst="rect">
              <a:avLst/>
            </a:prstGeom>
            <a:noFill/>
          </p:spPr>
          <p:txBody>
            <a:bodyPr wrap="none" rtlCol="0">
              <a:spAutoFit/>
            </a:bodyPr>
            <a:lstStyle/>
            <a:p>
              <a:r>
                <a:rPr kumimoji="1" lang="ja-JP" altLang="en-US">
                  <a:solidFill>
                    <a:schemeClr val="bg1"/>
                  </a:solidFill>
                </a:rPr>
                <a:t>バリュー　陰影の結果</a:t>
              </a:r>
            </a:p>
          </p:txBody>
        </p:sp>
      </p:grpSp>
      <p:grpSp>
        <p:nvGrpSpPr>
          <p:cNvPr id="114" name="グラフィックス 106">
            <a:extLst>
              <a:ext uri="{FF2B5EF4-FFF2-40B4-BE49-F238E27FC236}">
                <a16:creationId xmlns:a16="http://schemas.microsoft.com/office/drawing/2014/main" id="{EA09B6D0-D01D-0360-DFE5-2E09E9D15BFA}"/>
              </a:ext>
            </a:extLst>
          </p:cNvPr>
          <p:cNvGrpSpPr/>
          <p:nvPr/>
        </p:nvGrpSpPr>
        <p:grpSpPr>
          <a:xfrm>
            <a:off x="1296176" y="1365698"/>
            <a:ext cx="5872329" cy="333375"/>
            <a:chOff x="1296176" y="1365698"/>
            <a:chExt cx="5872329" cy="333375"/>
          </a:xfrm>
          <a:solidFill>
            <a:schemeClr val="bg1"/>
          </a:solidFill>
        </p:grpSpPr>
        <p:sp>
          <p:nvSpPr>
            <p:cNvPr id="115" name="フリーフォーム: 図形 114">
              <a:extLst>
                <a:ext uri="{FF2B5EF4-FFF2-40B4-BE49-F238E27FC236}">
                  <a16:creationId xmlns:a16="http://schemas.microsoft.com/office/drawing/2014/main" id="{D63F841B-9E66-832C-DC75-FB82E4CA5D5E}"/>
                </a:ext>
              </a:extLst>
            </p:cNvPr>
            <p:cNvSpPr/>
            <p:nvPr/>
          </p:nvSpPr>
          <p:spPr>
            <a:xfrm>
              <a:off x="1296176" y="1380699"/>
              <a:ext cx="236696" cy="242363"/>
            </a:xfrm>
            <a:custGeom>
              <a:avLst/>
              <a:gdLst>
                <a:gd name="connsiteX0" fmla="*/ 236720 w 236696"/>
                <a:gd name="connsiteY0" fmla="*/ 3358 h 242363"/>
                <a:gd name="connsiteX1" fmla="*/ 215717 w 236696"/>
                <a:gd name="connsiteY1" fmla="*/ 88369 h 242363"/>
                <a:gd name="connsiteX2" fmla="*/ 212384 w 236696"/>
                <a:gd name="connsiteY2" fmla="*/ 94703 h 242363"/>
                <a:gd name="connsiteX3" fmla="*/ 212050 w 236696"/>
                <a:gd name="connsiteY3" fmla="*/ 95037 h 242363"/>
                <a:gd name="connsiteX4" fmla="*/ 209717 w 236696"/>
                <a:gd name="connsiteY4" fmla="*/ 95037 h 242363"/>
                <a:gd name="connsiteX5" fmla="*/ 204716 w 236696"/>
                <a:gd name="connsiteY5" fmla="*/ 91703 h 242363"/>
                <a:gd name="connsiteX6" fmla="*/ 205716 w 236696"/>
                <a:gd name="connsiteY6" fmla="*/ 75367 h 242363"/>
                <a:gd name="connsiteX7" fmla="*/ 205716 w 236696"/>
                <a:gd name="connsiteY7" fmla="*/ 74701 h 242363"/>
                <a:gd name="connsiteX8" fmla="*/ 179713 w 236696"/>
                <a:gd name="connsiteY8" fmla="*/ 17694 h 242363"/>
                <a:gd name="connsiteX9" fmla="*/ 179380 w 236696"/>
                <a:gd name="connsiteY9" fmla="*/ 17360 h 242363"/>
                <a:gd name="connsiteX10" fmla="*/ 152043 w 236696"/>
                <a:gd name="connsiteY10" fmla="*/ 10359 h 242363"/>
                <a:gd name="connsiteX11" fmla="*/ 85034 w 236696"/>
                <a:gd name="connsiteY11" fmla="*/ 36696 h 242363"/>
                <a:gd name="connsiteX12" fmla="*/ 70699 w 236696"/>
                <a:gd name="connsiteY12" fmla="*/ 50698 h 242363"/>
                <a:gd name="connsiteX13" fmla="*/ 31694 w 236696"/>
                <a:gd name="connsiteY13" fmla="*/ 144709 h 242363"/>
                <a:gd name="connsiteX14" fmla="*/ 30361 w 236696"/>
                <a:gd name="connsiteY14" fmla="*/ 162712 h 242363"/>
                <a:gd name="connsiteX15" fmla="*/ 65699 w 236696"/>
                <a:gd name="connsiteY15" fmla="*/ 225720 h 242363"/>
                <a:gd name="connsiteX16" fmla="*/ 95702 w 236696"/>
                <a:gd name="connsiteY16" fmla="*/ 232054 h 242363"/>
                <a:gd name="connsiteX17" fmla="*/ 157043 w 236696"/>
                <a:gd name="connsiteY17" fmla="*/ 207717 h 242363"/>
                <a:gd name="connsiteX18" fmla="*/ 190714 w 236696"/>
                <a:gd name="connsiteY18" fmla="*/ 155044 h 242363"/>
                <a:gd name="connsiteX19" fmla="*/ 195048 w 236696"/>
                <a:gd name="connsiteY19" fmla="*/ 151710 h 242363"/>
                <a:gd name="connsiteX20" fmla="*/ 199049 w 236696"/>
                <a:gd name="connsiteY20" fmla="*/ 155044 h 242363"/>
                <a:gd name="connsiteX21" fmla="*/ 191381 w 236696"/>
                <a:gd name="connsiteY21" fmla="*/ 176380 h 242363"/>
                <a:gd name="connsiteX22" fmla="*/ 162377 w 236696"/>
                <a:gd name="connsiteY22" fmla="*/ 213718 h 242363"/>
                <a:gd name="connsiteX23" fmla="*/ 90368 w 236696"/>
                <a:gd name="connsiteY23" fmla="*/ 242388 h 242363"/>
                <a:gd name="connsiteX24" fmla="*/ 22027 w 236696"/>
                <a:gd name="connsiteY24" fmla="*/ 213051 h 242363"/>
                <a:gd name="connsiteX25" fmla="*/ 24 w 236696"/>
                <a:gd name="connsiteY25" fmla="*/ 151044 h 242363"/>
                <a:gd name="connsiteX26" fmla="*/ 36362 w 236696"/>
                <a:gd name="connsiteY26" fmla="*/ 58032 h 242363"/>
                <a:gd name="connsiteX27" fmla="*/ 116038 w 236696"/>
                <a:gd name="connsiteY27" fmla="*/ 4692 h 242363"/>
                <a:gd name="connsiteX28" fmla="*/ 149376 w 236696"/>
                <a:gd name="connsiteY28" fmla="*/ 25 h 242363"/>
                <a:gd name="connsiteX29" fmla="*/ 204716 w 236696"/>
                <a:gd name="connsiteY29" fmla="*/ 29695 h 242363"/>
                <a:gd name="connsiteX30" fmla="*/ 228052 w 236696"/>
                <a:gd name="connsiteY30" fmla="*/ 4025 h 242363"/>
                <a:gd name="connsiteX31" fmla="*/ 233053 w 236696"/>
                <a:gd name="connsiteY31" fmla="*/ 25 h 242363"/>
                <a:gd name="connsiteX32" fmla="*/ 236720 w 236696"/>
                <a:gd name="connsiteY32" fmla="*/ 3358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696" h="242363">
                  <a:moveTo>
                    <a:pt x="236720" y="3358"/>
                  </a:moveTo>
                  <a:lnTo>
                    <a:pt x="215717" y="88369"/>
                  </a:lnTo>
                  <a:cubicBezTo>
                    <a:pt x="214606" y="92370"/>
                    <a:pt x="213495" y="94481"/>
                    <a:pt x="212384" y="94703"/>
                  </a:cubicBezTo>
                  <a:lnTo>
                    <a:pt x="212050" y="95037"/>
                  </a:lnTo>
                  <a:lnTo>
                    <a:pt x="209717" y="95037"/>
                  </a:lnTo>
                  <a:cubicBezTo>
                    <a:pt x="206383" y="95037"/>
                    <a:pt x="204716" y="93925"/>
                    <a:pt x="204716" y="91703"/>
                  </a:cubicBezTo>
                  <a:lnTo>
                    <a:pt x="205716" y="75367"/>
                  </a:lnTo>
                  <a:lnTo>
                    <a:pt x="205716" y="74701"/>
                  </a:lnTo>
                  <a:cubicBezTo>
                    <a:pt x="205716" y="47142"/>
                    <a:pt x="197048" y="28139"/>
                    <a:pt x="179713" y="17694"/>
                  </a:cubicBezTo>
                  <a:lnTo>
                    <a:pt x="179380" y="17360"/>
                  </a:lnTo>
                  <a:cubicBezTo>
                    <a:pt x="171601" y="12693"/>
                    <a:pt x="162488" y="10359"/>
                    <a:pt x="152043" y="10359"/>
                  </a:cubicBezTo>
                  <a:cubicBezTo>
                    <a:pt x="128484" y="10359"/>
                    <a:pt x="106148" y="19138"/>
                    <a:pt x="85034" y="36696"/>
                  </a:cubicBezTo>
                  <a:cubicBezTo>
                    <a:pt x="79700" y="40919"/>
                    <a:pt x="74922" y="45586"/>
                    <a:pt x="70699" y="50698"/>
                  </a:cubicBezTo>
                  <a:cubicBezTo>
                    <a:pt x="49586" y="75367"/>
                    <a:pt x="36584" y="106705"/>
                    <a:pt x="31694" y="144709"/>
                  </a:cubicBezTo>
                  <a:cubicBezTo>
                    <a:pt x="30805" y="151599"/>
                    <a:pt x="30361" y="157600"/>
                    <a:pt x="30361" y="162712"/>
                  </a:cubicBezTo>
                  <a:cubicBezTo>
                    <a:pt x="30361" y="193827"/>
                    <a:pt x="42140" y="214829"/>
                    <a:pt x="65699" y="225720"/>
                  </a:cubicBezTo>
                  <a:cubicBezTo>
                    <a:pt x="74811" y="229942"/>
                    <a:pt x="84812" y="232054"/>
                    <a:pt x="95702" y="232054"/>
                  </a:cubicBezTo>
                  <a:cubicBezTo>
                    <a:pt x="116594" y="232054"/>
                    <a:pt x="137041" y="223942"/>
                    <a:pt x="157043" y="207717"/>
                  </a:cubicBezTo>
                  <a:cubicBezTo>
                    <a:pt x="172601" y="194605"/>
                    <a:pt x="183824" y="177047"/>
                    <a:pt x="190714" y="155044"/>
                  </a:cubicBezTo>
                  <a:cubicBezTo>
                    <a:pt x="191159" y="152821"/>
                    <a:pt x="192604" y="151710"/>
                    <a:pt x="195048" y="151710"/>
                  </a:cubicBezTo>
                  <a:cubicBezTo>
                    <a:pt x="197715" y="151710"/>
                    <a:pt x="199049" y="152821"/>
                    <a:pt x="199049" y="155044"/>
                  </a:cubicBezTo>
                  <a:cubicBezTo>
                    <a:pt x="199049" y="159045"/>
                    <a:pt x="196493" y="166156"/>
                    <a:pt x="191381" y="176380"/>
                  </a:cubicBezTo>
                  <a:cubicBezTo>
                    <a:pt x="184491" y="190382"/>
                    <a:pt x="174823" y="202828"/>
                    <a:pt x="162377" y="213718"/>
                  </a:cubicBezTo>
                  <a:cubicBezTo>
                    <a:pt x="140375" y="232832"/>
                    <a:pt x="116372" y="242388"/>
                    <a:pt x="90368" y="242388"/>
                  </a:cubicBezTo>
                  <a:cubicBezTo>
                    <a:pt x="61921" y="242388"/>
                    <a:pt x="39140" y="232609"/>
                    <a:pt x="22027" y="213051"/>
                  </a:cubicBezTo>
                  <a:cubicBezTo>
                    <a:pt x="7358" y="196383"/>
                    <a:pt x="24" y="175713"/>
                    <a:pt x="24" y="151044"/>
                  </a:cubicBezTo>
                  <a:cubicBezTo>
                    <a:pt x="24" y="117928"/>
                    <a:pt x="12136" y="86925"/>
                    <a:pt x="36362" y="58032"/>
                  </a:cubicBezTo>
                  <a:cubicBezTo>
                    <a:pt x="58809" y="31140"/>
                    <a:pt x="85368" y="13360"/>
                    <a:pt x="116038" y="4692"/>
                  </a:cubicBezTo>
                  <a:cubicBezTo>
                    <a:pt x="127373" y="1580"/>
                    <a:pt x="138485" y="25"/>
                    <a:pt x="149376" y="25"/>
                  </a:cubicBezTo>
                  <a:cubicBezTo>
                    <a:pt x="173601" y="25"/>
                    <a:pt x="192048" y="9915"/>
                    <a:pt x="204716" y="29695"/>
                  </a:cubicBezTo>
                  <a:lnTo>
                    <a:pt x="228052" y="4025"/>
                  </a:lnTo>
                  <a:cubicBezTo>
                    <a:pt x="230719" y="1358"/>
                    <a:pt x="232386" y="25"/>
                    <a:pt x="233053" y="25"/>
                  </a:cubicBezTo>
                  <a:cubicBezTo>
                    <a:pt x="235498" y="25"/>
                    <a:pt x="236720" y="1136"/>
                    <a:pt x="236720" y="3358"/>
                  </a:cubicBezTo>
                  <a:close/>
                </a:path>
              </a:pathLst>
            </a:custGeom>
            <a:solidFill>
              <a:schemeClr val="bg1"/>
            </a:solidFill>
            <a:ln w="333375" cap="flat">
              <a:noFill/>
              <a:prstDash val="solid"/>
              <a:miter/>
            </a:ln>
          </p:spPr>
          <p:txBody>
            <a:bodyPr rtlCol="0" anchor="ctr"/>
            <a:lstStyle/>
            <a:p>
              <a:endParaRPr lang="ja-JP" altLang="en-US"/>
            </a:p>
          </p:txBody>
        </p:sp>
        <p:sp>
          <p:nvSpPr>
            <p:cNvPr id="116" name="フリーフォーム: 図形 115">
              <a:extLst>
                <a:ext uri="{FF2B5EF4-FFF2-40B4-BE49-F238E27FC236}">
                  <a16:creationId xmlns:a16="http://schemas.microsoft.com/office/drawing/2014/main" id="{38427734-B025-7416-A0A1-B1C50FFE0B25}"/>
                </a:ext>
              </a:extLst>
            </p:cNvPr>
            <p:cNvSpPr/>
            <p:nvPr/>
          </p:nvSpPr>
          <p:spPr>
            <a:xfrm>
              <a:off x="1653147" y="1493380"/>
              <a:ext cx="221694" cy="78009"/>
            </a:xfrm>
            <a:custGeom>
              <a:avLst/>
              <a:gdLst>
                <a:gd name="connsiteX0" fmla="*/ 210420 w 221694"/>
                <a:gd name="connsiteY0" fmla="*/ 13363 h 78009"/>
                <a:gd name="connsiteX1" fmla="*/ 11395 w 221694"/>
                <a:gd name="connsiteY1" fmla="*/ 13363 h 78009"/>
                <a:gd name="connsiteX2" fmla="*/ 60 w 221694"/>
                <a:gd name="connsiteY2" fmla="*/ 6695 h 78009"/>
                <a:gd name="connsiteX3" fmla="*/ 11062 w 221694"/>
                <a:gd name="connsiteY3" fmla="*/ 28 h 78009"/>
                <a:gd name="connsiteX4" fmla="*/ 210753 w 221694"/>
                <a:gd name="connsiteY4" fmla="*/ 28 h 78009"/>
                <a:gd name="connsiteX5" fmla="*/ 221755 w 221694"/>
                <a:gd name="connsiteY5" fmla="*/ 6695 h 78009"/>
                <a:gd name="connsiteX6" fmla="*/ 210420 w 221694"/>
                <a:gd name="connsiteY6" fmla="*/ 13363 h 78009"/>
                <a:gd name="connsiteX7" fmla="*/ 210753 w 221694"/>
                <a:gd name="connsiteY7" fmla="*/ 78038 h 78009"/>
                <a:gd name="connsiteX8" fmla="*/ 11062 w 221694"/>
                <a:gd name="connsiteY8" fmla="*/ 78038 h 78009"/>
                <a:gd name="connsiteX9" fmla="*/ 60 w 221694"/>
                <a:gd name="connsiteY9" fmla="*/ 71370 h 78009"/>
                <a:gd name="connsiteX10" fmla="*/ 11395 w 221694"/>
                <a:gd name="connsiteY10" fmla="*/ 64703 h 78009"/>
                <a:gd name="connsiteX11" fmla="*/ 210420 w 221694"/>
                <a:gd name="connsiteY11" fmla="*/ 64703 h 78009"/>
                <a:gd name="connsiteX12" fmla="*/ 221755 w 221694"/>
                <a:gd name="connsiteY12" fmla="*/ 71370 h 78009"/>
                <a:gd name="connsiteX13" fmla="*/ 210753 w 221694"/>
                <a:gd name="connsiteY13" fmla="*/ 78038 h 7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694" h="78009">
                  <a:moveTo>
                    <a:pt x="210420" y="13363"/>
                  </a:moveTo>
                  <a:lnTo>
                    <a:pt x="11395" y="13363"/>
                  </a:lnTo>
                  <a:cubicBezTo>
                    <a:pt x="4283" y="13363"/>
                    <a:pt x="505" y="11140"/>
                    <a:pt x="60" y="6695"/>
                  </a:cubicBezTo>
                  <a:cubicBezTo>
                    <a:pt x="60" y="2250"/>
                    <a:pt x="3728" y="28"/>
                    <a:pt x="11062" y="28"/>
                  </a:cubicBezTo>
                  <a:lnTo>
                    <a:pt x="210753" y="28"/>
                  </a:lnTo>
                  <a:cubicBezTo>
                    <a:pt x="217865" y="28"/>
                    <a:pt x="221532" y="2250"/>
                    <a:pt x="221755" y="6695"/>
                  </a:cubicBezTo>
                  <a:cubicBezTo>
                    <a:pt x="221755" y="11140"/>
                    <a:pt x="217977" y="13363"/>
                    <a:pt x="210420" y="13363"/>
                  </a:cubicBezTo>
                  <a:moveTo>
                    <a:pt x="210753" y="78038"/>
                  </a:moveTo>
                  <a:lnTo>
                    <a:pt x="11062" y="78038"/>
                  </a:lnTo>
                  <a:cubicBezTo>
                    <a:pt x="3950" y="78038"/>
                    <a:pt x="283" y="75815"/>
                    <a:pt x="60" y="71370"/>
                  </a:cubicBezTo>
                  <a:cubicBezTo>
                    <a:pt x="60" y="66925"/>
                    <a:pt x="3839" y="64703"/>
                    <a:pt x="11395" y="64703"/>
                  </a:cubicBezTo>
                  <a:lnTo>
                    <a:pt x="210420" y="64703"/>
                  </a:lnTo>
                  <a:cubicBezTo>
                    <a:pt x="217532" y="64703"/>
                    <a:pt x="221310" y="66925"/>
                    <a:pt x="221755" y="71370"/>
                  </a:cubicBezTo>
                  <a:cubicBezTo>
                    <a:pt x="221755" y="75815"/>
                    <a:pt x="218088" y="78038"/>
                    <a:pt x="210753" y="78038"/>
                  </a:cubicBezTo>
                  <a:close/>
                </a:path>
              </a:pathLst>
            </a:custGeom>
            <a:solidFill>
              <a:schemeClr val="bg1"/>
            </a:solidFill>
            <a:ln w="333375" cap="flat">
              <a:noFill/>
              <a:prstDash val="solid"/>
              <a:miter/>
            </a:ln>
          </p:spPr>
          <p:txBody>
            <a:bodyPr rtlCol="0" anchor="ctr"/>
            <a:lstStyle/>
            <a:p>
              <a:endParaRPr lang="ja-JP" altLang="en-US"/>
            </a:p>
          </p:txBody>
        </p:sp>
        <p:sp>
          <p:nvSpPr>
            <p:cNvPr id="117" name="フリーフォーム: 図形 116">
              <a:extLst>
                <a:ext uri="{FF2B5EF4-FFF2-40B4-BE49-F238E27FC236}">
                  <a16:creationId xmlns:a16="http://schemas.microsoft.com/office/drawing/2014/main" id="{95A54C97-BCF5-96B5-C3A4-EA4B1E23A1D0}"/>
                </a:ext>
              </a:extLst>
            </p:cNvPr>
            <p:cNvSpPr/>
            <p:nvPr/>
          </p:nvSpPr>
          <p:spPr>
            <a:xfrm>
              <a:off x="2019453" y="1365698"/>
              <a:ext cx="77343" cy="333375"/>
            </a:xfrm>
            <a:custGeom>
              <a:avLst/>
              <a:gdLst>
                <a:gd name="connsiteX0" fmla="*/ 77435 w 77343"/>
                <a:gd name="connsiteY0" fmla="*/ 330069 h 333375"/>
                <a:gd name="connsiteX1" fmla="*/ 77435 w 77343"/>
                <a:gd name="connsiteY1" fmla="*/ 330069 h 333375"/>
                <a:gd name="connsiteX2" fmla="*/ 74101 w 77343"/>
                <a:gd name="connsiteY2" fmla="*/ 333403 h 333375"/>
                <a:gd name="connsiteX3" fmla="*/ 56432 w 77343"/>
                <a:gd name="connsiteY3" fmla="*/ 319734 h 333375"/>
                <a:gd name="connsiteX4" fmla="*/ 22094 w 77343"/>
                <a:gd name="connsiteY4" fmla="*/ 270728 h 333375"/>
                <a:gd name="connsiteX5" fmla="*/ 92 w 77343"/>
                <a:gd name="connsiteY5" fmla="*/ 166715 h 333375"/>
                <a:gd name="connsiteX6" fmla="*/ 21094 w 77343"/>
                <a:gd name="connsiteY6" fmla="*/ 65036 h 333375"/>
                <a:gd name="connsiteX7" fmla="*/ 65100 w 77343"/>
                <a:gd name="connsiteY7" fmla="*/ 5695 h 333375"/>
                <a:gd name="connsiteX8" fmla="*/ 74101 w 77343"/>
                <a:gd name="connsiteY8" fmla="*/ 28 h 333375"/>
                <a:gd name="connsiteX9" fmla="*/ 77435 w 77343"/>
                <a:gd name="connsiteY9" fmla="*/ 3361 h 333375"/>
                <a:gd name="connsiteX10" fmla="*/ 73101 w 77343"/>
                <a:gd name="connsiteY10" fmla="*/ 9029 h 333375"/>
                <a:gd name="connsiteX11" fmla="*/ 19427 w 77343"/>
                <a:gd name="connsiteY11" fmla="*/ 166715 h 333375"/>
                <a:gd name="connsiteX12" fmla="*/ 71767 w 77343"/>
                <a:gd name="connsiteY12" fmla="*/ 322735 h 333375"/>
                <a:gd name="connsiteX13" fmla="*/ 77435 w 77343"/>
                <a:gd name="connsiteY13" fmla="*/ 330069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43" h="333375">
                  <a:moveTo>
                    <a:pt x="77435" y="330069"/>
                  </a:moveTo>
                  <a:lnTo>
                    <a:pt x="77435" y="330069"/>
                  </a:lnTo>
                  <a:cubicBezTo>
                    <a:pt x="77435" y="332292"/>
                    <a:pt x="76323" y="333403"/>
                    <a:pt x="74101" y="333403"/>
                  </a:cubicBezTo>
                  <a:cubicBezTo>
                    <a:pt x="71434" y="333403"/>
                    <a:pt x="65544" y="328847"/>
                    <a:pt x="56432" y="319734"/>
                  </a:cubicBezTo>
                  <a:cubicBezTo>
                    <a:pt x="42653" y="305955"/>
                    <a:pt x="31206" y="289620"/>
                    <a:pt x="22094" y="270728"/>
                  </a:cubicBezTo>
                  <a:cubicBezTo>
                    <a:pt x="7426" y="240502"/>
                    <a:pt x="92" y="205831"/>
                    <a:pt x="92" y="166715"/>
                  </a:cubicBezTo>
                  <a:cubicBezTo>
                    <a:pt x="92" y="129155"/>
                    <a:pt x="7092" y="95262"/>
                    <a:pt x="21094" y="65036"/>
                  </a:cubicBezTo>
                  <a:cubicBezTo>
                    <a:pt x="32651" y="40366"/>
                    <a:pt x="47320" y="20586"/>
                    <a:pt x="65100" y="5695"/>
                  </a:cubicBezTo>
                  <a:cubicBezTo>
                    <a:pt x="69767" y="1917"/>
                    <a:pt x="72767" y="28"/>
                    <a:pt x="74101" y="28"/>
                  </a:cubicBezTo>
                  <a:cubicBezTo>
                    <a:pt x="76323" y="28"/>
                    <a:pt x="77435" y="1139"/>
                    <a:pt x="77435" y="3361"/>
                  </a:cubicBezTo>
                  <a:cubicBezTo>
                    <a:pt x="77435" y="4473"/>
                    <a:pt x="75990" y="6362"/>
                    <a:pt x="73101" y="9029"/>
                  </a:cubicBezTo>
                  <a:cubicBezTo>
                    <a:pt x="37319" y="45478"/>
                    <a:pt x="19427" y="98040"/>
                    <a:pt x="19427" y="166715"/>
                  </a:cubicBezTo>
                  <a:cubicBezTo>
                    <a:pt x="19427" y="235168"/>
                    <a:pt x="36874" y="287175"/>
                    <a:pt x="71767" y="322735"/>
                  </a:cubicBezTo>
                  <a:cubicBezTo>
                    <a:pt x="75545" y="326513"/>
                    <a:pt x="77435" y="328958"/>
                    <a:pt x="77435" y="330069"/>
                  </a:cubicBezTo>
                  <a:close/>
                </a:path>
              </a:pathLst>
            </a:custGeom>
            <a:solidFill>
              <a:schemeClr val="bg1"/>
            </a:solidFill>
            <a:ln w="333375" cap="flat">
              <a:noFill/>
              <a:prstDash val="solid"/>
              <a:miter/>
            </a:ln>
          </p:spPr>
          <p:txBody>
            <a:bodyPr rtlCol="0" anchor="ctr"/>
            <a:lstStyle/>
            <a:p>
              <a:endParaRPr lang="ja-JP" altLang="en-US"/>
            </a:p>
          </p:txBody>
        </p:sp>
        <p:sp>
          <p:nvSpPr>
            <p:cNvPr id="118" name="フリーフォーム: 図形 117">
              <a:extLst>
                <a:ext uri="{FF2B5EF4-FFF2-40B4-BE49-F238E27FC236}">
                  <a16:creationId xmlns:a16="http://schemas.microsoft.com/office/drawing/2014/main" id="{FD982C10-A987-1057-34E8-E022E4FB589B}"/>
                </a:ext>
              </a:extLst>
            </p:cNvPr>
            <p:cNvSpPr/>
            <p:nvPr/>
          </p:nvSpPr>
          <p:spPr>
            <a:xfrm>
              <a:off x="2145802" y="1393701"/>
              <a:ext cx="110013" cy="222027"/>
            </a:xfrm>
            <a:custGeom>
              <a:avLst/>
              <a:gdLst>
                <a:gd name="connsiteX0" fmla="*/ 68448 w 110013"/>
                <a:gd name="connsiteY0" fmla="*/ 8693 h 222027"/>
                <a:gd name="connsiteX1" fmla="*/ 68448 w 110013"/>
                <a:gd name="connsiteY1" fmla="*/ 195716 h 222027"/>
                <a:gd name="connsiteX2" fmla="*/ 72449 w 110013"/>
                <a:gd name="connsiteY2" fmla="*/ 208384 h 222027"/>
                <a:gd name="connsiteX3" fmla="*/ 99452 w 110013"/>
                <a:gd name="connsiteY3" fmla="*/ 211718 h 222027"/>
                <a:gd name="connsiteX4" fmla="*/ 110120 w 110013"/>
                <a:gd name="connsiteY4" fmla="*/ 211718 h 222027"/>
                <a:gd name="connsiteX5" fmla="*/ 110120 w 110013"/>
                <a:gd name="connsiteY5" fmla="*/ 222053 h 222027"/>
                <a:gd name="connsiteX6" fmla="*/ 56113 w 110013"/>
                <a:gd name="connsiteY6" fmla="*/ 221053 h 222027"/>
                <a:gd name="connsiteX7" fmla="*/ 2107 w 110013"/>
                <a:gd name="connsiteY7" fmla="*/ 222053 h 222027"/>
                <a:gd name="connsiteX8" fmla="*/ 2107 w 110013"/>
                <a:gd name="connsiteY8" fmla="*/ 211718 h 222027"/>
                <a:gd name="connsiteX9" fmla="*/ 12775 w 110013"/>
                <a:gd name="connsiteY9" fmla="*/ 211718 h 222027"/>
                <a:gd name="connsiteX10" fmla="*/ 42112 w 110013"/>
                <a:gd name="connsiteY10" fmla="*/ 205717 h 222027"/>
                <a:gd name="connsiteX11" fmla="*/ 42445 w 110013"/>
                <a:gd name="connsiteY11" fmla="*/ 205384 h 222027"/>
                <a:gd name="connsiteX12" fmla="*/ 43779 w 110013"/>
                <a:gd name="connsiteY12" fmla="*/ 195716 h 222027"/>
                <a:gd name="connsiteX13" fmla="*/ 43779 w 110013"/>
                <a:gd name="connsiteY13" fmla="*/ 23028 h 222027"/>
                <a:gd name="connsiteX14" fmla="*/ 106 w 110013"/>
                <a:gd name="connsiteY14" fmla="*/ 31696 h 222027"/>
                <a:gd name="connsiteX15" fmla="*/ 106 w 110013"/>
                <a:gd name="connsiteY15" fmla="*/ 21361 h 222027"/>
                <a:gd name="connsiteX16" fmla="*/ 60781 w 110013"/>
                <a:gd name="connsiteY16" fmla="*/ 25 h 222027"/>
                <a:gd name="connsiteX17" fmla="*/ 68115 w 110013"/>
                <a:gd name="connsiteY17" fmla="*/ 2359 h 222027"/>
                <a:gd name="connsiteX18" fmla="*/ 68115 w 110013"/>
                <a:gd name="connsiteY18" fmla="*/ 2359 h 222027"/>
                <a:gd name="connsiteX19" fmla="*/ 68115 w 110013"/>
                <a:gd name="connsiteY19" fmla="*/ 2692 h 222027"/>
                <a:gd name="connsiteX20" fmla="*/ 68448 w 110013"/>
                <a:gd name="connsiteY20" fmla="*/ 8693 h 22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013" h="222027">
                  <a:moveTo>
                    <a:pt x="68448" y="8693"/>
                  </a:moveTo>
                  <a:lnTo>
                    <a:pt x="68448" y="195716"/>
                  </a:lnTo>
                  <a:cubicBezTo>
                    <a:pt x="68448" y="202384"/>
                    <a:pt x="69782" y="206606"/>
                    <a:pt x="72449" y="208384"/>
                  </a:cubicBezTo>
                  <a:cubicBezTo>
                    <a:pt x="76227" y="210607"/>
                    <a:pt x="85228" y="211718"/>
                    <a:pt x="99452" y="211718"/>
                  </a:cubicBezTo>
                  <a:lnTo>
                    <a:pt x="110120" y="211718"/>
                  </a:lnTo>
                  <a:lnTo>
                    <a:pt x="110120" y="222053"/>
                  </a:lnTo>
                  <a:cubicBezTo>
                    <a:pt x="102342" y="221386"/>
                    <a:pt x="84339" y="221053"/>
                    <a:pt x="56113" y="221053"/>
                  </a:cubicBezTo>
                  <a:cubicBezTo>
                    <a:pt x="27888" y="221053"/>
                    <a:pt x="9885" y="221386"/>
                    <a:pt x="2107" y="222053"/>
                  </a:cubicBezTo>
                  <a:lnTo>
                    <a:pt x="2107" y="211718"/>
                  </a:lnTo>
                  <a:lnTo>
                    <a:pt x="12775" y="211718"/>
                  </a:lnTo>
                  <a:cubicBezTo>
                    <a:pt x="29888" y="211718"/>
                    <a:pt x="39667" y="209718"/>
                    <a:pt x="42112" y="205717"/>
                  </a:cubicBezTo>
                  <a:lnTo>
                    <a:pt x="42445" y="205384"/>
                  </a:lnTo>
                  <a:cubicBezTo>
                    <a:pt x="43334" y="203606"/>
                    <a:pt x="43779" y="200383"/>
                    <a:pt x="43779" y="195716"/>
                  </a:cubicBezTo>
                  <a:lnTo>
                    <a:pt x="43779" y="23028"/>
                  </a:lnTo>
                  <a:cubicBezTo>
                    <a:pt x="32221" y="28806"/>
                    <a:pt x="17664" y="31696"/>
                    <a:pt x="106" y="31696"/>
                  </a:cubicBezTo>
                  <a:lnTo>
                    <a:pt x="106" y="21361"/>
                  </a:lnTo>
                  <a:cubicBezTo>
                    <a:pt x="26776" y="21361"/>
                    <a:pt x="47001" y="14249"/>
                    <a:pt x="60781" y="25"/>
                  </a:cubicBezTo>
                  <a:cubicBezTo>
                    <a:pt x="65004" y="25"/>
                    <a:pt x="67448" y="803"/>
                    <a:pt x="68115" y="2359"/>
                  </a:cubicBezTo>
                  <a:lnTo>
                    <a:pt x="68115" y="2359"/>
                  </a:lnTo>
                  <a:lnTo>
                    <a:pt x="68115" y="2692"/>
                  </a:lnTo>
                  <a:cubicBezTo>
                    <a:pt x="68337" y="3359"/>
                    <a:pt x="68448" y="5359"/>
                    <a:pt x="68448" y="8693"/>
                  </a:cubicBezTo>
                  <a:close/>
                </a:path>
              </a:pathLst>
            </a:custGeom>
            <a:solidFill>
              <a:schemeClr val="bg1"/>
            </a:solidFill>
            <a:ln w="333375" cap="flat">
              <a:noFill/>
              <a:prstDash val="solid"/>
              <a:miter/>
            </a:ln>
          </p:spPr>
          <p:txBody>
            <a:bodyPr rtlCol="0" anchor="ctr"/>
            <a:lstStyle/>
            <a:p>
              <a:endParaRPr lang="ja-JP" altLang="en-US"/>
            </a:p>
          </p:txBody>
        </p:sp>
        <p:sp>
          <p:nvSpPr>
            <p:cNvPr id="119" name="フリーフォーム: 図形 118">
              <a:extLst>
                <a:ext uri="{FF2B5EF4-FFF2-40B4-BE49-F238E27FC236}">
                  <a16:creationId xmlns:a16="http://schemas.microsoft.com/office/drawing/2014/main" id="{4680D806-DDC0-9F05-B844-47A2F6C3155A}"/>
                </a:ext>
              </a:extLst>
            </p:cNvPr>
            <p:cNvSpPr/>
            <p:nvPr/>
          </p:nvSpPr>
          <p:spPr>
            <a:xfrm>
              <a:off x="2384572" y="1525718"/>
              <a:ext cx="203692" cy="13335"/>
            </a:xfrm>
            <a:custGeom>
              <a:avLst/>
              <a:gdLst>
                <a:gd name="connsiteX0" fmla="*/ 192827 w 203692"/>
                <a:gd name="connsiteY0" fmla="*/ 13363 h 13335"/>
                <a:gd name="connsiteX1" fmla="*/ 11138 w 203692"/>
                <a:gd name="connsiteY1" fmla="*/ 13363 h 13335"/>
                <a:gd name="connsiteX2" fmla="*/ 136 w 203692"/>
                <a:gd name="connsiteY2" fmla="*/ 6695 h 13335"/>
                <a:gd name="connsiteX3" fmla="*/ 11138 w 203692"/>
                <a:gd name="connsiteY3" fmla="*/ 28 h 13335"/>
                <a:gd name="connsiteX4" fmla="*/ 192827 w 203692"/>
                <a:gd name="connsiteY4" fmla="*/ 28 h 13335"/>
                <a:gd name="connsiteX5" fmla="*/ 203828 w 203692"/>
                <a:gd name="connsiteY5" fmla="*/ 6695 h 13335"/>
                <a:gd name="connsiteX6" fmla="*/ 192827 w 203692"/>
                <a:gd name="connsiteY6" fmla="*/ 13363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692" h="13335">
                  <a:moveTo>
                    <a:pt x="192827" y="13363"/>
                  </a:moveTo>
                  <a:lnTo>
                    <a:pt x="11138" y="13363"/>
                  </a:lnTo>
                  <a:cubicBezTo>
                    <a:pt x="4026" y="13363"/>
                    <a:pt x="359" y="11140"/>
                    <a:pt x="136" y="6695"/>
                  </a:cubicBezTo>
                  <a:cubicBezTo>
                    <a:pt x="136" y="2250"/>
                    <a:pt x="3803" y="28"/>
                    <a:pt x="11138" y="28"/>
                  </a:cubicBezTo>
                  <a:lnTo>
                    <a:pt x="192827" y="28"/>
                  </a:lnTo>
                  <a:cubicBezTo>
                    <a:pt x="199939" y="28"/>
                    <a:pt x="203606" y="2250"/>
                    <a:pt x="203828" y="6695"/>
                  </a:cubicBezTo>
                  <a:cubicBezTo>
                    <a:pt x="203828" y="11140"/>
                    <a:pt x="200161" y="13363"/>
                    <a:pt x="192827" y="13363"/>
                  </a:cubicBezTo>
                  <a:close/>
                </a:path>
              </a:pathLst>
            </a:custGeom>
            <a:solidFill>
              <a:schemeClr val="bg1"/>
            </a:solidFill>
            <a:ln w="333375" cap="flat">
              <a:noFill/>
              <a:prstDash val="solid"/>
              <a:miter/>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14CDBCD0-C1FF-BC43-2EFC-EA57648BB36B}"/>
                </a:ext>
              </a:extLst>
            </p:cNvPr>
            <p:cNvSpPr/>
            <p:nvPr/>
          </p:nvSpPr>
          <p:spPr>
            <a:xfrm>
              <a:off x="2709019" y="1388034"/>
              <a:ext cx="237696" cy="235029"/>
            </a:xfrm>
            <a:custGeom>
              <a:avLst/>
              <a:gdLst>
                <a:gd name="connsiteX0" fmla="*/ 190863 w 237696"/>
                <a:gd name="connsiteY0" fmla="*/ 38030 h 235029"/>
                <a:gd name="connsiteX1" fmla="*/ 70848 w 237696"/>
                <a:gd name="connsiteY1" fmla="*/ 229054 h 235029"/>
                <a:gd name="connsiteX2" fmla="*/ 61513 w 237696"/>
                <a:gd name="connsiteY2" fmla="*/ 235054 h 235029"/>
                <a:gd name="connsiteX3" fmla="*/ 55512 w 237696"/>
                <a:gd name="connsiteY3" fmla="*/ 231054 h 235029"/>
                <a:gd name="connsiteX4" fmla="*/ 54846 w 237696"/>
                <a:gd name="connsiteY4" fmla="*/ 227387 h 235029"/>
                <a:gd name="connsiteX5" fmla="*/ 28509 w 237696"/>
                <a:gd name="connsiteY5" fmla="*/ 21694 h 235029"/>
                <a:gd name="connsiteX6" fmla="*/ 23842 w 237696"/>
                <a:gd name="connsiteY6" fmla="*/ 12360 h 235029"/>
                <a:gd name="connsiteX7" fmla="*/ 8507 w 237696"/>
                <a:gd name="connsiteY7" fmla="*/ 10360 h 235029"/>
                <a:gd name="connsiteX8" fmla="*/ 172 w 237696"/>
                <a:gd name="connsiteY8" fmla="*/ 6359 h 235029"/>
                <a:gd name="connsiteX9" fmla="*/ 6506 w 237696"/>
                <a:gd name="connsiteY9" fmla="*/ 25 h 235029"/>
                <a:gd name="connsiteX10" fmla="*/ 24175 w 237696"/>
                <a:gd name="connsiteY10" fmla="*/ 692 h 235029"/>
                <a:gd name="connsiteX11" fmla="*/ 24509 w 237696"/>
                <a:gd name="connsiteY11" fmla="*/ 692 h 235029"/>
                <a:gd name="connsiteX12" fmla="*/ 42177 w 237696"/>
                <a:gd name="connsiteY12" fmla="*/ 1025 h 235029"/>
                <a:gd name="connsiteX13" fmla="*/ 42844 w 237696"/>
                <a:gd name="connsiteY13" fmla="*/ 1025 h 235029"/>
                <a:gd name="connsiteX14" fmla="*/ 83849 w 237696"/>
                <a:gd name="connsiteY14" fmla="*/ 25 h 235029"/>
                <a:gd name="connsiteX15" fmla="*/ 84183 w 237696"/>
                <a:gd name="connsiteY15" fmla="*/ 25 h 235029"/>
                <a:gd name="connsiteX16" fmla="*/ 88850 w 237696"/>
                <a:gd name="connsiteY16" fmla="*/ 3692 h 235029"/>
                <a:gd name="connsiteX17" fmla="*/ 80516 w 237696"/>
                <a:gd name="connsiteY17" fmla="*/ 10360 h 235029"/>
                <a:gd name="connsiteX18" fmla="*/ 57513 w 237696"/>
                <a:gd name="connsiteY18" fmla="*/ 20361 h 235029"/>
                <a:gd name="connsiteX19" fmla="*/ 80182 w 237696"/>
                <a:gd name="connsiteY19" fmla="*/ 196716 h 235029"/>
                <a:gd name="connsiteX20" fmla="*/ 182528 w 237696"/>
                <a:gd name="connsiteY20" fmla="*/ 34029 h 235029"/>
                <a:gd name="connsiteX21" fmla="*/ 186862 w 237696"/>
                <a:gd name="connsiteY21" fmla="*/ 24695 h 235029"/>
                <a:gd name="connsiteX22" fmla="*/ 187529 w 237696"/>
                <a:gd name="connsiteY22" fmla="*/ 21361 h 235029"/>
                <a:gd name="connsiteX23" fmla="*/ 172194 w 237696"/>
                <a:gd name="connsiteY23" fmla="*/ 10360 h 235029"/>
                <a:gd name="connsiteX24" fmla="*/ 166860 w 237696"/>
                <a:gd name="connsiteY24" fmla="*/ 6359 h 235029"/>
                <a:gd name="connsiteX25" fmla="*/ 173194 w 237696"/>
                <a:gd name="connsiteY25" fmla="*/ 25 h 235029"/>
                <a:gd name="connsiteX26" fmla="*/ 205865 w 237696"/>
                <a:gd name="connsiteY26" fmla="*/ 1025 h 235029"/>
                <a:gd name="connsiteX27" fmla="*/ 206198 w 237696"/>
                <a:gd name="connsiteY27" fmla="*/ 1025 h 235029"/>
                <a:gd name="connsiteX28" fmla="*/ 232868 w 237696"/>
                <a:gd name="connsiteY28" fmla="*/ 25 h 235029"/>
                <a:gd name="connsiteX29" fmla="*/ 233535 w 237696"/>
                <a:gd name="connsiteY29" fmla="*/ 25 h 235029"/>
                <a:gd name="connsiteX30" fmla="*/ 237869 w 237696"/>
                <a:gd name="connsiteY30" fmla="*/ 4026 h 235029"/>
                <a:gd name="connsiteX31" fmla="*/ 233535 w 237696"/>
                <a:gd name="connsiteY31" fmla="*/ 10360 h 235029"/>
                <a:gd name="connsiteX32" fmla="*/ 206198 w 237696"/>
                <a:gd name="connsiteY32" fmla="*/ 19694 h 235029"/>
                <a:gd name="connsiteX33" fmla="*/ 198864 w 237696"/>
                <a:gd name="connsiteY33" fmla="*/ 27028 h 235029"/>
                <a:gd name="connsiteX34" fmla="*/ 190863 w 237696"/>
                <a:gd name="connsiteY34" fmla="*/ 3803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863" y="38030"/>
                  </a:moveTo>
                  <a:lnTo>
                    <a:pt x="70848" y="229054"/>
                  </a:lnTo>
                  <a:cubicBezTo>
                    <a:pt x="67292" y="232832"/>
                    <a:pt x="64180" y="234832"/>
                    <a:pt x="61513" y="235054"/>
                  </a:cubicBezTo>
                  <a:cubicBezTo>
                    <a:pt x="58402" y="235054"/>
                    <a:pt x="56402" y="233721"/>
                    <a:pt x="55512" y="231054"/>
                  </a:cubicBezTo>
                  <a:cubicBezTo>
                    <a:pt x="55290" y="230165"/>
                    <a:pt x="55068" y="228943"/>
                    <a:pt x="54846" y="227387"/>
                  </a:cubicBezTo>
                  <a:lnTo>
                    <a:pt x="28509" y="21694"/>
                  </a:lnTo>
                  <a:cubicBezTo>
                    <a:pt x="27842" y="16583"/>
                    <a:pt x="26286" y="13471"/>
                    <a:pt x="23842" y="12360"/>
                  </a:cubicBezTo>
                  <a:cubicBezTo>
                    <a:pt x="21397" y="11026"/>
                    <a:pt x="16285" y="10360"/>
                    <a:pt x="8507" y="10360"/>
                  </a:cubicBezTo>
                  <a:cubicBezTo>
                    <a:pt x="3395" y="10360"/>
                    <a:pt x="617" y="9026"/>
                    <a:pt x="172" y="6359"/>
                  </a:cubicBezTo>
                  <a:cubicBezTo>
                    <a:pt x="172" y="2136"/>
                    <a:pt x="2284" y="25"/>
                    <a:pt x="6506" y="25"/>
                  </a:cubicBezTo>
                  <a:lnTo>
                    <a:pt x="24175" y="692"/>
                  </a:lnTo>
                  <a:lnTo>
                    <a:pt x="24509" y="692"/>
                  </a:lnTo>
                  <a:lnTo>
                    <a:pt x="42177" y="1025"/>
                  </a:lnTo>
                  <a:lnTo>
                    <a:pt x="42844" y="1025"/>
                  </a:lnTo>
                  <a:lnTo>
                    <a:pt x="83849" y="25"/>
                  </a:lnTo>
                  <a:lnTo>
                    <a:pt x="84183" y="25"/>
                  </a:lnTo>
                  <a:cubicBezTo>
                    <a:pt x="87294" y="25"/>
                    <a:pt x="88850" y="1248"/>
                    <a:pt x="88850" y="3692"/>
                  </a:cubicBezTo>
                  <a:cubicBezTo>
                    <a:pt x="87072" y="7915"/>
                    <a:pt x="84294" y="10137"/>
                    <a:pt x="80516" y="10360"/>
                  </a:cubicBezTo>
                  <a:cubicBezTo>
                    <a:pt x="66291" y="10360"/>
                    <a:pt x="58624" y="13693"/>
                    <a:pt x="57513" y="20361"/>
                  </a:cubicBezTo>
                  <a:lnTo>
                    <a:pt x="80182" y="196716"/>
                  </a:lnTo>
                  <a:lnTo>
                    <a:pt x="182528" y="34029"/>
                  </a:lnTo>
                  <a:lnTo>
                    <a:pt x="186862" y="24695"/>
                  </a:lnTo>
                  <a:cubicBezTo>
                    <a:pt x="187307" y="23361"/>
                    <a:pt x="187529" y="22250"/>
                    <a:pt x="187529" y="21361"/>
                  </a:cubicBezTo>
                  <a:cubicBezTo>
                    <a:pt x="187529" y="14694"/>
                    <a:pt x="182417" y="11026"/>
                    <a:pt x="172194" y="10360"/>
                  </a:cubicBezTo>
                  <a:cubicBezTo>
                    <a:pt x="168638" y="10360"/>
                    <a:pt x="166860" y="9026"/>
                    <a:pt x="166860" y="6359"/>
                  </a:cubicBezTo>
                  <a:cubicBezTo>
                    <a:pt x="166860" y="2136"/>
                    <a:pt x="168971" y="25"/>
                    <a:pt x="173194" y="25"/>
                  </a:cubicBezTo>
                  <a:lnTo>
                    <a:pt x="205865" y="1025"/>
                  </a:lnTo>
                  <a:lnTo>
                    <a:pt x="206198" y="1025"/>
                  </a:lnTo>
                  <a:lnTo>
                    <a:pt x="232868" y="25"/>
                  </a:lnTo>
                  <a:lnTo>
                    <a:pt x="233535" y="25"/>
                  </a:lnTo>
                  <a:cubicBezTo>
                    <a:pt x="236424" y="25"/>
                    <a:pt x="237869" y="1359"/>
                    <a:pt x="237869" y="4026"/>
                  </a:cubicBezTo>
                  <a:cubicBezTo>
                    <a:pt x="237869" y="8026"/>
                    <a:pt x="236424" y="10137"/>
                    <a:pt x="233535" y="10360"/>
                  </a:cubicBezTo>
                  <a:cubicBezTo>
                    <a:pt x="221978" y="11026"/>
                    <a:pt x="212865" y="14138"/>
                    <a:pt x="206198" y="19694"/>
                  </a:cubicBezTo>
                  <a:cubicBezTo>
                    <a:pt x="203753" y="21694"/>
                    <a:pt x="201308" y="24139"/>
                    <a:pt x="198864" y="27028"/>
                  </a:cubicBezTo>
                  <a:cubicBezTo>
                    <a:pt x="196197" y="30140"/>
                    <a:pt x="193530" y="33807"/>
                    <a:pt x="190863" y="38030"/>
                  </a:cubicBezTo>
                  <a:close/>
                </a:path>
              </a:pathLst>
            </a:custGeom>
            <a:solidFill>
              <a:schemeClr val="bg1"/>
            </a:solidFill>
            <a:ln w="333375" cap="flat">
              <a:noFill/>
              <a:prstDash val="solid"/>
              <a:miter/>
            </a:ln>
          </p:spPr>
          <p:txBody>
            <a:bodyPr rtlCol="0" anchor="ctr"/>
            <a:lstStyle/>
            <a:p>
              <a:endParaRPr lang="ja-JP" altLang="en-US"/>
            </a:p>
          </p:txBody>
        </p:sp>
        <p:sp>
          <p:nvSpPr>
            <p:cNvPr id="121" name="フリーフォーム: 図形 120">
              <a:extLst>
                <a:ext uri="{FF2B5EF4-FFF2-40B4-BE49-F238E27FC236}">
                  <a16:creationId xmlns:a16="http://schemas.microsoft.com/office/drawing/2014/main" id="{167DAAA0-2285-4E0E-3C7C-2AFBED9529EA}"/>
                </a:ext>
              </a:extLst>
            </p:cNvPr>
            <p:cNvSpPr/>
            <p:nvPr/>
          </p:nvSpPr>
          <p:spPr>
            <a:xfrm>
              <a:off x="2977719" y="1365698"/>
              <a:ext cx="77343" cy="333375"/>
            </a:xfrm>
            <a:custGeom>
              <a:avLst/>
              <a:gdLst>
                <a:gd name="connsiteX0" fmla="*/ 77535 w 77343"/>
                <a:gd name="connsiteY0" fmla="*/ 166715 h 333375"/>
                <a:gd name="connsiteX1" fmla="*/ 77535 w 77343"/>
                <a:gd name="connsiteY1" fmla="*/ 166715 h 333375"/>
                <a:gd name="connsiteX2" fmla="*/ 56533 w 77343"/>
                <a:gd name="connsiteY2" fmla="*/ 268395 h 333375"/>
                <a:gd name="connsiteX3" fmla="*/ 12527 w 77343"/>
                <a:gd name="connsiteY3" fmla="*/ 327735 h 333375"/>
                <a:gd name="connsiteX4" fmla="*/ 3526 w 77343"/>
                <a:gd name="connsiteY4" fmla="*/ 333403 h 333375"/>
                <a:gd name="connsiteX5" fmla="*/ 192 w 77343"/>
                <a:gd name="connsiteY5" fmla="*/ 330069 h 333375"/>
                <a:gd name="connsiteX6" fmla="*/ 4526 w 77343"/>
                <a:gd name="connsiteY6" fmla="*/ 324402 h 333375"/>
                <a:gd name="connsiteX7" fmla="*/ 58199 w 77343"/>
                <a:gd name="connsiteY7" fmla="*/ 166715 h 333375"/>
                <a:gd name="connsiteX8" fmla="*/ 8193 w 77343"/>
                <a:gd name="connsiteY8" fmla="*/ 12696 h 333375"/>
                <a:gd name="connsiteX9" fmla="*/ 6526 w 77343"/>
                <a:gd name="connsiteY9" fmla="*/ 11029 h 333375"/>
                <a:gd name="connsiteX10" fmla="*/ 192 w 77343"/>
                <a:gd name="connsiteY10" fmla="*/ 3361 h 333375"/>
                <a:gd name="connsiteX11" fmla="*/ 3526 w 77343"/>
                <a:gd name="connsiteY11" fmla="*/ 28 h 333375"/>
                <a:gd name="connsiteX12" fmla="*/ 21195 w 77343"/>
                <a:gd name="connsiteY12" fmla="*/ 13696 h 333375"/>
                <a:gd name="connsiteX13" fmla="*/ 55532 w 77343"/>
                <a:gd name="connsiteY13" fmla="*/ 62702 h 333375"/>
                <a:gd name="connsiteX14" fmla="*/ 77535 w 77343"/>
                <a:gd name="connsiteY14" fmla="*/ 16671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43" h="333375">
                  <a:moveTo>
                    <a:pt x="77535" y="166715"/>
                  </a:moveTo>
                  <a:lnTo>
                    <a:pt x="77535" y="166715"/>
                  </a:lnTo>
                  <a:cubicBezTo>
                    <a:pt x="77535" y="204276"/>
                    <a:pt x="70534" y="238169"/>
                    <a:pt x="56533" y="268395"/>
                  </a:cubicBezTo>
                  <a:cubicBezTo>
                    <a:pt x="44975" y="293064"/>
                    <a:pt x="30307" y="312845"/>
                    <a:pt x="12527" y="327735"/>
                  </a:cubicBezTo>
                  <a:cubicBezTo>
                    <a:pt x="7860" y="331514"/>
                    <a:pt x="4859" y="333403"/>
                    <a:pt x="3526" y="333403"/>
                  </a:cubicBezTo>
                  <a:cubicBezTo>
                    <a:pt x="1303" y="333403"/>
                    <a:pt x="192" y="332292"/>
                    <a:pt x="192" y="330069"/>
                  </a:cubicBezTo>
                  <a:cubicBezTo>
                    <a:pt x="192" y="328958"/>
                    <a:pt x="1637" y="327069"/>
                    <a:pt x="4526" y="324402"/>
                  </a:cubicBezTo>
                  <a:cubicBezTo>
                    <a:pt x="40308" y="287953"/>
                    <a:pt x="58199" y="235391"/>
                    <a:pt x="58199" y="166715"/>
                  </a:cubicBezTo>
                  <a:cubicBezTo>
                    <a:pt x="58199" y="98929"/>
                    <a:pt x="41531" y="47589"/>
                    <a:pt x="8193" y="12696"/>
                  </a:cubicBezTo>
                  <a:lnTo>
                    <a:pt x="6526" y="11029"/>
                  </a:lnTo>
                  <a:cubicBezTo>
                    <a:pt x="2304" y="7029"/>
                    <a:pt x="192" y="4473"/>
                    <a:pt x="192" y="3361"/>
                  </a:cubicBezTo>
                  <a:cubicBezTo>
                    <a:pt x="192" y="1139"/>
                    <a:pt x="1303" y="28"/>
                    <a:pt x="3526" y="28"/>
                  </a:cubicBezTo>
                  <a:cubicBezTo>
                    <a:pt x="6193" y="28"/>
                    <a:pt x="12083" y="4584"/>
                    <a:pt x="21195" y="13696"/>
                  </a:cubicBezTo>
                  <a:cubicBezTo>
                    <a:pt x="34974" y="27476"/>
                    <a:pt x="46420" y="43811"/>
                    <a:pt x="55532" y="62702"/>
                  </a:cubicBezTo>
                  <a:cubicBezTo>
                    <a:pt x="70201" y="92928"/>
                    <a:pt x="77535" y="127599"/>
                    <a:pt x="77535" y="166715"/>
                  </a:cubicBezTo>
                  <a:close/>
                </a:path>
              </a:pathLst>
            </a:custGeom>
            <a:solidFill>
              <a:schemeClr val="bg1"/>
            </a:solidFill>
            <a:ln w="333375" cap="flat">
              <a:noFill/>
              <a:prstDash val="solid"/>
              <a:miter/>
            </a:ln>
          </p:spPr>
          <p:txBody>
            <a:bodyPr rtlCol="0" anchor="ctr"/>
            <a:lstStyle/>
            <a:p>
              <a:endParaRPr lang="ja-JP" altLang="en-US"/>
            </a:p>
          </p:txBody>
        </p:sp>
        <p:sp>
          <p:nvSpPr>
            <p:cNvPr id="122" name="フリーフォーム: 図形 121">
              <a:extLst>
                <a:ext uri="{FF2B5EF4-FFF2-40B4-BE49-F238E27FC236}">
                  <a16:creationId xmlns:a16="http://schemas.microsoft.com/office/drawing/2014/main" id="{F4FFF5EC-CE0E-D4CC-D6DA-F6067610B961}"/>
                </a:ext>
              </a:extLst>
            </p:cNvPr>
            <p:cNvSpPr/>
            <p:nvPr/>
          </p:nvSpPr>
          <p:spPr>
            <a:xfrm>
              <a:off x="3172634" y="1514716"/>
              <a:ext cx="35337" cy="35337"/>
            </a:xfrm>
            <a:custGeom>
              <a:avLst/>
              <a:gdLst>
                <a:gd name="connsiteX0" fmla="*/ 35548 w 35337"/>
                <a:gd name="connsiteY0" fmla="*/ 17697 h 35337"/>
                <a:gd name="connsiteX1" fmla="*/ 25547 w 35337"/>
                <a:gd name="connsiteY1" fmla="*/ 33699 h 35337"/>
                <a:gd name="connsiteX2" fmla="*/ 17879 w 35337"/>
                <a:gd name="connsiteY2" fmla="*/ 35366 h 35337"/>
                <a:gd name="connsiteX3" fmla="*/ 1877 w 35337"/>
                <a:gd name="connsiteY3" fmla="*/ 25364 h 35337"/>
                <a:gd name="connsiteX4" fmla="*/ 210 w 35337"/>
                <a:gd name="connsiteY4" fmla="*/ 17697 h 35337"/>
                <a:gd name="connsiteX5" fmla="*/ 10212 w 35337"/>
                <a:gd name="connsiteY5" fmla="*/ 1695 h 35337"/>
                <a:gd name="connsiteX6" fmla="*/ 17879 w 35337"/>
                <a:gd name="connsiteY6" fmla="*/ 28 h 35337"/>
                <a:gd name="connsiteX7" fmla="*/ 33881 w 35337"/>
                <a:gd name="connsiteY7" fmla="*/ 10029 h 35337"/>
                <a:gd name="connsiteX8" fmla="*/ 35548 w 35337"/>
                <a:gd name="connsiteY8" fmla="*/ 17697 h 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37" h="35337">
                  <a:moveTo>
                    <a:pt x="35548" y="17697"/>
                  </a:moveTo>
                  <a:cubicBezTo>
                    <a:pt x="35548" y="25031"/>
                    <a:pt x="32214" y="30365"/>
                    <a:pt x="25547" y="33699"/>
                  </a:cubicBezTo>
                  <a:cubicBezTo>
                    <a:pt x="23102" y="34810"/>
                    <a:pt x="20546" y="35366"/>
                    <a:pt x="17879" y="35366"/>
                  </a:cubicBezTo>
                  <a:cubicBezTo>
                    <a:pt x="10545" y="35366"/>
                    <a:pt x="5211" y="32032"/>
                    <a:pt x="1877" y="25364"/>
                  </a:cubicBezTo>
                  <a:cubicBezTo>
                    <a:pt x="766" y="22920"/>
                    <a:pt x="210" y="20364"/>
                    <a:pt x="210" y="17697"/>
                  </a:cubicBezTo>
                  <a:cubicBezTo>
                    <a:pt x="210" y="10362"/>
                    <a:pt x="3544" y="5028"/>
                    <a:pt x="10212" y="1695"/>
                  </a:cubicBezTo>
                  <a:cubicBezTo>
                    <a:pt x="12656" y="583"/>
                    <a:pt x="15212" y="28"/>
                    <a:pt x="17879" y="28"/>
                  </a:cubicBezTo>
                  <a:cubicBezTo>
                    <a:pt x="25214" y="28"/>
                    <a:pt x="30548" y="3361"/>
                    <a:pt x="33881" y="10029"/>
                  </a:cubicBezTo>
                  <a:cubicBezTo>
                    <a:pt x="34992" y="12474"/>
                    <a:pt x="35548" y="15030"/>
                    <a:pt x="35548" y="17697"/>
                  </a:cubicBezTo>
                  <a:close/>
                </a:path>
              </a:pathLst>
            </a:custGeom>
            <a:solidFill>
              <a:schemeClr val="bg1"/>
            </a:solidFill>
            <a:ln w="333375" cap="flat">
              <a:noFill/>
              <a:prstDash val="solid"/>
              <a:miter/>
            </a:ln>
          </p:spPr>
          <p:txBody>
            <a:bodyPr rtlCol="0" anchor="ctr"/>
            <a:lstStyle/>
            <a:p>
              <a:endParaRPr lang="ja-JP" altLang="en-US"/>
            </a:p>
          </p:txBody>
        </p:sp>
        <p:sp>
          <p:nvSpPr>
            <p:cNvPr id="123" name="フリーフォーム: 図形 122">
              <a:extLst>
                <a:ext uri="{FF2B5EF4-FFF2-40B4-BE49-F238E27FC236}">
                  <a16:creationId xmlns:a16="http://schemas.microsoft.com/office/drawing/2014/main" id="{077D85D0-572E-0841-0248-DC15CCB245B0}"/>
                </a:ext>
              </a:extLst>
            </p:cNvPr>
            <p:cNvSpPr/>
            <p:nvPr/>
          </p:nvSpPr>
          <p:spPr>
            <a:xfrm>
              <a:off x="3321726" y="1466377"/>
              <a:ext cx="109013" cy="153019"/>
            </a:xfrm>
            <a:custGeom>
              <a:avLst/>
              <a:gdLst>
                <a:gd name="connsiteX0" fmla="*/ 58571 w 109013"/>
                <a:gd name="connsiteY0" fmla="*/ 84706 h 153019"/>
                <a:gd name="connsiteX1" fmla="*/ 58571 w 109013"/>
                <a:gd name="connsiteY1" fmla="*/ 84706 h 153019"/>
                <a:gd name="connsiteX2" fmla="*/ 20899 w 109013"/>
                <a:gd name="connsiteY2" fmla="*/ 73705 h 153019"/>
                <a:gd name="connsiteX3" fmla="*/ 14565 w 109013"/>
                <a:gd name="connsiteY3" fmla="*/ 69371 h 153019"/>
                <a:gd name="connsiteX4" fmla="*/ 230 w 109013"/>
                <a:gd name="connsiteY4" fmla="*/ 41034 h 153019"/>
                <a:gd name="connsiteX5" fmla="*/ 20899 w 109013"/>
                <a:gd name="connsiteY5" fmla="*/ 7030 h 153019"/>
                <a:gd name="connsiteX6" fmla="*/ 53570 w 109013"/>
                <a:gd name="connsiteY6" fmla="*/ 29 h 153019"/>
                <a:gd name="connsiteX7" fmla="*/ 84907 w 109013"/>
                <a:gd name="connsiteY7" fmla="*/ 9363 h 153019"/>
                <a:gd name="connsiteX8" fmla="*/ 90575 w 109013"/>
                <a:gd name="connsiteY8" fmla="*/ 4029 h 153019"/>
                <a:gd name="connsiteX9" fmla="*/ 97242 w 109013"/>
                <a:gd name="connsiteY9" fmla="*/ 29 h 153019"/>
                <a:gd name="connsiteX10" fmla="*/ 100909 w 109013"/>
                <a:gd name="connsiteY10" fmla="*/ 8030 h 153019"/>
                <a:gd name="connsiteX11" fmla="*/ 100909 w 109013"/>
                <a:gd name="connsiteY11" fmla="*/ 41701 h 153019"/>
                <a:gd name="connsiteX12" fmla="*/ 98909 w 109013"/>
                <a:gd name="connsiteY12" fmla="*/ 49368 h 153019"/>
                <a:gd name="connsiteX13" fmla="*/ 98576 w 109013"/>
                <a:gd name="connsiteY13" fmla="*/ 49368 h 153019"/>
                <a:gd name="connsiteX14" fmla="*/ 98242 w 109013"/>
                <a:gd name="connsiteY14" fmla="*/ 49702 h 153019"/>
                <a:gd name="connsiteX15" fmla="*/ 96575 w 109013"/>
                <a:gd name="connsiteY15" fmla="*/ 49702 h 153019"/>
                <a:gd name="connsiteX16" fmla="*/ 92575 w 109013"/>
                <a:gd name="connsiteY16" fmla="*/ 46701 h 153019"/>
                <a:gd name="connsiteX17" fmla="*/ 64905 w 109013"/>
                <a:gd name="connsiteY17" fmla="*/ 7363 h 153019"/>
                <a:gd name="connsiteX18" fmla="*/ 53570 w 109013"/>
                <a:gd name="connsiteY18" fmla="*/ 6363 h 153019"/>
                <a:gd name="connsiteX19" fmla="*/ 16899 w 109013"/>
                <a:gd name="connsiteY19" fmla="*/ 25699 h 153019"/>
                <a:gd name="connsiteX20" fmla="*/ 16232 w 109013"/>
                <a:gd name="connsiteY20" fmla="*/ 31699 h 153019"/>
                <a:gd name="connsiteX21" fmla="*/ 41902 w 109013"/>
                <a:gd name="connsiteY21" fmla="*/ 55702 h 153019"/>
                <a:gd name="connsiteX22" fmla="*/ 57237 w 109013"/>
                <a:gd name="connsiteY22" fmla="*/ 59036 h 153019"/>
                <a:gd name="connsiteX23" fmla="*/ 91575 w 109013"/>
                <a:gd name="connsiteY23" fmla="*/ 72038 h 153019"/>
                <a:gd name="connsiteX24" fmla="*/ 95242 w 109013"/>
                <a:gd name="connsiteY24" fmla="*/ 75038 h 153019"/>
                <a:gd name="connsiteX25" fmla="*/ 109244 w 109013"/>
                <a:gd name="connsiteY25" fmla="*/ 106709 h 153019"/>
                <a:gd name="connsiteX26" fmla="*/ 85907 w 109013"/>
                <a:gd name="connsiteY26" fmla="*/ 146714 h 153019"/>
                <a:gd name="connsiteX27" fmla="*/ 55570 w 109013"/>
                <a:gd name="connsiteY27" fmla="*/ 153048 h 153019"/>
                <a:gd name="connsiteX28" fmla="*/ 18899 w 109013"/>
                <a:gd name="connsiteY28" fmla="*/ 138713 h 153019"/>
                <a:gd name="connsiteX29" fmla="*/ 12231 w 109013"/>
                <a:gd name="connsiteY29" fmla="*/ 146380 h 153019"/>
                <a:gd name="connsiteX30" fmla="*/ 3897 w 109013"/>
                <a:gd name="connsiteY30" fmla="*/ 153048 h 153019"/>
                <a:gd name="connsiteX31" fmla="*/ 230 w 109013"/>
                <a:gd name="connsiteY31" fmla="*/ 145047 h 153019"/>
                <a:gd name="connsiteX32" fmla="*/ 230 w 109013"/>
                <a:gd name="connsiteY32" fmla="*/ 101041 h 153019"/>
                <a:gd name="connsiteX33" fmla="*/ 2564 w 109013"/>
                <a:gd name="connsiteY33" fmla="*/ 93040 h 153019"/>
                <a:gd name="connsiteX34" fmla="*/ 2564 w 109013"/>
                <a:gd name="connsiteY34" fmla="*/ 93040 h 153019"/>
                <a:gd name="connsiteX35" fmla="*/ 2897 w 109013"/>
                <a:gd name="connsiteY35" fmla="*/ 92707 h 153019"/>
                <a:gd name="connsiteX36" fmla="*/ 4564 w 109013"/>
                <a:gd name="connsiteY36" fmla="*/ 92707 h 153019"/>
                <a:gd name="connsiteX37" fmla="*/ 8898 w 109013"/>
                <a:gd name="connsiteY37" fmla="*/ 96374 h 153019"/>
                <a:gd name="connsiteX38" fmla="*/ 9231 w 109013"/>
                <a:gd name="connsiteY38" fmla="*/ 98374 h 153019"/>
                <a:gd name="connsiteX39" fmla="*/ 42235 w 109013"/>
                <a:gd name="connsiteY39" fmla="*/ 144047 h 153019"/>
                <a:gd name="connsiteX40" fmla="*/ 55570 w 109013"/>
                <a:gd name="connsiteY40" fmla="*/ 145714 h 153019"/>
                <a:gd name="connsiteX41" fmla="*/ 91908 w 109013"/>
                <a:gd name="connsiteY41" fmla="*/ 124711 h 153019"/>
                <a:gd name="connsiteX42" fmla="*/ 93242 w 109013"/>
                <a:gd name="connsiteY42" fmla="*/ 115377 h 153019"/>
                <a:gd name="connsiteX43" fmla="*/ 58571 w 109013"/>
                <a:gd name="connsiteY43" fmla="*/ 84706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13" h="153019">
                  <a:moveTo>
                    <a:pt x="58571" y="84706"/>
                  </a:moveTo>
                  <a:lnTo>
                    <a:pt x="58571" y="84706"/>
                  </a:lnTo>
                  <a:cubicBezTo>
                    <a:pt x="39457" y="80928"/>
                    <a:pt x="26900" y="77261"/>
                    <a:pt x="20899" y="73705"/>
                  </a:cubicBezTo>
                  <a:cubicBezTo>
                    <a:pt x="18677" y="72594"/>
                    <a:pt x="16565" y="71149"/>
                    <a:pt x="14565" y="69371"/>
                  </a:cubicBezTo>
                  <a:cubicBezTo>
                    <a:pt x="5008" y="61592"/>
                    <a:pt x="230" y="52146"/>
                    <a:pt x="230" y="41034"/>
                  </a:cubicBezTo>
                  <a:cubicBezTo>
                    <a:pt x="230" y="25476"/>
                    <a:pt x="7120" y="14142"/>
                    <a:pt x="20899" y="7030"/>
                  </a:cubicBezTo>
                  <a:cubicBezTo>
                    <a:pt x="29567" y="2362"/>
                    <a:pt x="40457" y="29"/>
                    <a:pt x="53570" y="29"/>
                  </a:cubicBezTo>
                  <a:cubicBezTo>
                    <a:pt x="66016" y="29"/>
                    <a:pt x="76462" y="3140"/>
                    <a:pt x="84907" y="9363"/>
                  </a:cubicBezTo>
                  <a:cubicBezTo>
                    <a:pt x="87352" y="7363"/>
                    <a:pt x="89241" y="5585"/>
                    <a:pt x="90575" y="4029"/>
                  </a:cubicBezTo>
                  <a:cubicBezTo>
                    <a:pt x="93464" y="1362"/>
                    <a:pt x="95686" y="29"/>
                    <a:pt x="97242" y="29"/>
                  </a:cubicBezTo>
                  <a:cubicBezTo>
                    <a:pt x="99465" y="2029"/>
                    <a:pt x="100687" y="4696"/>
                    <a:pt x="100909" y="8030"/>
                  </a:cubicBezTo>
                  <a:lnTo>
                    <a:pt x="100909" y="41701"/>
                  </a:lnTo>
                  <a:cubicBezTo>
                    <a:pt x="100909" y="46368"/>
                    <a:pt x="100242" y="48924"/>
                    <a:pt x="98909" y="49368"/>
                  </a:cubicBezTo>
                  <a:lnTo>
                    <a:pt x="98576" y="49368"/>
                  </a:lnTo>
                  <a:lnTo>
                    <a:pt x="98242" y="49702"/>
                  </a:lnTo>
                  <a:lnTo>
                    <a:pt x="96575" y="49702"/>
                  </a:lnTo>
                  <a:cubicBezTo>
                    <a:pt x="94131" y="49702"/>
                    <a:pt x="92797" y="48702"/>
                    <a:pt x="92575" y="46701"/>
                  </a:cubicBezTo>
                  <a:cubicBezTo>
                    <a:pt x="91019" y="24254"/>
                    <a:pt x="81796" y="11141"/>
                    <a:pt x="64905" y="7363"/>
                  </a:cubicBezTo>
                  <a:cubicBezTo>
                    <a:pt x="61349" y="6696"/>
                    <a:pt x="57570" y="6363"/>
                    <a:pt x="53570" y="6363"/>
                  </a:cubicBezTo>
                  <a:cubicBezTo>
                    <a:pt x="32678" y="6363"/>
                    <a:pt x="20455" y="12808"/>
                    <a:pt x="16899" y="25699"/>
                  </a:cubicBezTo>
                  <a:cubicBezTo>
                    <a:pt x="16454" y="27699"/>
                    <a:pt x="16232" y="29699"/>
                    <a:pt x="16232" y="31699"/>
                  </a:cubicBezTo>
                  <a:cubicBezTo>
                    <a:pt x="16232" y="43034"/>
                    <a:pt x="24789" y="51035"/>
                    <a:pt x="41902" y="55702"/>
                  </a:cubicBezTo>
                  <a:cubicBezTo>
                    <a:pt x="45236" y="56592"/>
                    <a:pt x="50347" y="57703"/>
                    <a:pt x="57237" y="59036"/>
                  </a:cubicBezTo>
                  <a:cubicBezTo>
                    <a:pt x="73239" y="62148"/>
                    <a:pt x="84685" y="66481"/>
                    <a:pt x="91575" y="72038"/>
                  </a:cubicBezTo>
                  <a:cubicBezTo>
                    <a:pt x="92908" y="72927"/>
                    <a:pt x="94131" y="73927"/>
                    <a:pt x="95242" y="75038"/>
                  </a:cubicBezTo>
                  <a:cubicBezTo>
                    <a:pt x="104576" y="84373"/>
                    <a:pt x="109244" y="94930"/>
                    <a:pt x="109244" y="106709"/>
                  </a:cubicBezTo>
                  <a:cubicBezTo>
                    <a:pt x="109244" y="125600"/>
                    <a:pt x="101465" y="138935"/>
                    <a:pt x="85907" y="146714"/>
                  </a:cubicBezTo>
                  <a:cubicBezTo>
                    <a:pt x="77462" y="150937"/>
                    <a:pt x="67349" y="153048"/>
                    <a:pt x="55570" y="153048"/>
                  </a:cubicBezTo>
                  <a:cubicBezTo>
                    <a:pt x="41124" y="153048"/>
                    <a:pt x="28900" y="148270"/>
                    <a:pt x="18899" y="138713"/>
                  </a:cubicBezTo>
                  <a:lnTo>
                    <a:pt x="12231" y="146380"/>
                  </a:lnTo>
                  <a:cubicBezTo>
                    <a:pt x="7786" y="150825"/>
                    <a:pt x="5008" y="153048"/>
                    <a:pt x="3897" y="153048"/>
                  </a:cubicBezTo>
                  <a:cubicBezTo>
                    <a:pt x="1675" y="151048"/>
                    <a:pt x="452" y="148381"/>
                    <a:pt x="230" y="145047"/>
                  </a:cubicBezTo>
                  <a:lnTo>
                    <a:pt x="230" y="101041"/>
                  </a:lnTo>
                  <a:cubicBezTo>
                    <a:pt x="230" y="96152"/>
                    <a:pt x="1008" y="93485"/>
                    <a:pt x="2564" y="93040"/>
                  </a:cubicBezTo>
                  <a:lnTo>
                    <a:pt x="2564" y="93040"/>
                  </a:lnTo>
                  <a:lnTo>
                    <a:pt x="2897" y="92707"/>
                  </a:lnTo>
                  <a:lnTo>
                    <a:pt x="4564" y="92707"/>
                  </a:lnTo>
                  <a:cubicBezTo>
                    <a:pt x="6786" y="92707"/>
                    <a:pt x="8231" y="93930"/>
                    <a:pt x="8898" y="96374"/>
                  </a:cubicBezTo>
                  <a:cubicBezTo>
                    <a:pt x="8898" y="96819"/>
                    <a:pt x="9009" y="97485"/>
                    <a:pt x="9231" y="98374"/>
                  </a:cubicBezTo>
                  <a:cubicBezTo>
                    <a:pt x="15010" y="124155"/>
                    <a:pt x="26011" y="139380"/>
                    <a:pt x="42235" y="144047"/>
                  </a:cubicBezTo>
                  <a:cubicBezTo>
                    <a:pt x="46236" y="145158"/>
                    <a:pt x="50681" y="145714"/>
                    <a:pt x="55570" y="145714"/>
                  </a:cubicBezTo>
                  <a:cubicBezTo>
                    <a:pt x="75573" y="145714"/>
                    <a:pt x="87685" y="138713"/>
                    <a:pt x="91908" y="124711"/>
                  </a:cubicBezTo>
                  <a:cubicBezTo>
                    <a:pt x="92797" y="121822"/>
                    <a:pt x="93242" y="118710"/>
                    <a:pt x="93242" y="115377"/>
                  </a:cubicBezTo>
                  <a:cubicBezTo>
                    <a:pt x="93242" y="99152"/>
                    <a:pt x="81684" y="88929"/>
                    <a:pt x="58571" y="84706"/>
                  </a:cubicBezTo>
                  <a:close/>
                </a:path>
              </a:pathLst>
            </a:custGeom>
            <a:solidFill>
              <a:schemeClr val="bg1"/>
            </a:solidFill>
            <a:ln w="333375" cap="flat">
              <a:noFill/>
              <a:prstDash val="solid"/>
              <a:miter/>
            </a:ln>
          </p:spPr>
          <p:txBody>
            <a:bodyPr rtlCol="0" anchor="ctr"/>
            <a:lstStyle/>
            <a:p>
              <a:endParaRPr lang="ja-JP" altLang="en-US"/>
            </a:p>
          </p:txBody>
        </p:sp>
        <p:sp>
          <p:nvSpPr>
            <p:cNvPr id="124" name="フリーフォーム: 図形 123">
              <a:extLst>
                <a:ext uri="{FF2B5EF4-FFF2-40B4-BE49-F238E27FC236}">
                  <a16:creationId xmlns:a16="http://schemas.microsoft.com/office/drawing/2014/main" id="{C5A9777F-A2E4-9903-FD2E-CF2BC8DAFB50}"/>
                </a:ext>
              </a:extLst>
            </p:cNvPr>
            <p:cNvSpPr/>
            <p:nvPr/>
          </p:nvSpPr>
          <p:spPr>
            <a:xfrm>
              <a:off x="3452742" y="1384367"/>
              <a:ext cx="167687" cy="231362"/>
            </a:xfrm>
            <a:custGeom>
              <a:avLst/>
              <a:gdLst>
                <a:gd name="connsiteX0" fmla="*/ 141931 w 167687"/>
                <a:gd name="connsiteY0" fmla="*/ 147376 h 231362"/>
                <a:gd name="connsiteX1" fmla="*/ 141931 w 167687"/>
                <a:gd name="connsiteY1" fmla="*/ 211051 h 231362"/>
                <a:gd name="connsiteX2" fmla="*/ 151599 w 167687"/>
                <a:gd name="connsiteY2" fmla="*/ 220385 h 231362"/>
                <a:gd name="connsiteX3" fmla="*/ 167934 w 167687"/>
                <a:gd name="connsiteY3" fmla="*/ 221052 h 231362"/>
                <a:gd name="connsiteX4" fmla="*/ 167934 w 167687"/>
                <a:gd name="connsiteY4" fmla="*/ 231387 h 231362"/>
                <a:gd name="connsiteX5" fmla="*/ 130596 w 167687"/>
                <a:gd name="connsiteY5" fmla="*/ 230387 h 231362"/>
                <a:gd name="connsiteX6" fmla="*/ 92925 w 167687"/>
                <a:gd name="connsiteY6" fmla="*/ 231387 h 231362"/>
                <a:gd name="connsiteX7" fmla="*/ 92925 w 167687"/>
                <a:gd name="connsiteY7" fmla="*/ 221052 h 231362"/>
                <a:gd name="connsiteX8" fmla="*/ 115928 w 167687"/>
                <a:gd name="connsiteY8" fmla="*/ 218052 h 231362"/>
                <a:gd name="connsiteX9" fmla="*/ 116595 w 167687"/>
                <a:gd name="connsiteY9" fmla="*/ 217385 h 231362"/>
                <a:gd name="connsiteX10" fmla="*/ 118928 w 167687"/>
                <a:gd name="connsiteY10" fmla="*/ 206050 h 231362"/>
                <a:gd name="connsiteX11" fmla="*/ 118928 w 167687"/>
                <a:gd name="connsiteY11" fmla="*/ 128374 h 231362"/>
                <a:gd name="connsiteX12" fmla="*/ 99926 w 167687"/>
                <a:gd name="connsiteY12" fmla="*/ 92036 h 231362"/>
                <a:gd name="connsiteX13" fmla="*/ 94258 w 167687"/>
                <a:gd name="connsiteY13" fmla="*/ 91369 h 231362"/>
                <a:gd name="connsiteX14" fmla="*/ 60254 w 167687"/>
                <a:gd name="connsiteY14" fmla="*/ 109038 h 231362"/>
                <a:gd name="connsiteX15" fmla="*/ 49253 w 167687"/>
                <a:gd name="connsiteY15" fmla="*/ 144709 h 231362"/>
                <a:gd name="connsiteX16" fmla="*/ 49253 w 167687"/>
                <a:gd name="connsiteY16" fmla="*/ 206050 h 231362"/>
                <a:gd name="connsiteX17" fmla="*/ 54587 w 167687"/>
                <a:gd name="connsiteY17" fmla="*/ 219385 h 231362"/>
                <a:gd name="connsiteX18" fmla="*/ 75256 w 167687"/>
                <a:gd name="connsiteY18" fmla="*/ 221052 h 231362"/>
                <a:gd name="connsiteX19" fmla="*/ 75256 w 167687"/>
                <a:gd name="connsiteY19" fmla="*/ 231387 h 231362"/>
                <a:gd name="connsiteX20" fmla="*/ 37918 w 167687"/>
                <a:gd name="connsiteY20" fmla="*/ 230387 h 231362"/>
                <a:gd name="connsiteX21" fmla="*/ 247 w 167687"/>
                <a:gd name="connsiteY21" fmla="*/ 231387 h 231362"/>
                <a:gd name="connsiteX22" fmla="*/ 247 w 167687"/>
                <a:gd name="connsiteY22" fmla="*/ 221052 h 231362"/>
                <a:gd name="connsiteX23" fmla="*/ 23250 w 167687"/>
                <a:gd name="connsiteY23" fmla="*/ 218052 h 231362"/>
                <a:gd name="connsiteX24" fmla="*/ 23916 w 167687"/>
                <a:gd name="connsiteY24" fmla="*/ 217385 h 231362"/>
                <a:gd name="connsiteX25" fmla="*/ 26250 w 167687"/>
                <a:gd name="connsiteY25" fmla="*/ 206050 h 231362"/>
                <a:gd name="connsiteX26" fmla="*/ 26250 w 167687"/>
                <a:gd name="connsiteY26" fmla="*/ 32695 h 231362"/>
                <a:gd name="connsiteX27" fmla="*/ 21583 w 167687"/>
                <a:gd name="connsiteY27" fmla="*/ 16693 h 231362"/>
                <a:gd name="connsiteX28" fmla="*/ 21249 w 167687"/>
                <a:gd name="connsiteY28" fmla="*/ 16693 h 231362"/>
                <a:gd name="connsiteX29" fmla="*/ 8581 w 167687"/>
                <a:gd name="connsiteY29" fmla="*/ 14026 h 231362"/>
                <a:gd name="connsiteX30" fmla="*/ 247 w 167687"/>
                <a:gd name="connsiteY30" fmla="*/ 14026 h 231362"/>
                <a:gd name="connsiteX31" fmla="*/ 247 w 167687"/>
                <a:gd name="connsiteY31" fmla="*/ 3692 h 231362"/>
                <a:gd name="connsiteX32" fmla="*/ 48253 w 167687"/>
                <a:gd name="connsiteY32" fmla="*/ 24 h 231362"/>
                <a:gd name="connsiteX33" fmla="*/ 48253 w 167687"/>
                <a:gd name="connsiteY33" fmla="*/ 116039 h 231362"/>
                <a:gd name="connsiteX34" fmla="*/ 48586 w 167687"/>
                <a:gd name="connsiteY34" fmla="*/ 116039 h 231362"/>
                <a:gd name="connsiteX35" fmla="*/ 77256 w 167687"/>
                <a:gd name="connsiteY35" fmla="*/ 87702 h 231362"/>
                <a:gd name="connsiteX36" fmla="*/ 96592 w 167687"/>
                <a:gd name="connsiteY36" fmla="*/ 84035 h 231362"/>
                <a:gd name="connsiteX37" fmla="*/ 131596 w 167687"/>
                <a:gd name="connsiteY37" fmla="*/ 96370 h 231362"/>
                <a:gd name="connsiteX38" fmla="*/ 141598 w 167687"/>
                <a:gd name="connsiteY38" fmla="*/ 124707 h 231362"/>
                <a:gd name="connsiteX39" fmla="*/ 141931 w 167687"/>
                <a:gd name="connsiteY39" fmla="*/ 14737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7687" h="231362">
                  <a:moveTo>
                    <a:pt x="141931" y="147376"/>
                  </a:moveTo>
                  <a:lnTo>
                    <a:pt x="141931" y="211051"/>
                  </a:lnTo>
                  <a:cubicBezTo>
                    <a:pt x="142153" y="216385"/>
                    <a:pt x="145376" y="219496"/>
                    <a:pt x="151599" y="220385"/>
                  </a:cubicBezTo>
                  <a:cubicBezTo>
                    <a:pt x="154266" y="220830"/>
                    <a:pt x="159711" y="221052"/>
                    <a:pt x="167934" y="221052"/>
                  </a:cubicBezTo>
                  <a:lnTo>
                    <a:pt x="167934" y="231387"/>
                  </a:lnTo>
                  <a:cubicBezTo>
                    <a:pt x="145265" y="230720"/>
                    <a:pt x="132819" y="230387"/>
                    <a:pt x="130596" y="230387"/>
                  </a:cubicBezTo>
                  <a:cubicBezTo>
                    <a:pt x="128818" y="230387"/>
                    <a:pt x="116261" y="230720"/>
                    <a:pt x="92925" y="231387"/>
                  </a:cubicBezTo>
                  <a:lnTo>
                    <a:pt x="92925" y="221052"/>
                  </a:lnTo>
                  <a:cubicBezTo>
                    <a:pt x="106038" y="221052"/>
                    <a:pt x="113705" y="220052"/>
                    <a:pt x="115928" y="218052"/>
                  </a:cubicBezTo>
                  <a:lnTo>
                    <a:pt x="116595" y="217385"/>
                  </a:lnTo>
                  <a:cubicBezTo>
                    <a:pt x="118150" y="215607"/>
                    <a:pt x="118928" y="211829"/>
                    <a:pt x="118928" y="206050"/>
                  </a:cubicBezTo>
                  <a:lnTo>
                    <a:pt x="118928" y="128374"/>
                  </a:lnTo>
                  <a:cubicBezTo>
                    <a:pt x="118928" y="106371"/>
                    <a:pt x="112594" y="94259"/>
                    <a:pt x="99926" y="92036"/>
                  </a:cubicBezTo>
                  <a:cubicBezTo>
                    <a:pt x="98148" y="91592"/>
                    <a:pt x="96259" y="91369"/>
                    <a:pt x="94258" y="91369"/>
                  </a:cubicBezTo>
                  <a:cubicBezTo>
                    <a:pt x="80701" y="91369"/>
                    <a:pt x="69366" y="97259"/>
                    <a:pt x="60254" y="109038"/>
                  </a:cubicBezTo>
                  <a:cubicBezTo>
                    <a:pt x="52920" y="118595"/>
                    <a:pt x="49253" y="130485"/>
                    <a:pt x="49253" y="144709"/>
                  </a:cubicBezTo>
                  <a:lnTo>
                    <a:pt x="49253" y="206050"/>
                  </a:lnTo>
                  <a:cubicBezTo>
                    <a:pt x="49253" y="213607"/>
                    <a:pt x="51031" y="218052"/>
                    <a:pt x="54587" y="219385"/>
                  </a:cubicBezTo>
                  <a:cubicBezTo>
                    <a:pt x="57031" y="220496"/>
                    <a:pt x="63921" y="221052"/>
                    <a:pt x="75256" y="221052"/>
                  </a:cubicBezTo>
                  <a:lnTo>
                    <a:pt x="75256" y="231387"/>
                  </a:lnTo>
                  <a:cubicBezTo>
                    <a:pt x="52587" y="230720"/>
                    <a:pt x="40141" y="230387"/>
                    <a:pt x="37918" y="230387"/>
                  </a:cubicBezTo>
                  <a:cubicBezTo>
                    <a:pt x="36140" y="230387"/>
                    <a:pt x="23583" y="230720"/>
                    <a:pt x="247" y="231387"/>
                  </a:cubicBezTo>
                  <a:lnTo>
                    <a:pt x="247" y="221052"/>
                  </a:lnTo>
                  <a:cubicBezTo>
                    <a:pt x="13359" y="221052"/>
                    <a:pt x="21027" y="220052"/>
                    <a:pt x="23250" y="218052"/>
                  </a:cubicBezTo>
                  <a:lnTo>
                    <a:pt x="23916" y="217385"/>
                  </a:lnTo>
                  <a:cubicBezTo>
                    <a:pt x="25472" y="215607"/>
                    <a:pt x="26250" y="211829"/>
                    <a:pt x="26250" y="206050"/>
                  </a:cubicBezTo>
                  <a:lnTo>
                    <a:pt x="26250" y="32695"/>
                  </a:lnTo>
                  <a:cubicBezTo>
                    <a:pt x="26250" y="24027"/>
                    <a:pt x="24694" y="18693"/>
                    <a:pt x="21583" y="16693"/>
                  </a:cubicBezTo>
                  <a:lnTo>
                    <a:pt x="21249" y="16693"/>
                  </a:lnTo>
                  <a:cubicBezTo>
                    <a:pt x="18805" y="15360"/>
                    <a:pt x="14582" y="14471"/>
                    <a:pt x="8581" y="14026"/>
                  </a:cubicBezTo>
                  <a:lnTo>
                    <a:pt x="247" y="14026"/>
                  </a:lnTo>
                  <a:lnTo>
                    <a:pt x="247" y="3692"/>
                  </a:lnTo>
                  <a:lnTo>
                    <a:pt x="48253" y="24"/>
                  </a:lnTo>
                  <a:lnTo>
                    <a:pt x="48253" y="116039"/>
                  </a:lnTo>
                  <a:lnTo>
                    <a:pt x="48586" y="116039"/>
                  </a:lnTo>
                  <a:cubicBezTo>
                    <a:pt x="54587" y="102482"/>
                    <a:pt x="64144" y="93036"/>
                    <a:pt x="77256" y="87702"/>
                  </a:cubicBezTo>
                  <a:cubicBezTo>
                    <a:pt x="84146" y="85479"/>
                    <a:pt x="90591" y="84257"/>
                    <a:pt x="96592" y="84035"/>
                  </a:cubicBezTo>
                  <a:cubicBezTo>
                    <a:pt x="113261" y="84035"/>
                    <a:pt x="124929" y="88146"/>
                    <a:pt x="131596" y="96370"/>
                  </a:cubicBezTo>
                  <a:cubicBezTo>
                    <a:pt x="137597" y="103260"/>
                    <a:pt x="140931" y="112705"/>
                    <a:pt x="141598" y="124707"/>
                  </a:cubicBezTo>
                  <a:cubicBezTo>
                    <a:pt x="141820" y="128930"/>
                    <a:pt x="141931" y="136486"/>
                    <a:pt x="141931" y="147376"/>
                  </a:cubicBezTo>
                  <a:close/>
                </a:path>
              </a:pathLst>
            </a:custGeom>
            <a:solidFill>
              <a:schemeClr val="bg1"/>
            </a:solidFill>
            <a:ln w="333375" cap="flat">
              <a:noFill/>
              <a:prstDash val="solid"/>
              <a:miter/>
            </a:ln>
          </p:spPr>
          <p:txBody>
            <a:bodyPr rtlCol="0" anchor="ctr"/>
            <a:lstStyle/>
            <a:p>
              <a:endParaRPr lang="ja-JP" altLang="en-US"/>
            </a:p>
          </p:txBody>
        </p:sp>
        <p:sp>
          <p:nvSpPr>
            <p:cNvPr id="125" name="フリーフォーム: 図形 124">
              <a:extLst>
                <a:ext uri="{FF2B5EF4-FFF2-40B4-BE49-F238E27FC236}">
                  <a16:creationId xmlns:a16="http://schemas.microsoft.com/office/drawing/2014/main" id="{0EEFBE76-9D67-3A40-DADF-C697E368C77D}"/>
                </a:ext>
              </a:extLst>
            </p:cNvPr>
            <p:cNvSpPr/>
            <p:nvPr/>
          </p:nvSpPr>
          <p:spPr>
            <a:xfrm>
              <a:off x="3641432" y="1466377"/>
              <a:ext cx="150352" cy="153019"/>
            </a:xfrm>
            <a:custGeom>
              <a:avLst/>
              <a:gdLst>
                <a:gd name="connsiteX0" fmla="*/ 97278 w 150352"/>
                <a:gd name="connsiteY0" fmla="*/ 124044 h 153019"/>
                <a:gd name="connsiteX1" fmla="*/ 67941 w 150352"/>
                <a:gd name="connsiteY1" fmla="*/ 151048 h 153019"/>
                <a:gd name="connsiteX2" fmla="*/ 53606 w 150352"/>
                <a:gd name="connsiteY2" fmla="*/ 153048 h 153019"/>
                <a:gd name="connsiteX3" fmla="*/ 9933 w 150352"/>
                <a:gd name="connsiteY3" fmla="*/ 139380 h 153019"/>
                <a:gd name="connsiteX4" fmla="*/ 266 w 150352"/>
                <a:gd name="connsiteY4" fmla="*/ 117710 h 153019"/>
                <a:gd name="connsiteX5" fmla="*/ 28602 w 150352"/>
                <a:gd name="connsiteY5" fmla="*/ 76705 h 153019"/>
                <a:gd name="connsiteX6" fmla="*/ 33603 w 150352"/>
                <a:gd name="connsiteY6" fmla="*/ 74371 h 153019"/>
                <a:gd name="connsiteX7" fmla="*/ 93277 w 150352"/>
                <a:gd name="connsiteY7" fmla="*/ 62370 h 153019"/>
                <a:gd name="connsiteX8" fmla="*/ 94944 w 150352"/>
                <a:gd name="connsiteY8" fmla="*/ 62370 h 153019"/>
                <a:gd name="connsiteX9" fmla="*/ 94944 w 150352"/>
                <a:gd name="connsiteY9" fmla="*/ 50035 h 153019"/>
                <a:gd name="connsiteX10" fmla="*/ 74608 w 150352"/>
                <a:gd name="connsiteY10" fmla="*/ 11030 h 153019"/>
                <a:gd name="connsiteX11" fmla="*/ 59606 w 150352"/>
                <a:gd name="connsiteY11" fmla="*/ 7363 h 153019"/>
                <a:gd name="connsiteX12" fmla="*/ 25602 w 150352"/>
                <a:gd name="connsiteY12" fmla="*/ 20365 h 153019"/>
                <a:gd name="connsiteX13" fmla="*/ 23602 w 150352"/>
                <a:gd name="connsiteY13" fmla="*/ 22698 h 153019"/>
                <a:gd name="connsiteX14" fmla="*/ 40604 w 150352"/>
                <a:gd name="connsiteY14" fmla="*/ 38034 h 153019"/>
                <a:gd name="connsiteX15" fmla="*/ 30269 w 150352"/>
                <a:gd name="connsiteY15" fmla="*/ 52702 h 153019"/>
                <a:gd name="connsiteX16" fmla="*/ 25269 w 150352"/>
                <a:gd name="connsiteY16" fmla="*/ 53369 h 153019"/>
                <a:gd name="connsiteX17" fmla="*/ 10600 w 150352"/>
                <a:gd name="connsiteY17" fmla="*/ 42367 h 153019"/>
                <a:gd name="connsiteX18" fmla="*/ 9933 w 150352"/>
                <a:gd name="connsiteY18" fmla="*/ 37700 h 153019"/>
                <a:gd name="connsiteX19" fmla="*/ 30936 w 150352"/>
                <a:gd name="connsiteY19" fmla="*/ 7030 h 153019"/>
                <a:gd name="connsiteX20" fmla="*/ 60273 w 150352"/>
                <a:gd name="connsiteY20" fmla="*/ 29 h 153019"/>
                <a:gd name="connsiteX21" fmla="*/ 105945 w 150352"/>
                <a:gd name="connsiteY21" fmla="*/ 18364 h 153019"/>
                <a:gd name="connsiteX22" fmla="*/ 117947 w 150352"/>
                <a:gd name="connsiteY22" fmla="*/ 51702 h 153019"/>
                <a:gd name="connsiteX23" fmla="*/ 117947 w 150352"/>
                <a:gd name="connsiteY23" fmla="*/ 52035 h 153019"/>
                <a:gd name="connsiteX24" fmla="*/ 117947 w 150352"/>
                <a:gd name="connsiteY24" fmla="*/ 57703 h 153019"/>
                <a:gd name="connsiteX25" fmla="*/ 117947 w 150352"/>
                <a:gd name="connsiteY25" fmla="*/ 124378 h 153019"/>
                <a:gd name="connsiteX26" fmla="*/ 123948 w 150352"/>
                <a:gd name="connsiteY26" fmla="*/ 138713 h 153019"/>
                <a:gd name="connsiteX27" fmla="*/ 130282 w 150352"/>
                <a:gd name="connsiteY27" fmla="*/ 141046 h 153019"/>
                <a:gd name="connsiteX28" fmla="*/ 142283 w 150352"/>
                <a:gd name="connsiteY28" fmla="*/ 119710 h 153019"/>
                <a:gd name="connsiteX29" fmla="*/ 142283 w 150352"/>
                <a:gd name="connsiteY29" fmla="*/ 101041 h 153019"/>
                <a:gd name="connsiteX30" fmla="*/ 150618 w 150352"/>
                <a:gd name="connsiteY30" fmla="*/ 101041 h 153019"/>
                <a:gd name="connsiteX31" fmla="*/ 150618 w 150352"/>
                <a:gd name="connsiteY31" fmla="*/ 119710 h 153019"/>
                <a:gd name="connsiteX32" fmla="*/ 130615 w 150352"/>
                <a:gd name="connsiteY32" fmla="*/ 150048 h 153019"/>
                <a:gd name="connsiteX33" fmla="*/ 123281 w 150352"/>
                <a:gd name="connsiteY33" fmla="*/ 151381 h 153019"/>
                <a:gd name="connsiteX34" fmla="*/ 99945 w 150352"/>
                <a:gd name="connsiteY34" fmla="*/ 134046 h 153019"/>
                <a:gd name="connsiteX35" fmla="*/ 97278 w 150352"/>
                <a:gd name="connsiteY35" fmla="*/ 124044 h 153019"/>
                <a:gd name="connsiteX36" fmla="*/ 94944 w 150352"/>
                <a:gd name="connsiteY36" fmla="*/ 69371 h 153019"/>
                <a:gd name="connsiteX37" fmla="*/ 29603 w 150352"/>
                <a:gd name="connsiteY37" fmla="*/ 100708 h 153019"/>
                <a:gd name="connsiteX38" fmla="*/ 25935 w 150352"/>
                <a:gd name="connsiteY38" fmla="*/ 117377 h 153019"/>
                <a:gd name="connsiteX39" fmla="*/ 41271 w 150352"/>
                <a:gd name="connsiteY39" fmla="*/ 142380 h 153019"/>
                <a:gd name="connsiteX40" fmla="*/ 55939 w 150352"/>
                <a:gd name="connsiteY40" fmla="*/ 145714 h 153019"/>
                <a:gd name="connsiteX41" fmla="*/ 84943 w 150352"/>
                <a:gd name="connsiteY41" fmla="*/ 132045 h 153019"/>
                <a:gd name="connsiteX42" fmla="*/ 94944 w 150352"/>
                <a:gd name="connsiteY42" fmla="*/ 102708 h 153019"/>
                <a:gd name="connsiteX43" fmla="*/ 94944 w 150352"/>
                <a:gd name="connsiteY43" fmla="*/ 6937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278" y="124044"/>
                  </a:moveTo>
                  <a:cubicBezTo>
                    <a:pt x="91721" y="137824"/>
                    <a:pt x="81942" y="146825"/>
                    <a:pt x="67941" y="151048"/>
                  </a:cubicBezTo>
                  <a:cubicBezTo>
                    <a:pt x="63496" y="152381"/>
                    <a:pt x="58717" y="153048"/>
                    <a:pt x="53606" y="153048"/>
                  </a:cubicBezTo>
                  <a:cubicBezTo>
                    <a:pt x="34714" y="153048"/>
                    <a:pt x="20157" y="148492"/>
                    <a:pt x="9933" y="139380"/>
                  </a:cubicBezTo>
                  <a:cubicBezTo>
                    <a:pt x="3488" y="133601"/>
                    <a:pt x="266" y="126378"/>
                    <a:pt x="266" y="117710"/>
                  </a:cubicBezTo>
                  <a:cubicBezTo>
                    <a:pt x="266" y="100597"/>
                    <a:pt x="9711" y="86929"/>
                    <a:pt x="28602" y="76705"/>
                  </a:cubicBezTo>
                  <a:cubicBezTo>
                    <a:pt x="30158" y="75816"/>
                    <a:pt x="31825" y="75038"/>
                    <a:pt x="33603" y="74371"/>
                  </a:cubicBezTo>
                  <a:cubicBezTo>
                    <a:pt x="47160" y="67926"/>
                    <a:pt x="67052" y="63926"/>
                    <a:pt x="93277" y="62370"/>
                  </a:cubicBezTo>
                  <a:lnTo>
                    <a:pt x="94944" y="62370"/>
                  </a:lnTo>
                  <a:lnTo>
                    <a:pt x="94944" y="50035"/>
                  </a:lnTo>
                  <a:cubicBezTo>
                    <a:pt x="94944" y="31144"/>
                    <a:pt x="88166" y="18142"/>
                    <a:pt x="74608" y="11030"/>
                  </a:cubicBezTo>
                  <a:cubicBezTo>
                    <a:pt x="69941" y="8586"/>
                    <a:pt x="64940" y="7363"/>
                    <a:pt x="59606" y="7363"/>
                  </a:cubicBezTo>
                  <a:cubicBezTo>
                    <a:pt x="44938" y="7363"/>
                    <a:pt x="33603" y="11697"/>
                    <a:pt x="25602" y="20365"/>
                  </a:cubicBezTo>
                  <a:cubicBezTo>
                    <a:pt x="24935" y="21254"/>
                    <a:pt x="24269" y="22032"/>
                    <a:pt x="23602" y="22698"/>
                  </a:cubicBezTo>
                  <a:cubicBezTo>
                    <a:pt x="34047" y="24032"/>
                    <a:pt x="39715" y="29143"/>
                    <a:pt x="40604" y="38034"/>
                  </a:cubicBezTo>
                  <a:cubicBezTo>
                    <a:pt x="40604" y="45590"/>
                    <a:pt x="37159" y="50479"/>
                    <a:pt x="30269" y="52702"/>
                  </a:cubicBezTo>
                  <a:cubicBezTo>
                    <a:pt x="28713" y="53146"/>
                    <a:pt x="27047" y="53369"/>
                    <a:pt x="25269" y="53369"/>
                  </a:cubicBezTo>
                  <a:cubicBezTo>
                    <a:pt x="17268" y="53369"/>
                    <a:pt x="12378" y="49702"/>
                    <a:pt x="10600" y="42367"/>
                  </a:cubicBezTo>
                  <a:cubicBezTo>
                    <a:pt x="10156" y="41256"/>
                    <a:pt x="9933" y="39700"/>
                    <a:pt x="9933" y="37700"/>
                  </a:cubicBezTo>
                  <a:cubicBezTo>
                    <a:pt x="9933" y="24365"/>
                    <a:pt x="16934" y="14142"/>
                    <a:pt x="30936" y="7030"/>
                  </a:cubicBezTo>
                  <a:cubicBezTo>
                    <a:pt x="39604" y="2362"/>
                    <a:pt x="49383" y="29"/>
                    <a:pt x="60273" y="29"/>
                  </a:cubicBezTo>
                  <a:cubicBezTo>
                    <a:pt x="78498" y="29"/>
                    <a:pt x="93722" y="6141"/>
                    <a:pt x="105945" y="18364"/>
                  </a:cubicBezTo>
                  <a:cubicBezTo>
                    <a:pt x="113724" y="26365"/>
                    <a:pt x="117725" y="37478"/>
                    <a:pt x="117947" y="51702"/>
                  </a:cubicBezTo>
                  <a:lnTo>
                    <a:pt x="117947" y="52035"/>
                  </a:lnTo>
                  <a:lnTo>
                    <a:pt x="117947" y="57703"/>
                  </a:lnTo>
                  <a:lnTo>
                    <a:pt x="117947" y="124378"/>
                  </a:lnTo>
                  <a:cubicBezTo>
                    <a:pt x="117947" y="130823"/>
                    <a:pt x="119947" y="135601"/>
                    <a:pt x="123948" y="138713"/>
                  </a:cubicBezTo>
                  <a:cubicBezTo>
                    <a:pt x="125726" y="140269"/>
                    <a:pt x="127837" y="141046"/>
                    <a:pt x="130282" y="141046"/>
                  </a:cubicBezTo>
                  <a:cubicBezTo>
                    <a:pt x="138060" y="141046"/>
                    <a:pt x="142061" y="133934"/>
                    <a:pt x="142283" y="119710"/>
                  </a:cubicBezTo>
                  <a:lnTo>
                    <a:pt x="142283" y="101041"/>
                  </a:lnTo>
                  <a:lnTo>
                    <a:pt x="150618" y="101041"/>
                  </a:lnTo>
                  <a:lnTo>
                    <a:pt x="150618" y="119710"/>
                  </a:lnTo>
                  <a:cubicBezTo>
                    <a:pt x="150618" y="135935"/>
                    <a:pt x="143950" y="146047"/>
                    <a:pt x="130615" y="150048"/>
                  </a:cubicBezTo>
                  <a:cubicBezTo>
                    <a:pt x="127948" y="150937"/>
                    <a:pt x="125504" y="151381"/>
                    <a:pt x="123281" y="151381"/>
                  </a:cubicBezTo>
                  <a:cubicBezTo>
                    <a:pt x="112391" y="151381"/>
                    <a:pt x="104612" y="145603"/>
                    <a:pt x="99945" y="134046"/>
                  </a:cubicBezTo>
                  <a:cubicBezTo>
                    <a:pt x="98611" y="130934"/>
                    <a:pt x="97722" y="127600"/>
                    <a:pt x="97278" y="124044"/>
                  </a:cubicBezTo>
                  <a:moveTo>
                    <a:pt x="94944" y="69371"/>
                  </a:moveTo>
                  <a:cubicBezTo>
                    <a:pt x="60717" y="70704"/>
                    <a:pt x="38937" y="81150"/>
                    <a:pt x="29603" y="100708"/>
                  </a:cubicBezTo>
                  <a:cubicBezTo>
                    <a:pt x="27158" y="106042"/>
                    <a:pt x="25935" y="111598"/>
                    <a:pt x="25935" y="117377"/>
                  </a:cubicBezTo>
                  <a:cubicBezTo>
                    <a:pt x="25935" y="128712"/>
                    <a:pt x="31047" y="137046"/>
                    <a:pt x="41271" y="142380"/>
                  </a:cubicBezTo>
                  <a:cubicBezTo>
                    <a:pt x="45716" y="144602"/>
                    <a:pt x="50605" y="145714"/>
                    <a:pt x="55939" y="145714"/>
                  </a:cubicBezTo>
                  <a:cubicBezTo>
                    <a:pt x="67496" y="145714"/>
                    <a:pt x="77164" y="141158"/>
                    <a:pt x="84943" y="132045"/>
                  </a:cubicBezTo>
                  <a:cubicBezTo>
                    <a:pt x="91610" y="124489"/>
                    <a:pt x="94944" y="114710"/>
                    <a:pt x="94944" y="102708"/>
                  </a:cubicBezTo>
                  <a:lnTo>
                    <a:pt x="94944" y="69371"/>
                  </a:lnTo>
                  <a:close/>
                </a:path>
              </a:pathLst>
            </a:custGeom>
            <a:solidFill>
              <a:schemeClr val="bg1"/>
            </a:solidFill>
            <a:ln w="333375" cap="flat">
              <a:noFill/>
              <a:prstDash val="solid"/>
              <a:miter/>
            </a:ln>
          </p:spPr>
          <p:txBody>
            <a:bodyPr rtlCol="0" anchor="ctr"/>
            <a:lstStyle/>
            <a:p>
              <a:endParaRPr lang="ja-JP" altLang="en-US"/>
            </a:p>
          </p:txBody>
        </p:sp>
        <p:sp>
          <p:nvSpPr>
            <p:cNvPr id="126" name="フリーフォーム: 図形 125">
              <a:extLst>
                <a:ext uri="{FF2B5EF4-FFF2-40B4-BE49-F238E27FC236}">
                  <a16:creationId xmlns:a16="http://schemas.microsoft.com/office/drawing/2014/main" id="{78E02A65-D299-E445-15A8-70BB8AB72AF7}"/>
                </a:ext>
              </a:extLst>
            </p:cNvPr>
            <p:cNvSpPr/>
            <p:nvPr/>
          </p:nvSpPr>
          <p:spPr>
            <a:xfrm>
              <a:off x="3805453" y="1384367"/>
              <a:ext cx="164353" cy="235029"/>
            </a:xfrm>
            <a:custGeom>
              <a:avLst/>
              <a:gdLst>
                <a:gd name="connsiteX0" fmla="*/ 115631 w 164353"/>
                <a:gd name="connsiteY0" fmla="*/ 213051 h 235029"/>
                <a:gd name="connsiteX1" fmla="*/ 70959 w 164353"/>
                <a:gd name="connsiteY1" fmla="*/ 235054 h 235029"/>
                <a:gd name="connsiteX2" fmla="*/ 18953 w 164353"/>
                <a:gd name="connsiteY2" fmla="*/ 210718 h 235029"/>
                <a:gd name="connsiteX3" fmla="*/ 284 w 164353"/>
                <a:gd name="connsiteY3" fmla="*/ 159711 h 235029"/>
                <a:gd name="connsiteX4" fmla="*/ 26287 w 164353"/>
                <a:gd name="connsiteY4" fmla="*/ 102371 h 235029"/>
                <a:gd name="connsiteX5" fmla="*/ 74626 w 164353"/>
                <a:gd name="connsiteY5" fmla="*/ 84035 h 235029"/>
                <a:gd name="connsiteX6" fmla="*/ 116631 w 164353"/>
                <a:gd name="connsiteY6" fmla="*/ 104704 h 235029"/>
                <a:gd name="connsiteX7" fmla="*/ 116631 w 164353"/>
                <a:gd name="connsiteY7" fmla="*/ 32695 h 235029"/>
                <a:gd name="connsiteX8" fmla="*/ 111964 w 164353"/>
                <a:gd name="connsiteY8" fmla="*/ 16693 h 235029"/>
                <a:gd name="connsiteX9" fmla="*/ 111631 w 164353"/>
                <a:gd name="connsiteY9" fmla="*/ 16693 h 235029"/>
                <a:gd name="connsiteX10" fmla="*/ 90628 w 164353"/>
                <a:gd name="connsiteY10" fmla="*/ 14026 h 235029"/>
                <a:gd name="connsiteX11" fmla="*/ 90628 w 164353"/>
                <a:gd name="connsiteY11" fmla="*/ 3692 h 235029"/>
                <a:gd name="connsiteX12" fmla="*/ 138634 w 164353"/>
                <a:gd name="connsiteY12" fmla="*/ 25 h 235029"/>
                <a:gd name="connsiteX13" fmla="*/ 138634 w 164353"/>
                <a:gd name="connsiteY13" fmla="*/ 202383 h 235029"/>
                <a:gd name="connsiteX14" fmla="*/ 143635 w 164353"/>
                <a:gd name="connsiteY14" fmla="*/ 218385 h 235029"/>
                <a:gd name="connsiteX15" fmla="*/ 143968 w 164353"/>
                <a:gd name="connsiteY15" fmla="*/ 218385 h 235029"/>
                <a:gd name="connsiteX16" fmla="*/ 164637 w 164353"/>
                <a:gd name="connsiteY16" fmla="*/ 221052 h 235029"/>
                <a:gd name="connsiteX17" fmla="*/ 164637 w 164353"/>
                <a:gd name="connsiteY17" fmla="*/ 231387 h 235029"/>
                <a:gd name="connsiteX18" fmla="*/ 115631 w 164353"/>
                <a:gd name="connsiteY18" fmla="*/ 235054 h 235029"/>
                <a:gd name="connsiteX19" fmla="*/ 115631 w 164353"/>
                <a:gd name="connsiteY19" fmla="*/ 213051 h 235029"/>
                <a:gd name="connsiteX20" fmla="*/ 115631 w 164353"/>
                <a:gd name="connsiteY20" fmla="*/ 123707 h 235029"/>
                <a:gd name="connsiteX21" fmla="*/ 112631 w 164353"/>
                <a:gd name="connsiteY21" fmla="*/ 112705 h 235029"/>
                <a:gd name="connsiteX22" fmla="*/ 111964 w 164353"/>
                <a:gd name="connsiteY22" fmla="*/ 111372 h 235029"/>
                <a:gd name="connsiteX23" fmla="*/ 75960 w 164353"/>
                <a:gd name="connsiteY23" fmla="*/ 91369 h 235029"/>
                <a:gd name="connsiteX24" fmla="*/ 38288 w 164353"/>
                <a:gd name="connsiteY24" fmla="*/ 112705 h 235029"/>
                <a:gd name="connsiteX25" fmla="*/ 27954 w 164353"/>
                <a:gd name="connsiteY25" fmla="*/ 160045 h 235029"/>
                <a:gd name="connsiteX26" fmla="*/ 37622 w 164353"/>
                <a:gd name="connsiteY26" fmla="*/ 206384 h 235029"/>
                <a:gd name="connsiteX27" fmla="*/ 72626 w 164353"/>
                <a:gd name="connsiteY27" fmla="*/ 227720 h 235029"/>
                <a:gd name="connsiteX28" fmla="*/ 111297 w 164353"/>
                <a:gd name="connsiteY28" fmla="*/ 205717 h 235029"/>
                <a:gd name="connsiteX29" fmla="*/ 111964 w 164353"/>
                <a:gd name="connsiteY29" fmla="*/ 204384 h 235029"/>
                <a:gd name="connsiteX30" fmla="*/ 115631 w 164353"/>
                <a:gd name="connsiteY30" fmla="*/ 192049 h 235029"/>
                <a:gd name="connsiteX31" fmla="*/ 115631 w 164353"/>
                <a:gd name="connsiteY31" fmla="*/ 123707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353" h="235029">
                  <a:moveTo>
                    <a:pt x="115631" y="213051"/>
                  </a:moveTo>
                  <a:cubicBezTo>
                    <a:pt x="104074" y="227720"/>
                    <a:pt x="89184" y="235054"/>
                    <a:pt x="70959" y="235054"/>
                  </a:cubicBezTo>
                  <a:cubicBezTo>
                    <a:pt x="50512" y="235054"/>
                    <a:pt x="33177" y="226942"/>
                    <a:pt x="18953" y="210718"/>
                  </a:cubicBezTo>
                  <a:cubicBezTo>
                    <a:pt x="6507" y="196272"/>
                    <a:pt x="284" y="179269"/>
                    <a:pt x="284" y="159711"/>
                  </a:cubicBezTo>
                  <a:cubicBezTo>
                    <a:pt x="284" y="136597"/>
                    <a:pt x="8951" y="117484"/>
                    <a:pt x="26287" y="102371"/>
                  </a:cubicBezTo>
                  <a:cubicBezTo>
                    <a:pt x="40289" y="90147"/>
                    <a:pt x="56402" y="84035"/>
                    <a:pt x="74626" y="84035"/>
                  </a:cubicBezTo>
                  <a:cubicBezTo>
                    <a:pt x="91517" y="84035"/>
                    <a:pt x="105519" y="90925"/>
                    <a:pt x="116631" y="104704"/>
                  </a:cubicBezTo>
                  <a:lnTo>
                    <a:pt x="116631" y="32695"/>
                  </a:lnTo>
                  <a:cubicBezTo>
                    <a:pt x="116631" y="24028"/>
                    <a:pt x="115076" y="18694"/>
                    <a:pt x="111964" y="16693"/>
                  </a:cubicBezTo>
                  <a:lnTo>
                    <a:pt x="111631" y="16693"/>
                  </a:lnTo>
                  <a:cubicBezTo>
                    <a:pt x="108741" y="14916"/>
                    <a:pt x="101741" y="14026"/>
                    <a:pt x="90628" y="14026"/>
                  </a:cubicBezTo>
                  <a:lnTo>
                    <a:pt x="90628" y="3692"/>
                  </a:lnTo>
                  <a:lnTo>
                    <a:pt x="138634" y="25"/>
                  </a:lnTo>
                  <a:lnTo>
                    <a:pt x="138634" y="202383"/>
                  </a:lnTo>
                  <a:cubicBezTo>
                    <a:pt x="138634" y="211051"/>
                    <a:pt x="140301" y="216385"/>
                    <a:pt x="143635" y="218385"/>
                  </a:cubicBezTo>
                  <a:lnTo>
                    <a:pt x="143968" y="218385"/>
                  </a:lnTo>
                  <a:cubicBezTo>
                    <a:pt x="147080" y="220163"/>
                    <a:pt x="153969" y="221052"/>
                    <a:pt x="164637" y="221052"/>
                  </a:cubicBezTo>
                  <a:lnTo>
                    <a:pt x="164637" y="231387"/>
                  </a:lnTo>
                  <a:lnTo>
                    <a:pt x="115631" y="235054"/>
                  </a:lnTo>
                  <a:lnTo>
                    <a:pt x="115631" y="213051"/>
                  </a:lnTo>
                  <a:moveTo>
                    <a:pt x="115631" y="123707"/>
                  </a:moveTo>
                  <a:cubicBezTo>
                    <a:pt x="115631" y="119262"/>
                    <a:pt x="114631" y="115595"/>
                    <a:pt x="112631" y="112705"/>
                  </a:cubicBezTo>
                  <a:lnTo>
                    <a:pt x="111964" y="111372"/>
                  </a:lnTo>
                  <a:cubicBezTo>
                    <a:pt x="102852" y="98037"/>
                    <a:pt x="90851" y="91369"/>
                    <a:pt x="75960" y="91369"/>
                  </a:cubicBezTo>
                  <a:cubicBezTo>
                    <a:pt x="60402" y="91369"/>
                    <a:pt x="47845" y="98481"/>
                    <a:pt x="38288" y="112705"/>
                  </a:cubicBezTo>
                  <a:cubicBezTo>
                    <a:pt x="31398" y="123373"/>
                    <a:pt x="27954" y="139153"/>
                    <a:pt x="27954" y="160045"/>
                  </a:cubicBezTo>
                  <a:cubicBezTo>
                    <a:pt x="27954" y="180714"/>
                    <a:pt x="31176" y="196160"/>
                    <a:pt x="37622" y="206384"/>
                  </a:cubicBezTo>
                  <a:cubicBezTo>
                    <a:pt x="46512" y="220608"/>
                    <a:pt x="58180" y="227720"/>
                    <a:pt x="72626" y="227720"/>
                  </a:cubicBezTo>
                  <a:cubicBezTo>
                    <a:pt x="88628" y="227720"/>
                    <a:pt x="101519" y="220386"/>
                    <a:pt x="111297" y="205717"/>
                  </a:cubicBezTo>
                  <a:lnTo>
                    <a:pt x="111964" y="204384"/>
                  </a:lnTo>
                  <a:cubicBezTo>
                    <a:pt x="114409" y="199716"/>
                    <a:pt x="115631" y="195605"/>
                    <a:pt x="115631" y="192049"/>
                  </a:cubicBezTo>
                  <a:lnTo>
                    <a:pt x="115631" y="123707"/>
                  </a:lnTo>
                  <a:close/>
                </a:path>
              </a:pathLst>
            </a:custGeom>
            <a:solidFill>
              <a:schemeClr val="bg1"/>
            </a:solidFill>
            <a:ln w="333375" cap="flat">
              <a:noFill/>
              <a:prstDash val="solid"/>
              <a:miter/>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5B9DFEFB-F001-09ED-3D46-A65166E80FC3}"/>
                </a:ext>
              </a:extLst>
            </p:cNvPr>
            <p:cNvSpPr/>
            <p:nvPr/>
          </p:nvSpPr>
          <p:spPr>
            <a:xfrm>
              <a:off x="3988809" y="1466377"/>
              <a:ext cx="129016" cy="153019"/>
            </a:xfrm>
            <a:custGeom>
              <a:avLst/>
              <a:gdLst>
                <a:gd name="connsiteX0" fmla="*/ 120983 w 129016"/>
                <a:gd name="connsiteY0" fmla="*/ 72371 h 153019"/>
                <a:gd name="connsiteX1" fmla="*/ 120983 w 129016"/>
                <a:gd name="connsiteY1" fmla="*/ 72371 h 153019"/>
                <a:gd name="connsiteX2" fmla="*/ 27971 w 129016"/>
                <a:gd name="connsiteY2" fmla="*/ 72371 h 153019"/>
                <a:gd name="connsiteX3" fmla="*/ 37972 w 129016"/>
                <a:gd name="connsiteY3" fmla="*/ 122377 h 153019"/>
                <a:gd name="connsiteX4" fmla="*/ 75644 w 129016"/>
                <a:gd name="connsiteY4" fmla="*/ 144714 h 153019"/>
                <a:gd name="connsiteX5" fmla="*/ 112648 w 129016"/>
                <a:gd name="connsiteY5" fmla="*/ 126045 h 153019"/>
                <a:gd name="connsiteX6" fmla="*/ 120649 w 129016"/>
                <a:gd name="connsiteY6" fmla="*/ 110376 h 153019"/>
                <a:gd name="connsiteX7" fmla="*/ 124983 w 129016"/>
                <a:gd name="connsiteY7" fmla="*/ 105709 h 153019"/>
                <a:gd name="connsiteX8" fmla="*/ 129317 w 129016"/>
                <a:gd name="connsiteY8" fmla="*/ 109709 h 153019"/>
                <a:gd name="connsiteX9" fmla="*/ 119983 w 129016"/>
                <a:gd name="connsiteY9" fmla="*/ 129712 h 153019"/>
                <a:gd name="connsiteX10" fmla="*/ 83978 w 129016"/>
                <a:gd name="connsiteY10" fmla="*/ 152048 h 153019"/>
                <a:gd name="connsiteX11" fmla="*/ 73643 w 129016"/>
                <a:gd name="connsiteY11" fmla="*/ 153048 h 153019"/>
                <a:gd name="connsiteX12" fmla="*/ 20303 w 129016"/>
                <a:gd name="connsiteY12" fmla="*/ 129045 h 153019"/>
                <a:gd name="connsiteX13" fmla="*/ 301 w 129016"/>
                <a:gd name="connsiteY13" fmla="*/ 76038 h 153019"/>
                <a:gd name="connsiteX14" fmla="*/ 24304 w 129016"/>
                <a:gd name="connsiteY14" fmla="*/ 18698 h 153019"/>
                <a:gd name="connsiteX15" fmla="*/ 69643 w 129016"/>
                <a:gd name="connsiteY15" fmla="*/ 29 h 153019"/>
                <a:gd name="connsiteX16" fmla="*/ 122316 w 129016"/>
                <a:gd name="connsiteY16" fmla="*/ 32033 h 153019"/>
                <a:gd name="connsiteX17" fmla="*/ 129317 w 129016"/>
                <a:gd name="connsiteY17" fmla="*/ 65370 h 153019"/>
                <a:gd name="connsiteX18" fmla="*/ 126983 w 129016"/>
                <a:gd name="connsiteY18" fmla="*/ 72038 h 153019"/>
                <a:gd name="connsiteX19" fmla="*/ 120983 w 129016"/>
                <a:gd name="connsiteY19" fmla="*/ 72371 h 153019"/>
                <a:gd name="connsiteX20" fmla="*/ 28304 w 129016"/>
                <a:gd name="connsiteY20" fmla="*/ 65370 h 153019"/>
                <a:gd name="connsiteX21" fmla="*/ 28304 w 129016"/>
                <a:gd name="connsiteY21" fmla="*/ 65370 h 153019"/>
                <a:gd name="connsiteX22" fmla="*/ 107314 w 129016"/>
                <a:gd name="connsiteY22" fmla="*/ 65370 h 153019"/>
                <a:gd name="connsiteX23" fmla="*/ 93313 w 129016"/>
                <a:gd name="connsiteY23" fmla="*/ 17698 h 153019"/>
                <a:gd name="connsiteX24" fmla="*/ 69643 w 129016"/>
                <a:gd name="connsiteY24" fmla="*/ 7363 h 153019"/>
                <a:gd name="connsiteX25" fmla="*/ 40973 w 129016"/>
                <a:gd name="connsiteY25" fmla="*/ 23032 h 153019"/>
                <a:gd name="connsiteX26" fmla="*/ 28304 w 129016"/>
                <a:gd name="connsiteY26" fmla="*/ 65370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016" h="153019">
                  <a:moveTo>
                    <a:pt x="120983" y="72371"/>
                  </a:moveTo>
                  <a:lnTo>
                    <a:pt x="120983" y="72371"/>
                  </a:lnTo>
                  <a:lnTo>
                    <a:pt x="27971" y="72371"/>
                  </a:lnTo>
                  <a:cubicBezTo>
                    <a:pt x="27971" y="95041"/>
                    <a:pt x="31305" y="111709"/>
                    <a:pt x="37972" y="122377"/>
                  </a:cubicBezTo>
                  <a:cubicBezTo>
                    <a:pt x="48640" y="136157"/>
                    <a:pt x="61198" y="143602"/>
                    <a:pt x="75644" y="144714"/>
                  </a:cubicBezTo>
                  <a:cubicBezTo>
                    <a:pt x="90979" y="144714"/>
                    <a:pt x="103314" y="138491"/>
                    <a:pt x="112648" y="126045"/>
                  </a:cubicBezTo>
                  <a:cubicBezTo>
                    <a:pt x="115982" y="121600"/>
                    <a:pt x="118649" y="116377"/>
                    <a:pt x="120649" y="110376"/>
                  </a:cubicBezTo>
                  <a:cubicBezTo>
                    <a:pt x="121316" y="107265"/>
                    <a:pt x="122761" y="105709"/>
                    <a:pt x="124983" y="105709"/>
                  </a:cubicBezTo>
                  <a:cubicBezTo>
                    <a:pt x="127873" y="105709"/>
                    <a:pt x="129317" y="107042"/>
                    <a:pt x="129317" y="109709"/>
                  </a:cubicBezTo>
                  <a:cubicBezTo>
                    <a:pt x="129317" y="114599"/>
                    <a:pt x="126206" y="121266"/>
                    <a:pt x="119983" y="129712"/>
                  </a:cubicBezTo>
                  <a:cubicBezTo>
                    <a:pt x="110870" y="142158"/>
                    <a:pt x="98869" y="149603"/>
                    <a:pt x="83978" y="152048"/>
                  </a:cubicBezTo>
                  <a:cubicBezTo>
                    <a:pt x="80644" y="152715"/>
                    <a:pt x="77200" y="153048"/>
                    <a:pt x="73643" y="153048"/>
                  </a:cubicBezTo>
                  <a:cubicBezTo>
                    <a:pt x="52752" y="153048"/>
                    <a:pt x="34972" y="145047"/>
                    <a:pt x="20303" y="129045"/>
                  </a:cubicBezTo>
                  <a:cubicBezTo>
                    <a:pt x="6968" y="114376"/>
                    <a:pt x="301" y="96708"/>
                    <a:pt x="301" y="76038"/>
                  </a:cubicBezTo>
                  <a:cubicBezTo>
                    <a:pt x="301" y="52924"/>
                    <a:pt x="8302" y="33811"/>
                    <a:pt x="24304" y="18698"/>
                  </a:cubicBezTo>
                  <a:cubicBezTo>
                    <a:pt x="37195" y="6252"/>
                    <a:pt x="52307" y="29"/>
                    <a:pt x="69643" y="29"/>
                  </a:cubicBezTo>
                  <a:cubicBezTo>
                    <a:pt x="94757" y="29"/>
                    <a:pt x="112315" y="10697"/>
                    <a:pt x="122316" y="32033"/>
                  </a:cubicBezTo>
                  <a:cubicBezTo>
                    <a:pt x="126983" y="42034"/>
                    <a:pt x="129317" y="53146"/>
                    <a:pt x="129317" y="65370"/>
                  </a:cubicBezTo>
                  <a:cubicBezTo>
                    <a:pt x="129317" y="69148"/>
                    <a:pt x="128539" y="71371"/>
                    <a:pt x="126983" y="72038"/>
                  </a:cubicBezTo>
                  <a:cubicBezTo>
                    <a:pt x="126317" y="72260"/>
                    <a:pt x="124316" y="72371"/>
                    <a:pt x="120983" y="72371"/>
                  </a:cubicBezTo>
                  <a:moveTo>
                    <a:pt x="28304" y="65370"/>
                  </a:moveTo>
                  <a:lnTo>
                    <a:pt x="28304" y="65370"/>
                  </a:lnTo>
                  <a:lnTo>
                    <a:pt x="107314" y="65370"/>
                  </a:lnTo>
                  <a:cubicBezTo>
                    <a:pt x="107314" y="44257"/>
                    <a:pt x="102647" y="28366"/>
                    <a:pt x="93313" y="17698"/>
                  </a:cubicBezTo>
                  <a:cubicBezTo>
                    <a:pt x="87090" y="10808"/>
                    <a:pt x="79200" y="7363"/>
                    <a:pt x="69643" y="7363"/>
                  </a:cubicBezTo>
                  <a:cubicBezTo>
                    <a:pt x="58308" y="7363"/>
                    <a:pt x="48751" y="12586"/>
                    <a:pt x="40973" y="23032"/>
                  </a:cubicBezTo>
                  <a:cubicBezTo>
                    <a:pt x="33194" y="33033"/>
                    <a:pt x="28971" y="47146"/>
                    <a:pt x="28304" y="65370"/>
                  </a:cubicBezTo>
                  <a:close/>
                </a:path>
              </a:pathLst>
            </a:custGeom>
            <a:solidFill>
              <a:schemeClr val="bg1"/>
            </a:solidFill>
            <a:ln w="333375" cap="flat">
              <a:noFill/>
              <a:prstDash val="solid"/>
              <a:miter/>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F2B7DEE6-30C8-1CD4-4CE3-0D196F35B93E}"/>
                </a:ext>
              </a:extLst>
            </p:cNvPr>
            <p:cNvSpPr/>
            <p:nvPr/>
          </p:nvSpPr>
          <p:spPr>
            <a:xfrm>
              <a:off x="4146162" y="1380699"/>
              <a:ext cx="203025" cy="242363"/>
            </a:xfrm>
            <a:custGeom>
              <a:avLst/>
              <a:gdLst>
                <a:gd name="connsiteX0" fmla="*/ 203347 w 203025"/>
                <a:gd name="connsiteY0" fmla="*/ 8026 h 242363"/>
                <a:gd name="connsiteX1" fmla="*/ 203347 w 203025"/>
                <a:gd name="connsiteY1" fmla="*/ 87036 h 242363"/>
                <a:gd name="connsiteX2" fmla="*/ 201346 w 203025"/>
                <a:gd name="connsiteY2" fmla="*/ 94703 h 242363"/>
                <a:gd name="connsiteX3" fmla="*/ 201346 w 203025"/>
                <a:gd name="connsiteY3" fmla="*/ 94703 h 242363"/>
                <a:gd name="connsiteX4" fmla="*/ 198013 w 203025"/>
                <a:gd name="connsiteY4" fmla="*/ 95037 h 242363"/>
                <a:gd name="connsiteX5" fmla="*/ 193012 w 203025"/>
                <a:gd name="connsiteY5" fmla="*/ 92036 h 242363"/>
                <a:gd name="connsiteX6" fmla="*/ 192679 w 203025"/>
                <a:gd name="connsiteY6" fmla="*/ 89369 h 242363"/>
                <a:gd name="connsiteX7" fmla="*/ 156674 w 203025"/>
                <a:gd name="connsiteY7" fmla="*/ 22027 h 242363"/>
                <a:gd name="connsiteX8" fmla="*/ 120003 w 203025"/>
                <a:gd name="connsiteY8" fmla="*/ 10359 h 242363"/>
                <a:gd name="connsiteX9" fmla="*/ 68997 w 203025"/>
                <a:gd name="connsiteY9" fmla="*/ 29028 h 242363"/>
                <a:gd name="connsiteX10" fmla="*/ 58995 w 203025"/>
                <a:gd name="connsiteY10" fmla="*/ 39030 h 242363"/>
                <a:gd name="connsiteX11" fmla="*/ 58662 w 203025"/>
                <a:gd name="connsiteY11" fmla="*/ 39363 h 242363"/>
                <a:gd name="connsiteX12" fmla="*/ 34659 w 203025"/>
                <a:gd name="connsiteY12" fmla="*/ 121373 h 242363"/>
                <a:gd name="connsiteX13" fmla="*/ 83665 w 203025"/>
                <a:gd name="connsiteY13" fmla="*/ 223053 h 242363"/>
                <a:gd name="connsiteX14" fmla="*/ 120336 w 203025"/>
                <a:gd name="connsiteY14" fmla="*/ 232054 h 242363"/>
                <a:gd name="connsiteX15" fmla="*/ 174343 w 203025"/>
                <a:gd name="connsiteY15" fmla="*/ 208384 h 242363"/>
                <a:gd name="connsiteX16" fmla="*/ 195012 w 203025"/>
                <a:gd name="connsiteY16" fmla="*/ 157044 h 242363"/>
                <a:gd name="connsiteX17" fmla="*/ 199013 w 203025"/>
                <a:gd name="connsiteY17" fmla="*/ 151710 h 242363"/>
                <a:gd name="connsiteX18" fmla="*/ 203347 w 203025"/>
                <a:gd name="connsiteY18" fmla="*/ 157378 h 242363"/>
                <a:gd name="connsiteX19" fmla="*/ 181011 w 203025"/>
                <a:gd name="connsiteY19" fmla="*/ 213385 h 242363"/>
                <a:gd name="connsiteX20" fmla="*/ 116336 w 203025"/>
                <a:gd name="connsiteY20" fmla="*/ 242388 h 242363"/>
                <a:gd name="connsiteX21" fmla="*/ 37993 w 203025"/>
                <a:gd name="connsiteY21" fmla="*/ 210384 h 242363"/>
                <a:gd name="connsiteX22" fmla="*/ 655 w 203025"/>
                <a:gd name="connsiteY22" fmla="*/ 127707 h 242363"/>
                <a:gd name="connsiteX23" fmla="*/ 321 w 203025"/>
                <a:gd name="connsiteY23" fmla="*/ 121040 h 242363"/>
                <a:gd name="connsiteX24" fmla="*/ 33659 w 203025"/>
                <a:gd name="connsiteY24" fmla="*/ 36363 h 242363"/>
                <a:gd name="connsiteX25" fmla="*/ 109668 w 203025"/>
                <a:gd name="connsiteY25" fmla="*/ 358 h 242363"/>
                <a:gd name="connsiteX26" fmla="*/ 116336 w 203025"/>
                <a:gd name="connsiteY26" fmla="*/ 25 h 242363"/>
                <a:gd name="connsiteX27" fmla="*/ 172009 w 203025"/>
                <a:gd name="connsiteY27" fmla="*/ 23028 h 242363"/>
                <a:gd name="connsiteX28" fmla="*/ 177677 w 203025"/>
                <a:gd name="connsiteY28" fmla="*/ 28695 h 242363"/>
                <a:gd name="connsiteX29" fmla="*/ 194346 w 203025"/>
                <a:gd name="connsiteY29" fmla="*/ 4025 h 242363"/>
                <a:gd name="connsiteX30" fmla="*/ 199680 w 203025"/>
                <a:gd name="connsiteY30" fmla="*/ 25 h 242363"/>
                <a:gd name="connsiteX31" fmla="*/ 203347 w 203025"/>
                <a:gd name="connsiteY31" fmla="*/ 8026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3025" h="242363">
                  <a:moveTo>
                    <a:pt x="203347" y="8026"/>
                  </a:moveTo>
                  <a:lnTo>
                    <a:pt x="203347" y="87036"/>
                  </a:lnTo>
                  <a:cubicBezTo>
                    <a:pt x="203347" y="91703"/>
                    <a:pt x="202680" y="94259"/>
                    <a:pt x="201346" y="94703"/>
                  </a:cubicBezTo>
                  <a:lnTo>
                    <a:pt x="201346" y="94703"/>
                  </a:lnTo>
                  <a:cubicBezTo>
                    <a:pt x="200680" y="94925"/>
                    <a:pt x="199568" y="95037"/>
                    <a:pt x="198013" y="95037"/>
                  </a:cubicBezTo>
                  <a:cubicBezTo>
                    <a:pt x="195123" y="95037"/>
                    <a:pt x="193456" y="94036"/>
                    <a:pt x="193012" y="92036"/>
                  </a:cubicBezTo>
                  <a:cubicBezTo>
                    <a:pt x="193012" y="91592"/>
                    <a:pt x="192901" y="90703"/>
                    <a:pt x="192679" y="89369"/>
                  </a:cubicBezTo>
                  <a:cubicBezTo>
                    <a:pt x="188456" y="58476"/>
                    <a:pt x="176454" y="36029"/>
                    <a:pt x="156674" y="22027"/>
                  </a:cubicBezTo>
                  <a:cubicBezTo>
                    <a:pt x="145562" y="14249"/>
                    <a:pt x="133338" y="10359"/>
                    <a:pt x="120003" y="10359"/>
                  </a:cubicBezTo>
                  <a:cubicBezTo>
                    <a:pt x="100889" y="10359"/>
                    <a:pt x="83887" y="16582"/>
                    <a:pt x="68997" y="29028"/>
                  </a:cubicBezTo>
                  <a:cubicBezTo>
                    <a:pt x="65440" y="32140"/>
                    <a:pt x="62107" y="35473"/>
                    <a:pt x="58995" y="39030"/>
                  </a:cubicBezTo>
                  <a:lnTo>
                    <a:pt x="58662" y="39363"/>
                  </a:lnTo>
                  <a:cubicBezTo>
                    <a:pt x="42660" y="58699"/>
                    <a:pt x="34659" y="86035"/>
                    <a:pt x="34659" y="121373"/>
                  </a:cubicBezTo>
                  <a:cubicBezTo>
                    <a:pt x="34659" y="172491"/>
                    <a:pt x="50994" y="206384"/>
                    <a:pt x="83665" y="223053"/>
                  </a:cubicBezTo>
                  <a:cubicBezTo>
                    <a:pt x="95667" y="229053"/>
                    <a:pt x="107890" y="232054"/>
                    <a:pt x="120336" y="232054"/>
                  </a:cubicBezTo>
                  <a:cubicBezTo>
                    <a:pt x="141895" y="232054"/>
                    <a:pt x="159897" y="224164"/>
                    <a:pt x="174343" y="208384"/>
                  </a:cubicBezTo>
                  <a:cubicBezTo>
                    <a:pt x="187011" y="194605"/>
                    <a:pt x="193901" y="177491"/>
                    <a:pt x="195012" y="157044"/>
                  </a:cubicBezTo>
                  <a:cubicBezTo>
                    <a:pt x="195235" y="153711"/>
                    <a:pt x="196568" y="151933"/>
                    <a:pt x="199013" y="151710"/>
                  </a:cubicBezTo>
                  <a:cubicBezTo>
                    <a:pt x="201902" y="151710"/>
                    <a:pt x="203347" y="153600"/>
                    <a:pt x="203347" y="157378"/>
                  </a:cubicBezTo>
                  <a:cubicBezTo>
                    <a:pt x="203347" y="178047"/>
                    <a:pt x="195901" y="196716"/>
                    <a:pt x="181011" y="213385"/>
                  </a:cubicBezTo>
                  <a:cubicBezTo>
                    <a:pt x="163897" y="232720"/>
                    <a:pt x="142339" y="242388"/>
                    <a:pt x="116336" y="242388"/>
                  </a:cubicBezTo>
                  <a:cubicBezTo>
                    <a:pt x="86332" y="242388"/>
                    <a:pt x="60218" y="231720"/>
                    <a:pt x="37993" y="210384"/>
                  </a:cubicBezTo>
                  <a:cubicBezTo>
                    <a:pt x="14656" y="188159"/>
                    <a:pt x="2210" y="160600"/>
                    <a:pt x="655" y="127707"/>
                  </a:cubicBezTo>
                  <a:cubicBezTo>
                    <a:pt x="432" y="125485"/>
                    <a:pt x="321" y="123262"/>
                    <a:pt x="321" y="121040"/>
                  </a:cubicBezTo>
                  <a:cubicBezTo>
                    <a:pt x="321" y="88147"/>
                    <a:pt x="11434" y="59921"/>
                    <a:pt x="33659" y="36363"/>
                  </a:cubicBezTo>
                  <a:cubicBezTo>
                    <a:pt x="54772" y="13915"/>
                    <a:pt x="80109" y="1914"/>
                    <a:pt x="109668" y="358"/>
                  </a:cubicBezTo>
                  <a:cubicBezTo>
                    <a:pt x="111891" y="136"/>
                    <a:pt x="114113" y="25"/>
                    <a:pt x="116336" y="25"/>
                  </a:cubicBezTo>
                  <a:cubicBezTo>
                    <a:pt x="136783" y="25"/>
                    <a:pt x="155341" y="7692"/>
                    <a:pt x="172009" y="23028"/>
                  </a:cubicBezTo>
                  <a:lnTo>
                    <a:pt x="177677" y="28695"/>
                  </a:lnTo>
                  <a:lnTo>
                    <a:pt x="194346" y="4025"/>
                  </a:lnTo>
                  <a:cubicBezTo>
                    <a:pt x="196123" y="1358"/>
                    <a:pt x="197902" y="25"/>
                    <a:pt x="199680" y="25"/>
                  </a:cubicBezTo>
                  <a:cubicBezTo>
                    <a:pt x="201902" y="2025"/>
                    <a:pt x="203124" y="4692"/>
                    <a:pt x="203347" y="8026"/>
                  </a:cubicBezTo>
                  <a:close/>
                </a:path>
              </a:pathLst>
            </a:custGeom>
            <a:solidFill>
              <a:schemeClr val="bg1"/>
            </a:solidFill>
            <a:ln w="333375" cap="flat">
              <a:noFill/>
              <a:prstDash val="solid"/>
              <a:miter/>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6CB67EEA-83F2-F8A7-8ABE-DDA31C68FC20}"/>
                </a:ext>
              </a:extLst>
            </p:cNvPr>
            <p:cNvSpPr/>
            <p:nvPr/>
          </p:nvSpPr>
          <p:spPr>
            <a:xfrm>
              <a:off x="4377524" y="1466377"/>
              <a:ext cx="147685" cy="153019"/>
            </a:xfrm>
            <a:custGeom>
              <a:avLst/>
              <a:gdLst>
                <a:gd name="connsiteX0" fmla="*/ 148028 w 147685"/>
                <a:gd name="connsiteY0" fmla="*/ 78039 h 153019"/>
                <a:gd name="connsiteX1" fmla="*/ 148028 w 147685"/>
                <a:gd name="connsiteY1" fmla="*/ 78039 h 153019"/>
                <a:gd name="connsiteX2" fmla="*/ 122691 w 147685"/>
                <a:gd name="connsiteY2" fmla="*/ 134712 h 153019"/>
                <a:gd name="connsiteX3" fmla="*/ 74019 w 147685"/>
                <a:gd name="connsiteY3" fmla="*/ 153048 h 153019"/>
                <a:gd name="connsiteX4" fmla="*/ 20012 w 147685"/>
                <a:gd name="connsiteY4" fmla="*/ 129045 h 153019"/>
                <a:gd name="connsiteX5" fmla="*/ 343 w 147685"/>
                <a:gd name="connsiteY5" fmla="*/ 78039 h 153019"/>
                <a:gd name="connsiteX6" fmla="*/ 24679 w 147685"/>
                <a:gd name="connsiteY6" fmla="*/ 20698 h 153019"/>
                <a:gd name="connsiteX7" fmla="*/ 74352 w 147685"/>
                <a:gd name="connsiteY7" fmla="*/ 29 h 153019"/>
                <a:gd name="connsiteX8" fmla="*/ 128692 w 147685"/>
                <a:gd name="connsiteY8" fmla="*/ 25699 h 153019"/>
                <a:gd name="connsiteX9" fmla="*/ 148028 w 147685"/>
                <a:gd name="connsiteY9" fmla="*/ 78039 h 153019"/>
                <a:gd name="connsiteX10" fmla="*/ 74352 w 147685"/>
                <a:gd name="connsiteY10" fmla="*/ 144714 h 153019"/>
                <a:gd name="connsiteX11" fmla="*/ 74352 w 147685"/>
                <a:gd name="connsiteY11" fmla="*/ 144714 h 153019"/>
                <a:gd name="connsiteX12" fmla="*/ 109690 w 147685"/>
                <a:gd name="connsiteY12" fmla="*/ 126045 h 153019"/>
                <a:gd name="connsiteX13" fmla="*/ 113024 w 147685"/>
                <a:gd name="connsiteY13" fmla="*/ 120044 h 153019"/>
                <a:gd name="connsiteX14" fmla="*/ 120358 w 147685"/>
                <a:gd name="connsiteY14" fmla="*/ 75372 h 153019"/>
                <a:gd name="connsiteX15" fmla="*/ 111690 w 147685"/>
                <a:gd name="connsiteY15" fmla="*/ 29032 h 153019"/>
                <a:gd name="connsiteX16" fmla="*/ 74019 w 147685"/>
                <a:gd name="connsiteY16" fmla="*/ 7363 h 153019"/>
                <a:gd name="connsiteX17" fmla="*/ 40014 w 147685"/>
                <a:gd name="connsiteY17" fmla="*/ 24032 h 153019"/>
                <a:gd name="connsiteX18" fmla="*/ 36014 w 147685"/>
                <a:gd name="connsiteY18" fmla="*/ 29699 h 153019"/>
                <a:gd name="connsiteX19" fmla="*/ 28013 w 147685"/>
                <a:gd name="connsiteY19" fmla="*/ 75372 h 153019"/>
                <a:gd name="connsiteX20" fmla="*/ 36347 w 147685"/>
                <a:gd name="connsiteY20" fmla="*/ 122377 h 153019"/>
                <a:gd name="connsiteX21" fmla="*/ 74352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28" y="78039"/>
                  </a:moveTo>
                  <a:lnTo>
                    <a:pt x="148028" y="78039"/>
                  </a:lnTo>
                  <a:cubicBezTo>
                    <a:pt x="148028" y="100930"/>
                    <a:pt x="139582" y="119822"/>
                    <a:pt x="122691" y="134712"/>
                  </a:cubicBezTo>
                  <a:cubicBezTo>
                    <a:pt x="108690" y="146936"/>
                    <a:pt x="92465" y="153048"/>
                    <a:pt x="74019" y="153048"/>
                  </a:cubicBezTo>
                  <a:cubicBezTo>
                    <a:pt x="52683" y="153048"/>
                    <a:pt x="34680" y="145047"/>
                    <a:pt x="20012" y="129045"/>
                  </a:cubicBezTo>
                  <a:cubicBezTo>
                    <a:pt x="6899" y="114599"/>
                    <a:pt x="343" y="97597"/>
                    <a:pt x="343" y="78039"/>
                  </a:cubicBezTo>
                  <a:cubicBezTo>
                    <a:pt x="343" y="55369"/>
                    <a:pt x="8455" y="36256"/>
                    <a:pt x="24679" y="20698"/>
                  </a:cubicBezTo>
                  <a:cubicBezTo>
                    <a:pt x="38681" y="6919"/>
                    <a:pt x="55239" y="29"/>
                    <a:pt x="74352" y="29"/>
                  </a:cubicBezTo>
                  <a:cubicBezTo>
                    <a:pt x="95910" y="29"/>
                    <a:pt x="114024" y="8586"/>
                    <a:pt x="128692" y="25699"/>
                  </a:cubicBezTo>
                  <a:cubicBezTo>
                    <a:pt x="141583" y="40590"/>
                    <a:pt x="148028" y="58036"/>
                    <a:pt x="148028" y="78039"/>
                  </a:cubicBezTo>
                  <a:moveTo>
                    <a:pt x="74352" y="144714"/>
                  </a:moveTo>
                  <a:lnTo>
                    <a:pt x="74352" y="144714"/>
                  </a:lnTo>
                  <a:cubicBezTo>
                    <a:pt x="89243" y="144714"/>
                    <a:pt x="101022" y="138491"/>
                    <a:pt x="109690" y="126045"/>
                  </a:cubicBezTo>
                  <a:lnTo>
                    <a:pt x="113024" y="120044"/>
                  </a:lnTo>
                  <a:cubicBezTo>
                    <a:pt x="117913" y="110265"/>
                    <a:pt x="120358" y="95374"/>
                    <a:pt x="120358" y="75372"/>
                  </a:cubicBezTo>
                  <a:cubicBezTo>
                    <a:pt x="120358" y="54036"/>
                    <a:pt x="117468" y="38589"/>
                    <a:pt x="111690" y="29032"/>
                  </a:cubicBezTo>
                  <a:cubicBezTo>
                    <a:pt x="102133" y="15253"/>
                    <a:pt x="89576" y="8030"/>
                    <a:pt x="74019" y="7363"/>
                  </a:cubicBezTo>
                  <a:cubicBezTo>
                    <a:pt x="60239" y="7363"/>
                    <a:pt x="48904" y="12919"/>
                    <a:pt x="40014" y="24032"/>
                  </a:cubicBezTo>
                  <a:cubicBezTo>
                    <a:pt x="38459" y="25810"/>
                    <a:pt x="37125" y="27699"/>
                    <a:pt x="36014" y="29699"/>
                  </a:cubicBezTo>
                  <a:cubicBezTo>
                    <a:pt x="30680" y="39478"/>
                    <a:pt x="28013" y="54702"/>
                    <a:pt x="28013" y="75372"/>
                  </a:cubicBezTo>
                  <a:cubicBezTo>
                    <a:pt x="28013" y="96930"/>
                    <a:pt x="30791" y="112599"/>
                    <a:pt x="36347" y="122377"/>
                  </a:cubicBezTo>
                  <a:cubicBezTo>
                    <a:pt x="45682" y="136824"/>
                    <a:pt x="58350" y="144269"/>
                    <a:pt x="74352" y="144714"/>
                  </a:cubicBezTo>
                  <a:close/>
                </a:path>
              </a:pathLst>
            </a:custGeom>
            <a:solidFill>
              <a:schemeClr val="bg1"/>
            </a:solidFill>
            <a:ln w="333375" cap="flat">
              <a:noFill/>
              <a:prstDash val="solid"/>
              <a:miter/>
            </a:ln>
          </p:spPr>
          <p:txBody>
            <a:bodyPr rtlCol="0" anchor="ctr"/>
            <a:lstStyle/>
            <a:p>
              <a:endParaRPr lang="ja-JP" altLang="en-US"/>
            </a:p>
          </p:txBody>
        </p:sp>
        <p:sp>
          <p:nvSpPr>
            <p:cNvPr id="130" name="フリーフォーム: 図形 129">
              <a:extLst>
                <a:ext uri="{FF2B5EF4-FFF2-40B4-BE49-F238E27FC236}">
                  <a16:creationId xmlns:a16="http://schemas.microsoft.com/office/drawing/2014/main" id="{FD0CFAC2-6681-38C5-B490-1C9703726EB3}"/>
                </a:ext>
              </a:extLst>
            </p:cNvPr>
            <p:cNvSpPr/>
            <p:nvPr/>
          </p:nvSpPr>
          <p:spPr>
            <a:xfrm>
              <a:off x="4545879" y="1384367"/>
              <a:ext cx="74009" cy="231362"/>
            </a:xfrm>
            <a:custGeom>
              <a:avLst/>
              <a:gdLst>
                <a:gd name="connsiteX0" fmla="*/ 48363 w 74009"/>
                <a:gd name="connsiteY0" fmla="*/ 24 h 231362"/>
                <a:gd name="connsiteX1" fmla="*/ 48363 w 74009"/>
                <a:gd name="connsiteY1" fmla="*/ 206050 h 231362"/>
                <a:gd name="connsiteX2" fmla="*/ 53697 w 74009"/>
                <a:gd name="connsiteY2" fmla="*/ 219385 h 231362"/>
                <a:gd name="connsiteX3" fmla="*/ 74366 w 74009"/>
                <a:gd name="connsiteY3" fmla="*/ 221052 h 231362"/>
                <a:gd name="connsiteX4" fmla="*/ 74366 w 74009"/>
                <a:gd name="connsiteY4" fmla="*/ 231387 h 231362"/>
                <a:gd name="connsiteX5" fmla="*/ 37361 w 74009"/>
                <a:gd name="connsiteY5" fmla="*/ 230387 h 231362"/>
                <a:gd name="connsiteX6" fmla="*/ 357 w 74009"/>
                <a:gd name="connsiteY6" fmla="*/ 231387 h 231362"/>
                <a:gd name="connsiteX7" fmla="*/ 357 w 74009"/>
                <a:gd name="connsiteY7" fmla="*/ 221052 h 231362"/>
                <a:gd name="connsiteX8" fmla="*/ 23360 w 74009"/>
                <a:gd name="connsiteY8" fmla="*/ 218052 h 231362"/>
                <a:gd name="connsiteX9" fmla="*/ 24026 w 74009"/>
                <a:gd name="connsiteY9" fmla="*/ 217385 h 231362"/>
                <a:gd name="connsiteX10" fmla="*/ 26360 w 74009"/>
                <a:gd name="connsiteY10" fmla="*/ 206050 h 231362"/>
                <a:gd name="connsiteX11" fmla="*/ 26360 w 74009"/>
                <a:gd name="connsiteY11" fmla="*/ 32695 h 231362"/>
                <a:gd name="connsiteX12" fmla="*/ 21693 w 74009"/>
                <a:gd name="connsiteY12" fmla="*/ 16693 h 231362"/>
                <a:gd name="connsiteX13" fmla="*/ 21359 w 74009"/>
                <a:gd name="connsiteY13" fmla="*/ 16693 h 231362"/>
                <a:gd name="connsiteX14" fmla="*/ 8691 w 74009"/>
                <a:gd name="connsiteY14" fmla="*/ 14026 h 231362"/>
                <a:gd name="connsiteX15" fmla="*/ 357 w 74009"/>
                <a:gd name="connsiteY15" fmla="*/ 14026 h 231362"/>
                <a:gd name="connsiteX16" fmla="*/ 357 w 74009"/>
                <a:gd name="connsiteY16" fmla="*/ 3692 h 231362"/>
                <a:gd name="connsiteX17" fmla="*/ 48363 w 74009"/>
                <a:gd name="connsiteY17" fmla="*/ 2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009" h="231362">
                  <a:moveTo>
                    <a:pt x="48363" y="24"/>
                  </a:moveTo>
                  <a:lnTo>
                    <a:pt x="48363" y="206050"/>
                  </a:lnTo>
                  <a:cubicBezTo>
                    <a:pt x="48363" y="213607"/>
                    <a:pt x="50141" y="218052"/>
                    <a:pt x="53697" y="219385"/>
                  </a:cubicBezTo>
                  <a:cubicBezTo>
                    <a:pt x="56141" y="220496"/>
                    <a:pt x="63031" y="221052"/>
                    <a:pt x="74366" y="221052"/>
                  </a:cubicBezTo>
                  <a:lnTo>
                    <a:pt x="74366" y="231387"/>
                  </a:lnTo>
                  <a:lnTo>
                    <a:pt x="37361" y="230387"/>
                  </a:lnTo>
                  <a:cubicBezTo>
                    <a:pt x="34694" y="230387"/>
                    <a:pt x="22359" y="230720"/>
                    <a:pt x="357" y="231387"/>
                  </a:cubicBezTo>
                  <a:lnTo>
                    <a:pt x="357" y="221052"/>
                  </a:lnTo>
                  <a:cubicBezTo>
                    <a:pt x="13469" y="221052"/>
                    <a:pt x="21137" y="220052"/>
                    <a:pt x="23360" y="218052"/>
                  </a:cubicBezTo>
                  <a:lnTo>
                    <a:pt x="24026" y="217385"/>
                  </a:lnTo>
                  <a:cubicBezTo>
                    <a:pt x="25582" y="215607"/>
                    <a:pt x="26360" y="211829"/>
                    <a:pt x="26360" y="206050"/>
                  </a:cubicBezTo>
                  <a:lnTo>
                    <a:pt x="26360" y="32695"/>
                  </a:lnTo>
                  <a:cubicBezTo>
                    <a:pt x="26360" y="24027"/>
                    <a:pt x="24804" y="18693"/>
                    <a:pt x="21693" y="16693"/>
                  </a:cubicBezTo>
                  <a:lnTo>
                    <a:pt x="21359" y="16693"/>
                  </a:lnTo>
                  <a:cubicBezTo>
                    <a:pt x="18915" y="15360"/>
                    <a:pt x="14692" y="14471"/>
                    <a:pt x="8691" y="14026"/>
                  </a:cubicBezTo>
                  <a:lnTo>
                    <a:pt x="357" y="14026"/>
                  </a:lnTo>
                  <a:lnTo>
                    <a:pt x="357" y="3692"/>
                  </a:lnTo>
                  <a:lnTo>
                    <a:pt x="48363" y="24"/>
                  </a:lnTo>
                  <a:close/>
                </a:path>
              </a:pathLst>
            </a:custGeom>
            <a:solidFill>
              <a:schemeClr val="bg1"/>
            </a:solidFill>
            <a:ln w="333375" cap="flat">
              <a:noFill/>
              <a:prstDash val="solid"/>
              <a:miter/>
            </a:ln>
          </p:spPr>
          <p:txBody>
            <a:bodyPr rtlCol="0" anchor="ctr"/>
            <a:lstStyle/>
            <a:p>
              <a:endParaRPr lang="ja-JP" altLang="en-US"/>
            </a:p>
          </p:txBody>
        </p:sp>
        <p:sp>
          <p:nvSpPr>
            <p:cNvPr id="131" name="フリーフォーム: 図形 130">
              <a:extLst>
                <a:ext uri="{FF2B5EF4-FFF2-40B4-BE49-F238E27FC236}">
                  <a16:creationId xmlns:a16="http://schemas.microsoft.com/office/drawing/2014/main" id="{E35EC673-894A-8424-3A7B-1BABE27DC834}"/>
                </a:ext>
              </a:extLst>
            </p:cNvPr>
            <p:cNvSpPr/>
            <p:nvPr/>
          </p:nvSpPr>
          <p:spPr>
            <a:xfrm>
              <a:off x="4636890" y="1466377"/>
              <a:ext cx="147685" cy="153019"/>
            </a:xfrm>
            <a:custGeom>
              <a:avLst/>
              <a:gdLst>
                <a:gd name="connsiteX0" fmla="*/ 148055 w 147685"/>
                <a:gd name="connsiteY0" fmla="*/ 78039 h 153019"/>
                <a:gd name="connsiteX1" fmla="*/ 148055 w 147685"/>
                <a:gd name="connsiteY1" fmla="*/ 78039 h 153019"/>
                <a:gd name="connsiteX2" fmla="*/ 122719 w 147685"/>
                <a:gd name="connsiteY2" fmla="*/ 134712 h 153019"/>
                <a:gd name="connsiteX3" fmla="*/ 74046 w 147685"/>
                <a:gd name="connsiteY3" fmla="*/ 153048 h 153019"/>
                <a:gd name="connsiteX4" fmla="*/ 20039 w 147685"/>
                <a:gd name="connsiteY4" fmla="*/ 129045 h 153019"/>
                <a:gd name="connsiteX5" fmla="*/ 370 w 147685"/>
                <a:gd name="connsiteY5" fmla="*/ 78039 h 153019"/>
                <a:gd name="connsiteX6" fmla="*/ 24706 w 147685"/>
                <a:gd name="connsiteY6" fmla="*/ 20698 h 153019"/>
                <a:gd name="connsiteX7" fmla="*/ 74379 w 147685"/>
                <a:gd name="connsiteY7" fmla="*/ 29 h 153019"/>
                <a:gd name="connsiteX8" fmla="*/ 128719 w 147685"/>
                <a:gd name="connsiteY8" fmla="*/ 25699 h 153019"/>
                <a:gd name="connsiteX9" fmla="*/ 148055 w 147685"/>
                <a:gd name="connsiteY9" fmla="*/ 78039 h 153019"/>
                <a:gd name="connsiteX10" fmla="*/ 74379 w 147685"/>
                <a:gd name="connsiteY10" fmla="*/ 144714 h 153019"/>
                <a:gd name="connsiteX11" fmla="*/ 74379 w 147685"/>
                <a:gd name="connsiteY11" fmla="*/ 144714 h 153019"/>
                <a:gd name="connsiteX12" fmla="*/ 109717 w 147685"/>
                <a:gd name="connsiteY12" fmla="*/ 126045 h 153019"/>
                <a:gd name="connsiteX13" fmla="*/ 113051 w 147685"/>
                <a:gd name="connsiteY13" fmla="*/ 120044 h 153019"/>
                <a:gd name="connsiteX14" fmla="*/ 120385 w 147685"/>
                <a:gd name="connsiteY14" fmla="*/ 75372 h 153019"/>
                <a:gd name="connsiteX15" fmla="*/ 111717 w 147685"/>
                <a:gd name="connsiteY15" fmla="*/ 29032 h 153019"/>
                <a:gd name="connsiteX16" fmla="*/ 74046 w 147685"/>
                <a:gd name="connsiteY16" fmla="*/ 7363 h 153019"/>
                <a:gd name="connsiteX17" fmla="*/ 40042 w 147685"/>
                <a:gd name="connsiteY17" fmla="*/ 24032 h 153019"/>
                <a:gd name="connsiteX18" fmla="*/ 36041 w 147685"/>
                <a:gd name="connsiteY18" fmla="*/ 29699 h 153019"/>
                <a:gd name="connsiteX19" fmla="*/ 28040 w 147685"/>
                <a:gd name="connsiteY19" fmla="*/ 75372 h 153019"/>
                <a:gd name="connsiteX20" fmla="*/ 36374 w 147685"/>
                <a:gd name="connsiteY20" fmla="*/ 122377 h 153019"/>
                <a:gd name="connsiteX21" fmla="*/ 74379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55" y="78039"/>
                  </a:moveTo>
                  <a:lnTo>
                    <a:pt x="148055" y="78039"/>
                  </a:lnTo>
                  <a:cubicBezTo>
                    <a:pt x="148055" y="100930"/>
                    <a:pt x="139610" y="119822"/>
                    <a:pt x="122719" y="134712"/>
                  </a:cubicBezTo>
                  <a:cubicBezTo>
                    <a:pt x="108717" y="146936"/>
                    <a:pt x="92493" y="153048"/>
                    <a:pt x="74046" y="153048"/>
                  </a:cubicBezTo>
                  <a:cubicBezTo>
                    <a:pt x="52710" y="153048"/>
                    <a:pt x="34708" y="145047"/>
                    <a:pt x="20039" y="129045"/>
                  </a:cubicBezTo>
                  <a:cubicBezTo>
                    <a:pt x="6926" y="114599"/>
                    <a:pt x="370" y="97597"/>
                    <a:pt x="370" y="78039"/>
                  </a:cubicBezTo>
                  <a:cubicBezTo>
                    <a:pt x="370" y="55369"/>
                    <a:pt x="8482" y="36256"/>
                    <a:pt x="24706" y="20698"/>
                  </a:cubicBezTo>
                  <a:cubicBezTo>
                    <a:pt x="38708" y="6919"/>
                    <a:pt x="55266" y="29"/>
                    <a:pt x="74379" y="29"/>
                  </a:cubicBezTo>
                  <a:cubicBezTo>
                    <a:pt x="95938" y="29"/>
                    <a:pt x="114051" y="8586"/>
                    <a:pt x="128719" y="25699"/>
                  </a:cubicBezTo>
                  <a:cubicBezTo>
                    <a:pt x="141610" y="40590"/>
                    <a:pt x="148055" y="58036"/>
                    <a:pt x="148055" y="78039"/>
                  </a:cubicBezTo>
                  <a:moveTo>
                    <a:pt x="74379" y="144714"/>
                  </a:moveTo>
                  <a:lnTo>
                    <a:pt x="74379" y="144714"/>
                  </a:lnTo>
                  <a:cubicBezTo>
                    <a:pt x="89270" y="144714"/>
                    <a:pt x="101049" y="138491"/>
                    <a:pt x="109717" y="126045"/>
                  </a:cubicBezTo>
                  <a:lnTo>
                    <a:pt x="113051" y="120044"/>
                  </a:lnTo>
                  <a:cubicBezTo>
                    <a:pt x="117940" y="110265"/>
                    <a:pt x="120385" y="95374"/>
                    <a:pt x="120385" y="75372"/>
                  </a:cubicBezTo>
                  <a:cubicBezTo>
                    <a:pt x="120385" y="54036"/>
                    <a:pt x="117496" y="38589"/>
                    <a:pt x="111717" y="29032"/>
                  </a:cubicBezTo>
                  <a:cubicBezTo>
                    <a:pt x="102160" y="15253"/>
                    <a:pt x="89603" y="8030"/>
                    <a:pt x="74046" y="7363"/>
                  </a:cubicBezTo>
                  <a:cubicBezTo>
                    <a:pt x="60266" y="7363"/>
                    <a:pt x="48932" y="12919"/>
                    <a:pt x="40042" y="24032"/>
                  </a:cubicBezTo>
                  <a:cubicBezTo>
                    <a:pt x="38486" y="25810"/>
                    <a:pt x="37152" y="27699"/>
                    <a:pt x="36041" y="29699"/>
                  </a:cubicBezTo>
                  <a:cubicBezTo>
                    <a:pt x="30707" y="39478"/>
                    <a:pt x="28040" y="54702"/>
                    <a:pt x="28040" y="75372"/>
                  </a:cubicBezTo>
                  <a:cubicBezTo>
                    <a:pt x="28040" y="96930"/>
                    <a:pt x="30818" y="112599"/>
                    <a:pt x="36374" y="122377"/>
                  </a:cubicBezTo>
                  <a:cubicBezTo>
                    <a:pt x="45709" y="136824"/>
                    <a:pt x="58377" y="144269"/>
                    <a:pt x="74379" y="144714"/>
                  </a:cubicBezTo>
                  <a:close/>
                </a:path>
              </a:pathLst>
            </a:custGeom>
            <a:solidFill>
              <a:schemeClr val="bg1"/>
            </a:solidFill>
            <a:ln w="333375" cap="flat">
              <a:noFill/>
              <a:prstDash val="solid"/>
              <a:miter/>
            </a:ln>
          </p:spPr>
          <p:txBody>
            <a:bodyPr rtlCol="0" anchor="ctr"/>
            <a:lstStyle/>
            <a:p>
              <a:endParaRPr lang="ja-JP" altLang="en-US"/>
            </a:p>
          </p:txBody>
        </p:sp>
        <p:sp>
          <p:nvSpPr>
            <p:cNvPr id="132" name="フリーフォーム: 図形 131">
              <a:extLst>
                <a:ext uri="{FF2B5EF4-FFF2-40B4-BE49-F238E27FC236}">
                  <a16:creationId xmlns:a16="http://schemas.microsoft.com/office/drawing/2014/main" id="{1821FDF2-E8BB-BFF9-36DE-FA023ED5A1CA}"/>
                </a:ext>
              </a:extLst>
            </p:cNvPr>
            <p:cNvSpPr/>
            <p:nvPr/>
          </p:nvSpPr>
          <p:spPr>
            <a:xfrm>
              <a:off x="4803578" y="1468377"/>
              <a:ext cx="112013" cy="147351"/>
            </a:xfrm>
            <a:custGeom>
              <a:avLst/>
              <a:gdLst>
                <a:gd name="connsiteX0" fmla="*/ 48392 w 112013"/>
                <a:gd name="connsiteY0" fmla="*/ 121377 h 147351"/>
                <a:gd name="connsiteX1" fmla="*/ 52392 w 112013"/>
                <a:gd name="connsiteY1" fmla="*/ 134045 h 147351"/>
                <a:gd name="connsiteX2" fmla="*/ 52392 w 112013"/>
                <a:gd name="connsiteY2" fmla="*/ 134045 h 147351"/>
                <a:gd name="connsiteX3" fmla="*/ 52726 w 112013"/>
                <a:gd name="connsiteY3" fmla="*/ 134379 h 147351"/>
                <a:gd name="connsiteX4" fmla="*/ 73728 w 112013"/>
                <a:gd name="connsiteY4" fmla="*/ 137046 h 147351"/>
                <a:gd name="connsiteX5" fmla="*/ 80729 w 112013"/>
                <a:gd name="connsiteY5" fmla="*/ 137046 h 147351"/>
                <a:gd name="connsiteX6" fmla="*/ 80729 w 112013"/>
                <a:gd name="connsiteY6" fmla="*/ 147380 h 147351"/>
                <a:gd name="connsiteX7" fmla="*/ 38390 w 112013"/>
                <a:gd name="connsiteY7" fmla="*/ 146380 h 147351"/>
                <a:gd name="connsiteX8" fmla="*/ 386 w 112013"/>
                <a:gd name="connsiteY8" fmla="*/ 147380 h 147351"/>
                <a:gd name="connsiteX9" fmla="*/ 386 w 112013"/>
                <a:gd name="connsiteY9" fmla="*/ 137046 h 147351"/>
                <a:gd name="connsiteX10" fmla="*/ 23389 w 112013"/>
                <a:gd name="connsiteY10" fmla="*/ 134045 h 147351"/>
                <a:gd name="connsiteX11" fmla="*/ 24055 w 112013"/>
                <a:gd name="connsiteY11" fmla="*/ 133379 h 147351"/>
                <a:gd name="connsiteX12" fmla="*/ 26389 w 112013"/>
                <a:gd name="connsiteY12" fmla="*/ 122044 h 147351"/>
                <a:gd name="connsiteX13" fmla="*/ 26389 w 112013"/>
                <a:gd name="connsiteY13" fmla="*/ 32699 h 147351"/>
                <a:gd name="connsiteX14" fmla="*/ 21388 w 112013"/>
                <a:gd name="connsiteY14" fmla="*/ 16697 h 147351"/>
                <a:gd name="connsiteX15" fmla="*/ 7053 w 112013"/>
                <a:gd name="connsiteY15" fmla="*/ 14030 h 147351"/>
                <a:gd name="connsiteX16" fmla="*/ 386 w 112013"/>
                <a:gd name="connsiteY16" fmla="*/ 14030 h 147351"/>
                <a:gd name="connsiteX17" fmla="*/ 386 w 112013"/>
                <a:gd name="connsiteY17" fmla="*/ 3696 h 147351"/>
                <a:gd name="connsiteX18" fmla="*/ 46725 w 112013"/>
                <a:gd name="connsiteY18" fmla="*/ 29 h 147351"/>
                <a:gd name="connsiteX19" fmla="*/ 46725 w 112013"/>
                <a:gd name="connsiteY19" fmla="*/ 36700 h 147351"/>
                <a:gd name="connsiteX20" fmla="*/ 76395 w 112013"/>
                <a:gd name="connsiteY20" fmla="*/ 1696 h 147351"/>
                <a:gd name="connsiteX21" fmla="*/ 87730 w 112013"/>
                <a:gd name="connsiteY21" fmla="*/ 29 h 147351"/>
                <a:gd name="connsiteX22" fmla="*/ 110066 w 112013"/>
                <a:gd name="connsiteY22" fmla="*/ 11697 h 147351"/>
                <a:gd name="connsiteX23" fmla="*/ 112400 w 112013"/>
                <a:gd name="connsiteY23" fmla="*/ 20365 h 147351"/>
                <a:gd name="connsiteX24" fmla="*/ 101398 w 112013"/>
                <a:gd name="connsiteY24" fmla="*/ 34700 h 147351"/>
                <a:gd name="connsiteX25" fmla="*/ 98065 w 112013"/>
                <a:gd name="connsiteY25" fmla="*/ 35033 h 147351"/>
                <a:gd name="connsiteX26" fmla="*/ 84730 w 112013"/>
                <a:gd name="connsiteY26" fmla="*/ 26032 h 147351"/>
                <a:gd name="connsiteX27" fmla="*/ 83729 w 112013"/>
                <a:gd name="connsiteY27" fmla="*/ 20698 h 147351"/>
                <a:gd name="connsiteX28" fmla="*/ 91397 w 112013"/>
                <a:gd name="connsiteY28" fmla="*/ 7696 h 147351"/>
                <a:gd name="connsiteX29" fmla="*/ 87730 w 112013"/>
                <a:gd name="connsiteY29" fmla="*/ 7363 h 147351"/>
                <a:gd name="connsiteX30" fmla="*/ 54726 w 112013"/>
                <a:gd name="connsiteY30" fmla="*/ 34700 h 147351"/>
                <a:gd name="connsiteX31" fmla="*/ 48392 w 112013"/>
                <a:gd name="connsiteY31" fmla="*/ 70037 h 147351"/>
                <a:gd name="connsiteX32" fmla="*/ 48392 w 112013"/>
                <a:gd name="connsiteY32" fmla="*/ 121377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2013" h="147351">
                  <a:moveTo>
                    <a:pt x="48392" y="121377"/>
                  </a:moveTo>
                  <a:cubicBezTo>
                    <a:pt x="48392" y="128267"/>
                    <a:pt x="49725" y="132490"/>
                    <a:pt x="52392" y="134045"/>
                  </a:cubicBezTo>
                  <a:lnTo>
                    <a:pt x="52392" y="134045"/>
                  </a:lnTo>
                  <a:lnTo>
                    <a:pt x="52726" y="134379"/>
                  </a:lnTo>
                  <a:cubicBezTo>
                    <a:pt x="55837" y="136157"/>
                    <a:pt x="62838" y="137046"/>
                    <a:pt x="73728" y="137046"/>
                  </a:cubicBezTo>
                  <a:lnTo>
                    <a:pt x="80729" y="137046"/>
                  </a:lnTo>
                  <a:lnTo>
                    <a:pt x="80729" y="147380"/>
                  </a:lnTo>
                  <a:cubicBezTo>
                    <a:pt x="71839" y="146714"/>
                    <a:pt x="57726" y="146380"/>
                    <a:pt x="38390" y="146380"/>
                  </a:cubicBezTo>
                  <a:cubicBezTo>
                    <a:pt x="39057" y="146380"/>
                    <a:pt x="26389" y="146714"/>
                    <a:pt x="386" y="147380"/>
                  </a:cubicBezTo>
                  <a:lnTo>
                    <a:pt x="386" y="137046"/>
                  </a:lnTo>
                  <a:cubicBezTo>
                    <a:pt x="13498" y="137046"/>
                    <a:pt x="21166" y="136046"/>
                    <a:pt x="23389" y="134045"/>
                  </a:cubicBezTo>
                  <a:lnTo>
                    <a:pt x="24055" y="133379"/>
                  </a:lnTo>
                  <a:cubicBezTo>
                    <a:pt x="25611" y="131601"/>
                    <a:pt x="26389" y="127822"/>
                    <a:pt x="26389" y="122044"/>
                  </a:cubicBezTo>
                  <a:lnTo>
                    <a:pt x="26389" y="32699"/>
                  </a:lnTo>
                  <a:cubicBezTo>
                    <a:pt x="26389" y="24032"/>
                    <a:pt x="24722" y="18698"/>
                    <a:pt x="21388" y="16697"/>
                  </a:cubicBezTo>
                  <a:cubicBezTo>
                    <a:pt x="18721" y="15142"/>
                    <a:pt x="13943" y="14253"/>
                    <a:pt x="7053" y="14030"/>
                  </a:cubicBezTo>
                  <a:lnTo>
                    <a:pt x="386" y="14030"/>
                  </a:lnTo>
                  <a:lnTo>
                    <a:pt x="386" y="3696"/>
                  </a:lnTo>
                  <a:lnTo>
                    <a:pt x="46725" y="29"/>
                  </a:lnTo>
                  <a:lnTo>
                    <a:pt x="46725" y="36700"/>
                  </a:lnTo>
                  <a:cubicBezTo>
                    <a:pt x="52726" y="18031"/>
                    <a:pt x="62616" y="6363"/>
                    <a:pt x="76395" y="1696"/>
                  </a:cubicBezTo>
                  <a:cubicBezTo>
                    <a:pt x="79951" y="584"/>
                    <a:pt x="83729" y="29"/>
                    <a:pt x="87730" y="29"/>
                  </a:cubicBezTo>
                  <a:cubicBezTo>
                    <a:pt x="98176" y="29"/>
                    <a:pt x="105621" y="3918"/>
                    <a:pt x="110066" y="11697"/>
                  </a:cubicBezTo>
                  <a:cubicBezTo>
                    <a:pt x="111622" y="14364"/>
                    <a:pt x="112400" y="17253"/>
                    <a:pt x="112400" y="20365"/>
                  </a:cubicBezTo>
                  <a:cubicBezTo>
                    <a:pt x="112400" y="28143"/>
                    <a:pt x="108733" y="32922"/>
                    <a:pt x="101398" y="34700"/>
                  </a:cubicBezTo>
                  <a:cubicBezTo>
                    <a:pt x="100287" y="34922"/>
                    <a:pt x="99176" y="35033"/>
                    <a:pt x="98065" y="35033"/>
                  </a:cubicBezTo>
                  <a:cubicBezTo>
                    <a:pt x="91175" y="35033"/>
                    <a:pt x="86730" y="32033"/>
                    <a:pt x="84730" y="26032"/>
                  </a:cubicBezTo>
                  <a:cubicBezTo>
                    <a:pt x="84063" y="24476"/>
                    <a:pt x="83729" y="22698"/>
                    <a:pt x="83729" y="20698"/>
                  </a:cubicBezTo>
                  <a:cubicBezTo>
                    <a:pt x="83729" y="14697"/>
                    <a:pt x="86285" y="10363"/>
                    <a:pt x="91397" y="7696"/>
                  </a:cubicBezTo>
                  <a:cubicBezTo>
                    <a:pt x="90953" y="7474"/>
                    <a:pt x="89730" y="7363"/>
                    <a:pt x="87730" y="7363"/>
                  </a:cubicBezTo>
                  <a:cubicBezTo>
                    <a:pt x="72839" y="7363"/>
                    <a:pt x="61838" y="16475"/>
                    <a:pt x="54726" y="34700"/>
                  </a:cubicBezTo>
                  <a:cubicBezTo>
                    <a:pt x="50503" y="45145"/>
                    <a:pt x="48392" y="56925"/>
                    <a:pt x="48392" y="70037"/>
                  </a:cubicBezTo>
                  <a:lnTo>
                    <a:pt x="48392" y="121377"/>
                  </a:lnTo>
                  <a:close/>
                </a:path>
              </a:pathLst>
            </a:custGeom>
            <a:solidFill>
              <a:schemeClr val="bg1"/>
            </a:solidFill>
            <a:ln w="333375" cap="flat">
              <a:noFill/>
              <a:prstDash val="solid"/>
              <a:miter/>
            </a:ln>
          </p:spPr>
          <p:txBody>
            <a:bodyPr rtlCol="0" anchor="ctr"/>
            <a:lstStyle/>
            <a:p>
              <a:endParaRPr lang="ja-JP" altLang="en-US"/>
            </a:p>
          </p:txBody>
        </p:sp>
        <p:sp>
          <p:nvSpPr>
            <p:cNvPr id="133" name="フリーフォーム: 図形 132">
              <a:extLst>
                <a:ext uri="{FF2B5EF4-FFF2-40B4-BE49-F238E27FC236}">
                  <a16:creationId xmlns:a16="http://schemas.microsoft.com/office/drawing/2014/main" id="{7A485DB6-42B9-A409-C5C7-495B1A6035D3}"/>
                </a:ext>
              </a:extLst>
            </p:cNvPr>
            <p:cNvSpPr/>
            <p:nvPr/>
          </p:nvSpPr>
          <p:spPr>
            <a:xfrm>
              <a:off x="5017671" y="1421371"/>
              <a:ext cx="221694" cy="222027"/>
            </a:xfrm>
            <a:custGeom>
              <a:avLst/>
              <a:gdLst>
                <a:gd name="connsiteX0" fmla="*/ 118095 w 221694"/>
                <a:gd name="connsiteY0" fmla="*/ 117709 h 222027"/>
                <a:gd name="connsiteX1" fmla="*/ 118095 w 221694"/>
                <a:gd name="connsiteY1" fmla="*/ 211054 h 222027"/>
                <a:gd name="connsiteX2" fmla="*/ 111428 w 221694"/>
                <a:gd name="connsiteY2" fmla="*/ 222056 h 222027"/>
                <a:gd name="connsiteX3" fmla="*/ 104760 w 221694"/>
                <a:gd name="connsiteY3" fmla="*/ 211054 h 222027"/>
                <a:gd name="connsiteX4" fmla="*/ 104760 w 221694"/>
                <a:gd name="connsiteY4" fmla="*/ 117709 h 222027"/>
                <a:gd name="connsiteX5" fmla="*/ 11415 w 221694"/>
                <a:gd name="connsiteY5" fmla="*/ 117709 h 222027"/>
                <a:gd name="connsiteX6" fmla="*/ 414 w 221694"/>
                <a:gd name="connsiteY6" fmla="*/ 111042 h 222027"/>
                <a:gd name="connsiteX7" fmla="*/ 11415 w 221694"/>
                <a:gd name="connsiteY7" fmla="*/ 104374 h 222027"/>
                <a:gd name="connsiteX8" fmla="*/ 104760 w 221694"/>
                <a:gd name="connsiteY8" fmla="*/ 104374 h 222027"/>
                <a:gd name="connsiteX9" fmla="*/ 104760 w 221694"/>
                <a:gd name="connsiteY9" fmla="*/ 11029 h 222027"/>
                <a:gd name="connsiteX10" fmla="*/ 111428 w 221694"/>
                <a:gd name="connsiteY10" fmla="*/ 28 h 222027"/>
                <a:gd name="connsiteX11" fmla="*/ 118095 w 221694"/>
                <a:gd name="connsiteY11" fmla="*/ 11029 h 222027"/>
                <a:gd name="connsiteX12" fmla="*/ 118095 w 221694"/>
                <a:gd name="connsiteY12" fmla="*/ 104374 h 222027"/>
                <a:gd name="connsiteX13" fmla="*/ 211107 w 221694"/>
                <a:gd name="connsiteY13" fmla="*/ 104374 h 222027"/>
                <a:gd name="connsiteX14" fmla="*/ 222108 w 221694"/>
                <a:gd name="connsiteY14" fmla="*/ 111042 h 222027"/>
                <a:gd name="connsiteX15" fmla="*/ 211107 w 221694"/>
                <a:gd name="connsiteY15" fmla="*/ 117709 h 222027"/>
                <a:gd name="connsiteX16" fmla="*/ 118095 w 221694"/>
                <a:gd name="connsiteY16" fmla="*/ 117709 h 22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1694" h="222027">
                  <a:moveTo>
                    <a:pt x="118095" y="117709"/>
                  </a:moveTo>
                  <a:lnTo>
                    <a:pt x="118095" y="211054"/>
                  </a:lnTo>
                  <a:cubicBezTo>
                    <a:pt x="118095" y="218166"/>
                    <a:pt x="115872" y="221833"/>
                    <a:pt x="111428" y="222056"/>
                  </a:cubicBezTo>
                  <a:cubicBezTo>
                    <a:pt x="106983" y="222056"/>
                    <a:pt x="104760" y="218388"/>
                    <a:pt x="104760" y="211054"/>
                  </a:cubicBezTo>
                  <a:lnTo>
                    <a:pt x="104760" y="117709"/>
                  </a:lnTo>
                  <a:lnTo>
                    <a:pt x="11415" y="117709"/>
                  </a:lnTo>
                  <a:cubicBezTo>
                    <a:pt x="4303" y="117709"/>
                    <a:pt x="636" y="115487"/>
                    <a:pt x="414" y="111042"/>
                  </a:cubicBezTo>
                  <a:cubicBezTo>
                    <a:pt x="414" y="106597"/>
                    <a:pt x="4081" y="104374"/>
                    <a:pt x="11415" y="104374"/>
                  </a:cubicBezTo>
                  <a:lnTo>
                    <a:pt x="104760" y="104374"/>
                  </a:lnTo>
                  <a:lnTo>
                    <a:pt x="104760" y="11029"/>
                  </a:lnTo>
                  <a:cubicBezTo>
                    <a:pt x="104760" y="3917"/>
                    <a:pt x="106983" y="250"/>
                    <a:pt x="111428" y="28"/>
                  </a:cubicBezTo>
                  <a:cubicBezTo>
                    <a:pt x="115872" y="28"/>
                    <a:pt x="118095" y="3695"/>
                    <a:pt x="118095" y="11029"/>
                  </a:cubicBezTo>
                  <a:lnTo>
                    <a:pt x="118095" y="104374"/>
                  </a:lnTo>
                  <a:lnTo>
                    <a:pt x="211107" y="104374"/>
                  </a:lnTo>
                  <a:cubicBezTo>
                    <a:pt x="218219" y="104374"/>
                    <a:pt x="221886" y="106597"/>
                    <a:pt x="222108" y="111042"/>
                  </a:cubicBezTo>
                  <a:cubicBezTo>
                    <a:pt x="222108" y="115487"/>
                    <a:pt x="218441" y="117709"/>
                    <a:pt x="211107" y="117709"/>
                  </a:cubicBezTo>
                  <a:lnTo>
                    <a:pt x="118095" y="117709"/>
                  </a:lnTo>
                  <a:close/>
                </a:path>
              </a:pathLst>
            </a:custGeom>
            <a:solidFill>
              <a:schemeClr val="bg1"/>
            </a:solidFill>
            <a:ln w="333375" cap="flat">
              <a:noFill/>
              <a:prstDash val="solid"/>
              <a:miter/>
            </a:ln>
          </p:spPr>
          <p:txBody>
            <a:bodyPr rtlCol="0" anchor="ctr"/>
            <a:lstStyle/>
            <a:p>
              <a:endParaRPr lang="ja-JP" altLang="en-US"/>
            </a:p>
          </p:txBody>
        </p:sp>
        <p:sp>
          <p:nvSpPr>
            <p:cNvPr id="134" name="フリーフォーム: 図形 133">
              <a:extLst>
                <a:ext uri="{FF2B5EF4-FFF2-40B4-BE49-F238E27FC236}">
                  <a16:creationId xmlns:a16="http://schemas.microsoft.com/office/drawing/2014/main" id="{6F442C46-D777-B6F5-EE03-3AE3571C44D1}"/>
                </a:ext>
              </a:extLst>
            </p:cNvPr>
            <p:cNvSpPr/>
            <p:nvPr/>
          </p:nvSpPr>
          <p:spPr>
            <a:xfrm>
              <a:off x="5351113" y="1388034"/>
              <a:ext cx="237696" cy="235029"/>
            </a:xfrm>
            <a:custGeom>
              <a:avLst/>
              <a:gdLst>
                <a:gd name="connsiteX0" fmla="*/ 191140 w 237696"/>
                <a:gd name="connsiteY0" fmla="*/ 38030 h 235029"/>
                <a:gd name="connsiteX1" fmla="*/ 71125 w 237696"/>
                <a:gd name="connsiteY1" fmla="*/ 229054 h 235029"/>
                <a:gd name="connsiteX2" fmla="*/ 61791 w 237696"/>
                <a:gd name="connsiteY2" fmla="*/ 235054 h 235029"/>
                <a:gd name="connsiteX3" fmla="*/ 55790 w 237696"/>
                <a:gd name="connsiteY3" fmla="*/ 231054 h 235029"/>
                <a:gd name="connsiteX4" fmla="*/ 55123 w 237696"/>
                <a:gd name="connsiteY4" fmla="*/ 227387 h 235029"/>
                <a:gd name="connsiteX5" fmla="*/ 28786 w 237696"/>
                <a:gd name="connsiteY5" fmla="*/ 21694 h 235029"/>
                <a:gd name="connsiteX6" fmla="*/ 24119 w 237696"/>
                <a:gd name="connsiteY6" fmla="*/ 12360 h 235029"/>
                <a:gd name="connsiteX7" fmla="*/ 8784 w 237696"/>
                <a:gd name="connsiteY7" fmla="*/ 10360 h 235029"/>
                <a:gd name="connsiteX8" fmla="*/ 450 w 237696"/>
                <a:gd name="connsiteY8" fmla="*/ 6359 h 235029"/>
                <a:gd name="connsiteX9" fmla="*/ 6784 w 237696"/>
                <a:gd name="connsiteY9" fmla="*/ 25 h 235029"/>
                <a:gd name="connsiteX10" fmla="*/ 24453 w 237696"/>
                <a:gd name="connsiteY10" fmla="*/ 692 h 235029"/>
                <a:gd name="connsiteX11" fmla="*/ 24786 w 237696"/>
                <a:gd name="connsiteY11" fmla="*/ 692 h 235029"/>
                <a:gd name="connsiteX12" fmla="*/ 42455 w 237696"/>
                <a:gd name="connsiteY12" fmla="*/ 1025 h 235029"/>
                <a:gd name="connsiteX13" fmla="*/ 43122 w 237696"/>
                <a:gd name="connsiteY13" fmla="*/ 1025 h 235029"/>
                <a:gd name="connsiteX14" fmla="*/ 84127 w 237696"/>
                <a:gd name="connsiteY14" fmla="*/ 25 h 235029"/>
                <a:gd name="connsiteX15" fmla="*/ 84460 w 237696"/>
                <a:gd name="connsiteY15" fmla="*/ 25 h 235029"/>
                <a:gd name="connsiteX16" fmla="*/ 89127 w 237696"/>
                <a:gd name="connsiteY16" fmla="*/ 3692 h 235029"/>
                <a:gd name="connsiteX17" fmla="*/ 80793 w 237696"/>
                <a:gd name="connsiteY17" fmla="*/ 10360 h 235029"/>
                <a:gd name="connsiteX18" fmla="*/ 57790 w 237696"/>
                <a:gd name="connsiteY18" fmla="*/ 20361 h 235029"/>
                <a:gd name="connsiteX19" fmla="*/ 80460 w 237696"/>
                <a:gd name="connsiteY19" fmla="*/ 196716 h 235029"/>
                <a:gd name="connsiteX20" fmla="*/ 182806 w 237696"/>
                <a:gd name="connsiteY20" fmla="*/ 34029 h 235029"/>
                <a:gd name="connsiteX21" fmla="*/ 187140 w 237696"/>
                <a:gd name="connsiteY21" fmla="*/ 24695 h 235029"/>
                <a:gd name="connsiteX22" fmla="*/ 187806 w 237696"/>
                <a:gd name="connsiteY22" fmla="*/ 21361 h 235029"/>
                <a:gd name="connsiteX23" fmla="*/ 172471 w 237696"/>
                <a:gd name="connsiteY23" fmla="*/ 10360 h 235029"/>
                <a:gd name="connsiteX24" fmla="*/ 167137 w 237696"/>
                <a:gd name="connsiteY24" fmla="*/ 6359 h 235029"/>
                <a:gd name="connsiteX25" fmla="*/ 173471 w 237696"/>
                <a:gd name="connsiteY25" fmla="*/ 25 h 235029"/>
                <a:gd name="connsiteX26" fmla="*/ 206142 w 237696"/>
                <a:gd name="connsiteY26" fmla="*/ 1025 h 235029"/>
                <a:gd name="connsiteX27" fmla="*/ 206475 w 237696"/>
                <a:gd name="connsiteY27" fmla="*/ 1025 h 235029"/>
                <a:gd name="connsiteX28" fmla="*/ 233145 w 237696"/>
                <a:gd name="connsiteY28" fmla="*/ 25 h 235029"/>
                <a:gd name="connsiteX29" fmla="*/ 233812 w 237696"/>
                <a:gd name="connsiteY29" fmla="*/ 25 h 235029"/>
                <a:gd name="connsiteX30" fmla="*/ 238146 w 237696"/>
                <a:gd name="connsiteY30" fmla="*/ 4026 h 235029"/>
                <a:gd name="connsiteX31" fmla="*/ 233812 w 237696"/>
                <a:gd name="connsiteY31" fmla="*/ 10360 h 235029"/>
                <a:gd name="connsiteX32" fmla="*/ 206475 w 237696"/>
                <a:gd name="connsiteY32" fmla="*/ 19694 h 235029"/>
                <a:gd name="connsiteX33" fmla="*/ 199141 w 237696"/>
                <a:gd name="connsiteY33" fmla="*/ 27028 h 235029"/>
                <a:gd name="connsiteX34" fmla="*/ 191140 w 237696"/>
                <a:gd name="connsiteY34" fmla="*/ 3803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1140" y="38030"/>
                  </a:moveTo>
                  <a:lnTo>
                    <a:pt x="71125" y="229054"/>
                  </a:lnTo>
                  <a:cubicBezTo>
                    <a:pt x="67569" y="232832"/>
                    <a:pt x="64458" y="234832"/>
                    <a:pt x="61791" y="235054"/>
                  </a:cubicBezTo>
                  <a:cubicBezTo>
                    <a:pt x="58679" y="235054"/>
                    <a:pt x="56679" y="233721"/>
                    <a:pt x="55790" y="231054"/>
                  </a:cubicBezTo>
                  <a:cubicBezTo>
                    <a:pt x="55567" y="230165"/>
                    <a:pt x="55345" y="228943"/>
                    <a:pt x="55123" y="227387"/>
                  </a:cubicBezTo>
                  <a:lnTo>
                    <a:pt x="28786" y="21694"/>
                  </a:lnTo>
                  <a:cubicBezTo>
                    <a:pt x="28120" y="16583"/>
                    <a:pt x="26564" y="13471"/>
                    <a:pt x="24119" y="12360"/>
                  </a:cubicBezTo>
                  <a:cubicBezTo>
                    <a:pt x="21675" y="11026"/>
                    <a:pt x="16563" y="10360"/>
                    <a:pt x="8784" y="10360"/>
                  </a:cubicBezTo>
                  <a:cubicBezTo>
                    <a:pt x="3672" y="10360"/>
                    <a:pt x="894" y="9026"/>
                    <a:pt x="450" y="6359"/>
                  </a:cubicBezTo>
                  <a:cubicBezTo>
                    <a:pt x="450" y="2136"/>
                    <a:pt x="2561" y="25"/>
                    <a:pt x="6784" y="25"/>
                  </a:cubicBezTo>
                  <a:lnTo>
                    <a:pt x="24453" y="692"/>
                  </a:lnTo>
                  <a:lnTo>
                    <a:pt x="24786" y="692"/>
                  </a:lnTo>
                  <a:lnTo>
                    <a:pt x="42455" y="1025"/>
                  </a:lnTo>
                  <a:lnTo>
                    <a:pt x="43122" y="1025"/>
                  </a:lnTo>
                  <a:lnTo>
                    <a:pt x="84127" y="25"/>
                  </a:lnTo>
                  <a:lnTo>
                    <a:pt x="84460" y="25"/>
                  </a:lnTo>
                  <a:cubicBezTo>
                    <a:pt x="87571" y="25"/>
                    <a:pt x="89127" y="1248"/>
                    <a:pt x="89127" y="3692"/>
                  </a:cubicBezTo>
                  <a:cubicBezTo>
                    <a:pt x="87349" y="7915"/>
                    <a:pt x="84571" y="10137"/>
                    <a:pt x="80793" y="10360"/>
                  </a:cubicBezTo>
                  <a:cubicBezTo>
                    <a:pt x="66569" y="10360"/>
                    <a:pt x="58901" y="13693"/>
                    <a:pt x="57790" y="20361"/>
                  </a:cubicBezTo>
                  <a:lnTo>
                    <a:pt x="80460" y="196716"/>
                  </a:lnTo>
                  <a:lnTo>
                    <a:pt x="182806" y="34029"/>
                  </a:lnTo>
                  <a:lnTo>
                    <a:pt x="187140" y="24695"/>
                  </a:lnTo>
                  <a:cubicBezTo>
                    <a:pt x="187584" y="23361"/>
                    <a:pt x="187806" y="22250"/>
                    <a:pt x="187806" y="21361"/>
                  </a:cubicBezTo>
                  <a:cubicBezTo>
                    <a:pt x="187806" y="14694"/>
                    <a:pt x="182695" y="11026"/>
                    <a:pt x="172471" y="10360"/>
                  </a:cubicBezTo>
                  <a:cubicBezTo>
                    <a:pt x="168915" y="10360"/>
                    <a:pt x="167137" y="9026"/>
                    <a:pt x="167137" y="6359"/>
                  </a:cubicBezTo>
                  <a:cubicBezTo>
                    <a:pt x="167137" y="2136"/>
                    <a:pt x="169248" y="25"/>
                    <a:pt x="173471" y="25"/>
                  </a:cubicBezTo>
                  <a:lnTo>
                    <a:pt x="206142" y="1025"/>
                  </a:lnTo>
                  <a:lnTo>
                    <a:pt x="206475" y="1025"/>
                  </a:lnTo>
                  <a:lnTo>
                    <a:pt x="233145" y="25"/>
                  </a:lnTo>
                  <a:lnTo>
                    <a:pt x="233812" y="25"/>
                  </a:lnTo>
                  <a:cubicBezTo>
                    <a:pt x="236701" y="25"/>
                    <a:pt x="238146" y="1359"/>
                    <a:pt x="238146" y="4026"/>
                  </a:cubicBezTo>
                  <a:cubicBezTo>
                    <a:pt x="238146" y="8026"/>
                    <a:pt x="236701" y="10137"/>
                    <a:pt x="233812" y="10360"/>
                  </a:cubicBezTo>
                  <a:cubicBezTo>
                    <a:pt x="222255" y="11026"/>
                    <a:pt x="213143" y="14138"/>
                    <a:pt x="206475" y="19694"/>
                  </a:cubicBezTo>
                  <a:cubicBezTo>
                    <a:pt x="204031" y="21694"/>
                    <a:pt x="201586" y="24139"/>
                    <a:pt x="199141" y="27028"/>
                  </a:cubicBezTo>
                  <a:cubicBezTo>
                    <a:pt x="196474" y="30140"/>
                    <a:pt x="193807" y="33807"/>
                    <a:pt x="191140" y="38030"/>
                  </a:cubicBezTo>
                  <a:close/>
                </a:path>
              </a:pathLst>
            </a:custGeom>
            <a:solidFill>
              <a:schemeClr val="bg1"/>
            </a:solidFill>
            <a:ln w="333375" cap="flat">
              <a:noFill/>
              <a:prstDash val="solid"/>
              <a:miter/>
            </a:ln>
          </p:spPr>
          <p:txBody>
            <a:bodyPr rtlCol="0" anchor="ctr"/>
            <a:lstStyle/>
            <a:p>
              <a:endParaRPr lang="ja-JP" altLang="en-US"/>
            </a:p>
          </p:txBody>
        </p:sp>
        <p:sp>
          <p:nvSpPr>
            <p:cNvPr id="135" name="フリーフォーム: 図形 134">
              <a:extLst>
                <a:ext uri="{FF2B5EF4-FFF2-40B4-BE49-F238E27FC236}">
                  <a16:creationId xmlns:a16="http://schemas.microsoft.com/office/drawing/2014/main" id="{23292574-6FAB-828B-052D-8E6B5898FE36}"/>
                </a:ext>
              </a:extLst>
            </p:cNvPr>
            <p:cNvSpPr/>
            <p:nvPr/>
          </p:nvSpPr>
          <p:spPr>
            <a:xfrm>
              <a:off x="5703590" y="1514716"/>
              <a:ext cx="35337" cy="35337"/>
            </a:xfrm>
            <a:custGeom>
              <a:avLst/>
              <a:gdLst>
                <a:gd name="connsiteX0" fmla="*/ 35814 w 35337"/>
                <a:gd name="connsiteY0" fmla="*/ 17697 h 35337"/>
                <a:gd name="connsiteX1" fmla="*/ 25813 w 35337"/>
                <a:gd name="connsiteY1" fmla="*/ 33699 h 35337"/>
                <a:gd name="connsiteX2" fmla="*/ 18145 w 35337"/>
                <a:gd name="connsiteY2" fmla="*/ 35366 h 35337"/>
                <a:gd name="connsiteX3" fmla="*/ 2143 w 35337"/>
                <a:gd name="connsiteY3" fmla="*/ 25364 h 35337"/>
                <a:gd name="connsiteX4" fmla="*/ 476 w 35337"/>
                <a:gd name="connsiteY4" fmla="*/ 17697 h 35337"/>
                <a:gd name="connsiteX5" fmla="*/ 10477 w 35337"/>
                <a:gd name="connsiteY5" fmla="*/ 1695 h 35337"/>
                <a:gd name="connsiteX6" fmla="*/ 18145 w 35337"/>
                <a:gd name="connsiteY6" fmla="*/ 28 h 35337"/>
                <a:gd name="connsiteX7" fmla="*/ 34147 w 35337"/>
                <a:gd name="connsiteY7" fmla="*/ 10029 h 35337"/>
                <a:gd name="connsiteX8" fmla="*/ 35814 w 35337"/>
                <a:gd name="connsiteY8" fmla="*/ 17697 h 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37" h="35337">
                  <a:moveTo>
                    <a:pt x="35814" y="17697"/>
                  </a:moveTo>
                  <a:cubicBezTo>
                    <a:pt x="35814" y="25031"/>
                    <a:pt x="32480" y="30365"/>
                    <a:pt x="25813" y="33699"/>
                  </a:cubicBezTo>
                  <a:cubicBezTo>
                    <a:pt x="23368" y="34810"/>
                    <a:pt x="20812" y="35366"/>
                    <a:pt x="18145" y="35366"/>
                  </a:cubicBezTo>
                  <a:cubicBezTo>
                    <a:pt x="10811" y="35366"/>
                    <a:pt x="5477" y="32032"/>
                    <a:pt x="2143" y="25364"/>
                  </a:cubicBezTo>
                  <a:cubicBezTo>
                    <a:pt x="1032" y="22920"/>
                    <a:pt x="476" y="20364"/>
                    <a:pt x="476" y="17697"/>
                  </a:cubicBezTo>
                  <a:cubicBezTo>
                    <a:pt x="476" y="10362"/>
                    <a:pt x="3810" y="5028"/>
                    <a:pt x="10477" y="1695"/>
                  </a:cubicBezTo>
                  <a:cubicBezTo>
                    <a:pt x="12922" y="583"/>
                    <a:pt x="15478" y="28"/>
                    <a:pt x="18145" y="28"/>
                  </a:cubicBezTo>
                  <a:cubicBezTo>
                    <a:pt x="25479" y="28"/>
                    <a:pt x="30813" y="3361"/>
                    <a:pt x="34147" y="10029"/>
                  </a:cubicBezTo>
                  <a:cubicBezTo>
                    <a:pt x="35258" y="12474"/>
                    <a:pt x="35814" y="15030"/>
                    <a:pt x="35814" y="17697"/>
                  </a:cubicBezTo>
                  <a:close/>
                </a:path>
              </a:pathLst>
            </a:custGeom>
            <a:solidFill>
              <a:schemeClr val="bg1"/>
            </a:solidFill>
            <a:ln w="333375" cap="flat">
              <a:noFill/>
              <a:prstDash val="solid"/>
              <a:miter/>
            </a:ln>
          </p:spPr>
          <p:txBody>
            <a:bodyPr rtlCol="0" anchor="ctr"/>
            <a:lstStyle/>
            <a:p>
              <a:endParaRPr lang="ja-JP" altLang="en-US"/>
            </a:p>
          </p:txBody>
        </p:sp>
        <p:sp>
          <p:nvSpPr>
            <p:cNvPr id="136" name="フリーフォーム: 図形 135">
              <a:extLst>
                <a:ext uri="{FF2B5EF4-FFF2-40B4-BE49-F238E27FC236}">
                  <a16:creationId xmlns:a16="http://schemas.microsoft.com/office/drawing/2014/main" id="{55682D39-3F9C-986E-F9D7-24373D6A61AD}"/>
                </a:ext>
              </a:extLst>
            </p:cNvPr>
            <p:cNvSpPr/>
            <p:nvPr/>
          </p:nvSpPr>
          <p:spPr>
            <a:xfrm>
              <a:off x="5851008" y="1384367"/>
              <a:ext cx="164353" cy="235029"/>
            </a:xfrm>
            <a:custGeom>
              <a:avLst/>
              <a:gdLst>
                <a:gd name="connsiteX0" fmla="*/ 48504 w 164353"/>
                <a:gd name="connsiteY0" fmla="*/ 105705 h 235029"/>
                <a:gd name="connsiteX1" fmla="*/ 48504 w 164353"/>
                <a:gd name="connsiteY1" fmla="*/ 105705 h 235029"/>
                <a:gd name="connsiteX2" fmla="*/ 94177 w 164353"/>
                <a:gd name="connsiteY2" fmla="*/ 84035 h 235029"/>
                <a:gd name="connsiteX3" fmla="*/ 146183 w 164353"/>
                <a:gd name="connsiteY3" fmla="*/ 108372 h 235029"/>
                <a:gd name="connsiteX4" fmla="*/ 164852 w 164353"/>
                <a:gd name="connsiteY4" fmla="*/ 159378 h 235029"/>
                <a:gd name="connsiteX5" fmla="*/ 139182 w 164353"/>
                <a:gd name="connsiteY5" fmla="*/ 216718 h 235029"/>
                <a:gd name="connsiteX6" fmla="*/ 90510 w 164353"/>
                <a:gd name="connsiteY6" fmla="*/ 235054 h 235029"/>
                <a:gd name="connsiteX7" fmla="*/ 47838 w 164353"/>
                <a:gd name="connsiteY7" fmla="*/ 212051 h 235029"/>
                <a:gd name="connsiteX8" fmla="*/ 46837 w 164353"/>
                <a:gd name="connsiteY8" fmla="*/ 210718 h 235029"/>
                <a:gd name="connsiteX9" fmla="*/ 34836 w 164353"/>
                <a:gd name="connsiteY9" fmla="*/ 231387 h 235029"/>
                <a:gd name="connsiteX10" fmla="*/ 26502 w 164353"/>
                <a:gd name="connsiteY10" fmla="*/ 231387 h 235029"/>
                <a:gd name="connsiteX11" fmla="*/ 26502 w 164353"/>
                <a:gd name="connsiteY11" fmla="*/ 32695 h 235029"/>
                <a:gd name="connsiteX12" fmla="*/ 21834 w 164353"/>
                <a:gd name="connsiteY12" fmla="*/ 16693 h 235029"/>
                <a:gd name="connsiteX13" fmla="*/ 21501 w 164353"/>
                <a:gd name="connsiteY13" fmla="*/ 16693 h 235029"/>
                <a:gd name="connsiteX14" fmla="*/ 8833 w 164353"/>
                <a:gd name="connsiteY14" fmla="*/ 14026 h 235029"/>
                <a:gd name="connsiteX15" fmla="*/ 498 w 164353"/>
                <a:gd name="connsiteY15" fmla="*/ 14026 h 235029"/>
                <a:gd name="connsiteX16" fmla="*/ 498 w 164353"/>
                <a:gd name="connsiteY16" fmla="*/ 3692 h 235029"/>
                <a:gd name="connsiteX17" fmla="*/ 48504 w 164353"/>
                <a:gd name="connsiteY17" fmla="*/ 25 h 235029"/>
                <a:gd name="connsiteX18" fmla="*/ 48504 w 164353"/>
                <a:gd name="connsiteY18" fmla="*/ 105705 h 235029"/>
                <a:gd name="connsiteX19" fmla="*/ 49504 w 164353"/>
                <a:gd name="connsiteY19" fmla="*/ 193382 h 235029"/>
                <a:gd name="connsiteX20" fmla="*/ 49504 w 164353"/>
                <a:gd name="connsiteY20" fmla="*/ 193382 h 235029"/>
                <a:gd name="connsiteX21" fmla="*/ 52838 w 164353"/>
                <a:gd name="connsiteY21" fmla="*/ 205050 h 235029"/>
                <a:gd name="connsiteX22" fmla="*/ 52838 w 164353"/>
                <a:gd name="connsiteY22" fmla="*/ 205384 h 235029"/>
                <a:gd name="connsiteX23" fmla="*/ 54172 w 164353"/>
                <a:gd name="connsiteY23" fmla="*/ 207384 h 235029"/>
                <a:gd name="connsiteX24" fmla="*/ 89176 w 164353"/>
                <a:gd name="connsiteY24" fmla="*/ 227720 h 235029"/>
                <a:gd name="connsiteX25" fmla="*/ 126847 w 164353"/>
                <a:gd name="connsiteY25" fmla="*/ 206384 h 235029"/>
                <a:gd name="connsiteX26" fmla="*/ 137182 w 164353"/>
                <a:gd name="connsiteY26" fmla="*/ 159045 h 235029"/>
                <a:gd name="connsiteX27" fmla="*/ 127514 w 164353"/>
                <a:gd name="connsiteY27" fmla="*/ 112705 h 235029"/>
                <a:gd name="connsiteX28" fmla="*/ 92510 w 164353"/>
                <a:gd name="connsiteY28" fmla="*/ 91369 h 235029"/>
                <a:gd name="connsiteX29" fmla="*/ 54505 w 164353"/>
                <a:gd name="connsiteY29" fmla="*/ 110705 h 235029"/>
                <a:gd name="connsiteX30" fmla="*/ 53172 w 164353"/>
                <a:gd name="connsiteY30" fmla="*/ 112705 h 235029"/>
                <a:gd name="connsiteX31" fmla="*/ 49504 w 164353"/>
                <a:gd name="connsiteY31" fmla="*/ 124707 h 235029"/>
                <a:gd name="connsiteX32" fmla="*/ 49504 w 164353"/>
                <a:gd name="connsiteY32" fmla="*/ 193382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4353" h="235029">
                  <a:moveTo>
                    <a:pt x="48504" y="105705"/>
                  </a:moveTo>
                  <a:lnTo>
                    <a:pt x="48504" y="105705"/>
                  </a:lnTo>
                  <a:cubicBezTo>
                    <a:pt x="61395" y="91258"/>
                    <a:pt x="76619" y="84035"/>
                    <a:pt x="94177" y="84035"/>
                  </a:cubicBezTo>
                  <a:cubicBezTo>
                    <a:pt x="114624" y="84035"/>
                    <a:pt x="131959" y="92147"/>
                    <a:pt x="146183" y="108372"/>
                  </a:cubicBezTo>
                  <a:cubicBezTo>
                    <a:pt x="158629" y="122818"/>
                    <a:pt x="164852" y="139820"/>
                    <a:pt x="164852" y="159378"/>
                  </a:cubicBezTo>
                  <a:cubicBezTo>
                    <a:pt x="164852" y="182492"/>
                    <a:pt x="156295" y="201605"/>
                    <a:pt x="139182" y="216718"/>
                  </a:cubicBezTo>
                  <a:cubicBezTo>
                    <a:pt x="124958" y="228942"/>
                    <a:pt x="108734" y="235054"/>
                    <a:pt x="90510" y="235054"/>
                  </a:cubicBezTo>
                  <a:cubicBezTo>
                    <a:pt x="72730" y="235054"/>
                    <a:pt x="58506" y="227386"/>
                    <a:pt x="47838" y="212051"/>
                  </a:cubicBezTo>
                  <a:cubicBezTo>
                    <a:pt x="47393" y="211607"/>
                    <a:pt x="47060" y="211162"/>
                    <a:pt x="46837" y="210718"/>
                  </a:cubicBezTo>
                  <a:lnTo>
                    <a:pt x="34836" y="231387"/>
                  </a:lnTo>
                  <a:lnTo>
                    <a:pt x="26502" y="231387"/>
                  </a:lnTo>
                  <a:lnTo>
                    <a:pt x="26502" y="32695"/>
                  </a:lnTo>
                  <a:cubicBezTo>
                    <a:pt x="26502" y="24028"/>
                    <a:pt x="24946" y="18694"/>
                    <a:pt x="21834" y="16693"/>
                  </a:cubicBezTo>
                  <a:lnTo>
                    <a:pt x="21501" y="16693"/>
                  </a:lnTo>
                  <a:cubicBezTo>
                    <a:pt x="19056" y="15360"/>
                    <a:pt x="14833" y="14471"/>
                    <a:pt x="8833" y="14026"/>
                  </a:cubicBezTo>
                  <a:lnTo>
                    <a:pt x="498" y="14026"/>
                  </a:lnTo>
                  <a:lnTo>
                    <a:pt x="498" y="3692"/>
                  </a:lnTo>
                  <a:lnTo>
                    <a:pt x="48504" y="25"/>
                  </a:lnTo>
                  <a:lnTo>
                    <a:pt x="48504" y="105705"/>
                  </a:lnTo>
                  <a:moveTo>
                    <a:pt x="49504" y="193382"/>
                  </a:moveTo>
                  <a:lnTo>
                    <a:pt x="49504" y="193382"/>
                  </a:lnTo>
                  <a:cubicBezTo>
                    <a:pt x="49504" y="197827"/>
                    <a:pt x="50616" y="201717"/>
                    <a:pt x="52838" y="205050"/>
                  </a:cubicBezTo>
                  <a:lnTo>
                    <a:pt x="52838" y="205384"/>
                  </a:lnTo>
                  <a:lnTo>
                    <a:pt x="54172" y="207384"/>
                  </a:lnTo>
                  <a:cubicBezTo>
                    <a:pt x="63062" y="220941"/>
                    <a:pt x="74730" y="227720"/>
                    <a:pt x="89176" y="227720"/>
                  </a:cubicBezTo>
                  <a:cubicBezTo>
                    <a:pt x="104734" y="227720"/>
                    <a:pt x="117291" y="220608"/>
                    <a:pt x="126847" y="206384"/>
                  </a:cubicBezTo>
                  <a:cubicBezTo>
                    <a:pt x="133737" y="195716"/>
                    <a:pt x="137182" y="179936"/>
                    <a:pt x="137182" y="159045"/>
                  </a:cubicBezTo>
                  <a:cubicBezTo>
                    <a:pt x="137182" y="138375"/>
                    <a:pt x="133959" y="122929"/>
                    <a:pt x="127514" y="112705"/>
                  </a:cubicBezTo>
                  <a:cubicBezTo>
                    <a:pt x="118624" y="98481"/>
                    <a:pt x="106956" y="91369"/>
                    <a:pt x="92510" y="91369"/>
                  </a:cubicBezTo>
                  <a:cubicBezTo>
                    <a:pt x="76952" y="91369"/>
                    <a:pt x="64284" y="97815"/>
                    <a:pt x="54505" y="110705"/>
                  </a:cubicBezTo>
                  <a:lnTo>
                    <a:pt x="53172" y="112705"/>
                  </a:lnTo>
                  <a:cubicBezTo>
                    <a:pt x="50727" y="117595"/>
                    <a:pt x="49504" y="121596"/>
                    <a:pt x="49504" y="124707"/>
                  </a:cubicBezTo>
                  <a:lnTo>
                    <a:pt x="49504" y="193382"/>
                  </a:lnTo>
                  <a:close/>
                </a:path>
              </a:pathLst>
            </a:custGeom>
            <a:solidFill>
              <a:schemeClr val="bg1"/>
            </a:solidFill>
            <a:ln w="333375" cap="flat">
              <a:noFill/>
              <a:prstDash val="solid"/>
              <a:miter/>
            </a:ln>
          </p:spPr>
          <p:txBody>
            <a:bodyPr rtlCol="0" anchor="ctr"/>
            <a:lstStyle/>
            <a:p>
              <a:endParaRPr lang="ja-JP" altLang="en-US"/>
            </a:p>
          </p:txBody>
        </p:sp>
        <p:sp>
          <p:nvSpPr>
            <p:cNvPr id="137" name="フリーフォーム: 図形 136">
              <a:extLst>
                <a:ext uri="{FF2B5EF4-FFF2-40B4-BE49-F238E27FC236}">
                  <a16:creationId xmlns:a16="http://schemas.microsoft.com/office/drawing/2014/main" id="{DA71ABD3-732C-C01A-DC63-ADE7D99C5239}"/>
                </a:ext>
              </a:extLst>
            </p:cNvPr>
            <p:cNvSpPr/>
            <p:nvPr/>
          </p:nvSpPr>
          <p:spPr>
            <a:xfrm>
              <a:off x="6041032" y="1466377"/>
              <a:ext cx="150352" cy="153019"/>
            </a:xfrm>
            <a:custGeom>
              <a:avLst/>
              <a:gdLst>
                <a:gd name="connsiteX0" fmla="*/ 97530 w 150352"/>
                <a:gd name="connsiteY0" fmla="*/ 124044 h 153019"/>
                <a:gd name="connsiteX1" fmla="*/ 68193 w 150352"/>
                <a:gd name="connsiteY1" fmla="*/ 151048 h 153019"/>
                <a:gd name="connsiteX2" fmla="*/ 53858 w 150352"/>
                <a:gd name="connsiteY2" fmla="*/ 153048 h 153019"/>
                <a:gd name="connsiteX3" fmla="*/ 10185 w 150352"/>
                <a:gd name="connsiteY3" fmla="*/ 139380 h 153019"/>
                <a:gd name="connsiteX4" fmla="*/ 518 w 150352"/>
                <a:gd name="connsiteY4" fmla="*/ 117710 h 153019"/>
                <a:gd name="connsiteX5" fmla="*/ 28854 w 150352"/>
                <a:gd name="connsiteY5" fmla="*/ 76705 h 153019"/>
                <a:gd name="connsiteX6" fmla="*/ 33855 w 150352"/>
                <a:gd name="connsiteY6" fmla="*/ 74371 h 153019"/>
                <a:gd name="connsiteX7" fmla="*/ 93529 w 150352"/>
                <a:gd name="connsiteY7" fmla="*/ 62370 h 153019"/>
                <a:gd name="connsiteX8" fmla="*/ 95196 w 150352"/>
                <a:gd name="connsiteY8" fmla="*/ 62370 h 153019"/>
                <a:gd name="connsiteX9" fmla="*/ 95196 w 150352"/>
                <a:gd name="connsiteY9" fmla="*/ 50035 h 153019"/>
                <a:gd name="connsiteX10" fmla="*/ 74860 w 150352"/>
                <a:gd name="connsiteY10" fmla="*/ 11030 h 153019"/>
                <a:gd name="connsiteX11" fmla="*/ 59858 w 150352"/>
                <a:gd name="connsiteY11" fmla="*/ 7363 h 153019"/>
                <a:gd name="connsiteX12" fmla="*/ 25854 w 150352"/>
                <a:gd name="connsiteY12" fmla="*/ 20365 h 153019"/>
                <a:gd name="connsiteX13" fmla="*/ 23854 w 150352"/>
                <a:gd name="connsiteY13" fmla="*/ 22698 h 153019"/>
                <a:gd name="connsiteX14" fmla="*/ 40856 w 150352"/>
                <a:gd name="connsiteY14" fmla="*/ 38034 h 153019"/>
                <a:gd name="connsiteX15" fmla="*/ 30521 w 150352"/>
                <a:gd name="connsiteY15" fmla="*/ 52702 h 153019"/>
                <a:gd name="connsiteX16" fmla="*/ 25521 w 150352"/>
                <a:gd name="connsiteY16" fmla="*/ 53369 h 153019"/>
                <a:gd name="connsiteX17" fmla="*/ 10852 w 150352"/>
                <a:gd name="connsiteY17" fmla="*/ 42367 h 153019"/>
                <a:gd name="connsiteX18" fmla="*/ 10185 w 150352"/>
                <a:gd name="connsiteY18" fmla="*/ 37700 h 153019"/>
                <a:gd name="connsiteX19" fmla="*/ 31188 w 150352"/>
                <a:gd name="connsiteY19" fmla="*/ 7030 h 153019"/>
                <a:gd name="connsiteX20" fmla="*/ 60525 w 150352"/>
                <a:gd name="connsiteY20" fmla="*/ 29 h 153019"/>
                <a:gd name="connsiteX21" fmla="*/ 106197 w 150352"/>
                <a:gd name="connsiteY21" fmla="*/ 18364 h 153019"/>
                <a:gd name="connsiteX22" fmla="*/ 118199 w 150352"/>
                <a:gd name="connsiteY22" fmla="*/ 51702 h 153019"/>
                <a:gd name="connsiteX23" fmla="*/ 118199 w 150352"/>
                <a:gd name="connsiteY23" fmla="*/ 52035 h 153019"/>
                <a:gd name="connsiteX24" fmla="*/ 118199 w 150352"/>
                <a:gd name="connsiteY24" fmla="*/ 57703 h 153019"/>
                <a:gd name="connsiteX25" fmla="*/ 118199 w 150352"/>
                <a:gd name="connsiteY25" fmla="*/ 124378 h 153019"/>
                <a:gd name="connsiteX26" fmla="*/ 124200 w 150352"/>
                <a:gd name="connsiteY26" fmla="*/ 138713 h 153019"/>
                <a:gd name="connsiteX27" fmla="*/ 130534 w 150352"/>
                <a:gd name="connsiteY27" fmla="*/ 141046 h 153019"/>
                <a:gd name="connsiteX28" fmla="*/ 142535 w 150352"/>
                <a:gd name="connsiteY28" fmla="*/ 119710 h 153019"/>
                <a:gd name="connsiteX29" fmla="*/ 142535 w 150352"/>
                <a:gd name="connsiteY29" fmla="*/ 101041 h 153019"/>
                <a:gd name="connsiteX30" fmla="*/ 150870 w 150352"/>
                <a:gd name="connsiteY30" fmla="*/ 101041 h 153019"/>
                <a:gd name="connsiteX31" fmla="*/ 150870 w 150352"/>
                <a:gd name="connsiteY31" fmla="*/ 119710 h 153019"/>
                <a:gd name="connsiteX32" fmla="*/ 130867 w 150352"/>
                <a:gd name="connsiteY32" fmla="*/ 150048 h 153019"/>
                <a:gd name="connsiteX33" fmla="*/ 123533 w 150352"/>
                <a:gd name="connsiteY33" fmla="*/ 151381 h 153019"/>
                <a:gd name="connsiteX34" fmla="*/ 100197 w 150352"/>
                <a:gd name="connsiteY34" fmla="*/ 134046 h 153019"/>
                <a:gd name="connsiteX35" fmla="*/ 97530 w 150352"/>
                <a:gd name="connsiteY35" fmla="*/ 124044 h 153019"/>
                <a:gd name="connsiteX36" fmla="*/ 95196 w 150352"/>
                <a:gd name="connsiteY36" fmla="*/ 69371 h 153019"/>
                <a:gd name="connsiteX37" fmla="*/ 29855 w 150352"/>
                <a:gd name="connsiteY37" fmla="*/ 100708 h 153019"/>
                <a:gd name="connsiteX38" fmla="*/ 26187 w 150352"/>
                <a:gd name="connsiteY38" fmla="*/ 117377 h 153019"/>
                <a:gd name="connsiteX39" fmla="*/ 41523 w 150352"/>
                <a:gd name="connsiteY39" fmla="*/ 142380 h 153019"/>
                <a:gd name="connsiteX40" fmla="*/ 56191 w 150352"/>
                <a:gd name="connsiteY40" fmla="*/ 145714 h 153019"/>
                <a:gd name="connsiteX41" fmla="*/ 85195 w 150352"/>
                <a:gd name="connsiteY41" fmla="*/ 132045 h 153019"/>
                <a:gd name="connsiteX42" fmla="*/ 95196 w 150352"/>
                <a:gd name="connsiteY42" fmla="*/ 102708 h 153019"/>
                <a:gd name="connsiteX43" fmla="*/ 95196 w 150352"/>
                <a:gd name="connsiteY43" fmla="*/ 6937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530" y="124044"/>
                  </a:moveTo>
                  <a:cubicBezTo>
                    <a:pt x="91973" y="137824"/>
                    <a:pt x="82194" y="146825"/>
                    <a:pt x="68193" y="151048"/>
                  </a:cubicBezTo>
                  <a:cubicBezTo>
                    <a:pt x="63748" y="152381"/>
                    <a:pt x="58969" y="153048"/>
                    <a:pt x="53858" y="153048"/>
                  </a:cubicBezTo>
                  <a:cubicBezTo>
                    <a:pt x="34966" y="153048"/>
                    <a:pt x="20409" y="148492"/>
                    <a:pt x="10185" y="139380"/>
                  </a:cubicBezTo>
                  <a:cubicBezTo>
                    <a:pt x="3740" y="133601"/>
                    <a:pt x="518" y="126378"/>
                    <a:pt x="518" y="117710"/>
                  </a:cubicBezTo>
                  <a:cubicBezTo>
                    <a:pt x="518" y="100597"/>
                    <a:pt x="9963" y="86929"/>
                    <a:pt x="28854" y="76705"/>
                  </a:cubicBezTo>
                  <a:cubicBezTo>
                    <a:pt x="30410" y="75816"/>
                    <a:pt x="32077" y="75038"/>
                    <a:pt x="33855" y="74371"/>
                  </a:cubicBezTo>
                  <a:cubicBezTo>
                    <a:pt x="47412" y="67926"/>
                    <a:pt x="67304" y="63926"/>
                    <a:pt x="93529" y="62370"/>
                  </a:cubicBezTo>
                  <a:lnTo>
                    <a:pt x="95196" y="62370"/>
                  </a:lnTo>
                  <a:lnTo>
                    <a:pt x="95196" y="50035"/>
                  </a:lnTo>
                  <a:cubicBezTo>
                    <a:pt x="95196" y="31144"/>
                    <a:pt x="88418" y="18142"/>
                    <a:pt x="74860" y="11030"/>
                  </a:cubicBezTo>
                  <a:cubicBezTo>
                    <a:pt x="70193" y="8586"/>
                    <a:pt x="65192" y="7363"/>
                    <a:pt x="59858" y="7363"/>
                  </a:cubicBezTo>
                  <a:cubicBezTo>
                    <a:pt x="45190" y="7363"/>
                    <a:pt x="33855" y="11697"/>
                    <a:pt x="25854" y="20365"/>
                  </a:cubicBezTo>
                  <a:cubicBezTo>
                    <a:pt x="25187" y="21254"/>
                    <a:pt x="24521" y="22032"/>
                    <a:pt x="23854" y="22698"/>
                  </a:cubicBezTo>
                  <a:cubicBezTo>
                    <a:pt x="34299" y="24032"/>
                    <a:pt x="39967" y="29143"/>
                    <a:pt x="40856" y="38034"/>
                  </a:cubicBezTo>
                  <a:cubicBezTo>
                    <a:pt x="40856" y="45590"/>
                    <a:pt x="37411" y="50479"/>
                    <a:pt x="30521" y="52702"/>
                  </a:cubicBezTo>
                  <a:cubicBezTo>
                    <a:pt x="28965" y="53146"/>
                    <a:pt x="27299" y="53369"/>
                    <a:pt x="25521" y="53369"/>
                  </a:cubicBezTo>
                  <a:cubicBezTo>
                    <a:pt x="17520" y="53369"/>
                    <a:pt x="12630" y="49702"/>
                    <a:pt x="10852" y="42367"/>
                  </a:cubicBezTo>
                  <a:cubicBezTo>
                    <a:pt x="10408" y="41256"/>
                    <a:pt x="10185" y="39700"/>
                    <a:pt x="10185" y="37700"/>
                  </a:cubicBezTo>
                  <a:cubicBezTo>
                    <a:pt x="10185" y="24365"/>
                    <a:pt x="17186" y="14142"/>
                    <a:pt x="31188" y="7030"/>
                  </a:cubicBezTo>
                  <a:cubicBezTo>
                    <a:pt x="39856" y="2362"/>
                    <a:pt x="49635" y="29"/>
                    <a:pt x="60525" y="29"/>
                  </a:cubicBezTo>
                  <a:cubicBezTo>
                    <a:pt x="78750" y="29"/>
                    <a:pt x="93974" y="6141"/>
                    <a:pt x="106197" y="18364"/>
                  </a:cubicBezTo>
                  <a:cubicBezTo>
                    <a:pt x="113976" y="26365"/>
                    <a:pt x="117977" y="37478"/>
                    <a:pt x="118199" y="51702"/>
                  </a:cubicBezTo>
                  <a:lnTo>
                    <a:pt x="118199" y="52035"/>
                  </a:lnTo>
                  <a:lnTo>
                    <a:pt x="118199" y="57703"/>
                  </a:lnTo>
                  <a:lnTo>
                    <a:pt x="118199" y="124378"/>
                  </a:lnTo>
                  <a:cubicBezTo>
                    <a:pt x="118199" y="130823"/>
                    <a:pt x="120199" y="135601"/>
                    <a:pt x="124200" y="138713"/>
                  </a:cubicBezTo>
                  <a:cubicBezTo>
                    <a:pt x="125978" y="140269"/>
                    <a:pt x="128089" y="141046"/>
                    <a:pt x="130534" y="141046"/>
                  </a:cubicBezTo>
                  <a:cubicBezTo>
                    <a:pt x="138312" y="141046"/>
                    <a:pt x="142313" y="133934"/>
                    <a:pt x="142535" y="119710"/>
                  </a:cubicBezTo>
                  <a:lnTo>
                    <a:pt x="142535" y="101041"/>
                  </a:lnTo>
                  <a:lnTo>
                    <a:pt x="150870" y="101041"/>
                  </a:lnTo>
                  <a:lnTo>
                    <a:pt x="150870" y="119710"/>
                  </a:lnTo>
                  <a:cubicBezTo>
                    <a:pt x="150870" y="135935"/>
                    <a:pt x="144202" y="146047"/>
                    <a:pt x="130867" y="150048"/>
                  </a:cubicBezTo>
                  <a:cubicBezTo>
                    <a:pt x="128200" y="150937"/>
                    <a:pt x="125756" y="151381"/>
                    <a:pt x="123533" y="151381"/>
                  </a:cubicBezTo>
                  <a:cubicBezTo>
                    <a:pt x="112643" y="151381"/>
                    <a:pt x="104864" y="145603"/>
                    <a:pt x="100197" y="134046"/>
                  </a:cubicBezTo>
                  <a:cubicBezTo>
                    <a:pt x="98863" y="130934"/>
                    <a:pt x="97974" y="127600"/>
                    <a:pt x="97530" y="124044"/>
                  </a:cubicBezTo>
                  <a:moveTo>
                    <a:pt x="95196" y="69371"/>
                  </a:moveTo>
                  <a:cubicBezTo>
                    <a:pt x="60969" y="70704"/>
                    <a:pt x="39189" y="81150"/>
                    <a:pt x="29855" y="100708"/>
                  </a:cubicBezTo>
                  <a:cubicBezTo>
                    <a:pt x="27410" y="106042"/>
                    <a:pt x="26187" y="111598"/>
                    <a:pt x="26187" y="117377"/>
                  </a:cubicBezTo>
                  <a:cubicBezTo>
                    <a:pt x="26187" y="128712"/>
                    <a:pt x="31299" y="137046"/>
                    <a:pt x="41523" y="142380"/>
                  </a:cubicBezTo>
                  <a:cubicBezTo>
                    <a:pt x="45968" y="144602"/>
                    <a:pt x="50857" y="145714"/>
                    <a:pt x="56191" y="145714"/>
                  </a:cubicBezTo>
                  <a:cubicBezTo>
                    <a:pt x="67748" y="145714"/>
                    <a:pt x="77416" y="141158"/>
                    <a:pt x="85195" y="132045"/>
                  </a:cubicBezTo>
                  <a:cubicBezTo>
                    <a:pt x="91862" y="124489"/>
                    <a:pt x="95196" y="114710"/>
                    <a:pt x="95196" y="102708"/>
                  </a:cubicBezTo>
                  <a:lnTo>
                    <a:pt x="95196" y="69371"/>
                  </a:lnTo>
                  <a:close/>
                </a:path>
              </a:pathLst>
            </a:custGeom>
            <a:solidFill>
              <a:schemeClr val="bg1"/>
            </a:solidFill>
            <a:ln w="333375" cap="flat">
              <a:noFill/>
              <a:prstDash val="solid"/>
              <a:miter/>
            </a:ln>
          </p:spPr>
          <p:txBody>
            <a:bodyPr rtlCol="0" anchor="ctr"/>
            <a:lstStyle/>
            <a:p>
              <a:endParaRPr lang="ja-JP" altLang="en-US"/>
            </a:p>
          </p:txBody>
        </p:sp>
        <p:sp>
          <p:nvSpPr>
            <p:cNvPr id="138" name="フリーフォーム: 図形 137">
              <a:extLst>
                <a:ext uri="{FF2B5EF4-FFF2-40B4-BE49-F238E27FC236}">
                  <a16:creationId xmlns:a16="http://schemas.microsoft.com/office/drawing/2014/main" id="{C9C84968-FFA2-2EA7-487D-9F4DF2B50CC4}"/>
                </a:ext>
              </a:extLst>
            </p:cNvPr>
            <p:cNvSpPr/>
            <p:nvPr/>
          </p:nvSpPr>
          <p:spPr>
            <a:xfrm>
              <a:off x="6204719" y="1466377"/>
              <a:ext cx="109013" cy="153019"/>
            </a:xfrm>
            <a:custGeom>
              <a:avLst/>
              <a:gdLst>
                <a:gd name="connsiteX0" fmla="*/ 58873 w 109013"/>
                <a:gd name="connsiteY0" fmla="*/ 84706 h 153019"/>
                <a:gd name="connsiteX1" fmla="*/ 58873 w 109013"/>
                <a:gd name="connsiteY1" fmla="*/ 84706 h 153019"/>
                <a:gd name="connsiteX2" fmla="*/ 21202 w 109013"/>
                <a:gd name="connsiteY2" fmla="*/ 73705 h 153019"/>
                <a:gd name="connsiteX3" fmla="*/ 14868 w 109013"/>
                <a:gd name="connsiteY3" fmla="*/ 69371 h 153019"/>
                <a:gd name="connsiteX4" fmla="*/ 533 w 109013"/>
                <a:gd name="connsiteY4" fmla="*/ 41034 h 153019"/>
                <a:gd name="connsiteX5" fmla="*/ 21202 w 109013"/>
                <a:gd name="connsiteY5" fmla="*/ 7030 h 153019"/>
                <a:gd name="connsiteX6" fmla="*/ 53873 w 109013"/>
                <a:gd name="connsiteY6" fmla="*/ 29 h 153019"/>
                <a:gd name="connsiteX7" fmla="*/ 85210 w 109013"/>
                <a:gd name="connsiteY7" fmla="*/ 9363 h 153019"/>
                <a:gd name="connsiteX8" fmla="*/ 90877 w 109013"/>
                <a:gd name="connsiteY8" fmla="*/ 4029 h 153019"/>
                <a:gd name="connsiteX9" fmla="*/ 97545 w 109013"/>
                <a:gd name="connsiteY9" fmla="*/ 29 h 153019"/>
                <a:gd name="connsiteX10" fmla="*/ 101212 w 109013"/>
                <a:gd name="connsiteY10" fmla="*/ 8030 h 153019"/>
                <a:gd name="connsiteX11" fmla="*/ 101212 w 109013"/>
                <a:gd name="connsiteY11" fmla="*/ 41701 h 153019"/>
                <a:gd name="connsiteX12" fmla="*/ 99212 w 109013"/>
                <a:gd name="connsiteY12" fmla="*/ 49368 h 153019"/>
                <a:gd name="connsiteX13" fmla="*/ 98878 w 109013"/>
                <a:gd name="connsiteY13" fmla="*/ 49368 h 153019"/>
                <a:gd name="connsiteX14" fmla="*/ 98545 w 109013"/>
                <a:gd name="connsiteY14" fmla="*/ 49702 h 153019"/>
                <a:gd name="connsiteX15" fmla="*/ 96878 w 109013"/>
                <a:gd name="connsiteY15" fmla="*/ 49702 h 153019"/>
                <a:gd name="connsiteX16" fmla="*/ 92877 w 109013"/>
                <a:gd name="connsiteY16" fmla="*/ 46701 h 153019"/>
                <a:gd name="connsiteX17" fmla="*/ 65207 w 109013"/>
                <a:gd name="connsiteY17" fmla="*/ 7363 h 153019"/>
                <a:gd name="connsiteX18" fmla="*/ 53873 w 109013"/>
                <a:gd name="connsiteY18" fmla="*/ 6363 h 153019"/>
                <a:gd name="connsiteX19" fmla="*/ 17201 w 109013"/>
                <a:gd name="connsiteY19" fmla="*/ 25699 h 153019"/>
                <a:gd name="connsiteX20" fmla="*/ 16535 w 109013"/>
                <a:gd name="connsiteY20" fmla="*/ 31699 h 153019"/>
                <a:gd name="connsiteX21" fmla="*/ 42204 w 109013"/>
                <a:gd name="connsiteY21" fmla="*/ 55702 h 153019"/>
                <a:gd name="connsiteX22" fmla="*/ 57540 w 109013"/>
                <a:gd name="connsiteY22" fmla="*/ 59036 h 153019"/>
                <a:gd name="connsiteX23" fmla="*/ 91877 w 109013"/>
                <a:gd name="connsiteY23" fmla="*/ 72038 h 153019"/>
                <a:gd name="connsiteX24" fmla="*/ 95544 w 109013"/>
                <a:gd name="connsiteY24" fmla="*/ 75038 h 153019"/>
                <a:gd name="connsiteX25" fmla="*/ 109546 w 109013"/>
                <a:gd name="connsiteY25" fmla="*/ 106709 h 153019"/>
                <a:gd name="connsiteX26" fmla="*/ 86210 w 109013"/>
                <a:gd name="connsiteY26" fmla="*/ 146714 h 153019"/>
                <a:gd name="connsiteX27" fmla="*/ 55873 w 109013"/>
                <a:gd name="connsiteY27" fmla="*/ 153048 h 153019"/>
                <a:gd name="connsiteX28" fmla="*/ 19202 w 109013"/>
                <a:gd name="connsiteY28" fmla="*/ 138713 h 153019"/>
                <a:gd name="connsiteX29" fmla="*/ 12534 w 109013"/>
                <a:gd name="connsiteY29" fmla="*/ 146380 h 153019"/>
                <a:gd name="connsiteX30" fmla="*/ 4200 w 109013"/>
                <a:gd name="connsiteY30" fmla="*/ 153048 h 153019"/>
                <a:gd name="connsiteX31" fmla="*/ 533 w 109013"/>
                <a:gd name="connsiteY31" fmla="*/ 145047 h 153019"/>
                <a:gd name="connsiteX32" fmla="*/ 533 w 109013"/>
                <a:gd name="connsiteY32" fmla="*/ 101041 h 153019"/>
                <a:gd name="connsiteX33" fmla="*/ 2866 w 109013"/>
                <a:gd name="connsiteY33" fmla="*/ 93040 h 153019"/>
                <a:gd name="connsiteX34" fmla="*/ 2866 w 109013"/>
                <a:gd name="connsiteY34" fmla="*/ 93040 h 153019"/>
                <a:gd name="connsiteX35" fmla="*/ 3200 w 109013"/>
                <a:gd name="connsiteY35" fmla="*/ 92707 h 153019"/>
                <a:gd name="connsiteX36" fmla="*/ 4866 w 109013"/>
                <a:gd name="connsiteY36" fmla="*/ 92707 h 153019"/>
                <a:gd name="connsiteX37" fmla="*/ 9200 w 109013"/>
                <a:gd name="connsiteY37" fmla="*/ 96374 h 153019"/>
                <a:gd name="connsiteX38" fmla="*/ 9534 w 109013"/>
                <a:gd name="connsiteY38" fmla="*/ 98374 h 153019"/>
                <a:gd name="connsiteX39" fmla="*/ 42538 w 109013"/>
                <a:gd name="connsiteY39" fmla="*/ 144047 h 153019"/>
                <a:gd name="connsiteX40" fmla="*/ 55873 w 109013"/>
                <a:gd name="connsiteY40" fmla="*/ 145714 h 153019"/>
                <a:gd name="connsiteX41" fmla="*/ 92211 w 109013"/>
                <a:gd name="connsiteY41" fmla="*/ 124711 h 153019"/>
                <a:gd name="connsiteX42" fmla="*/ 93544 w 109013"/>
                <a:gd name="connsiteY42" fmla="*/ 115377 h 153019"/>
                <a:gd name="connsiteX43" fmla="*/ 58873 w 109013"/>
                <a:gd name="connsiteY43" fmla="*/ 84706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13" h="153019">
                  <a:moveTo>
                    <a:pt x="58873" y="84706"/>
                  </a:moveTo>
                  <a:lnTo>
                    <a:pt x="58873" y="84706"/>
                  </a:lnTo>
                  <a:cubicBezTo>
                    <a:pt x="39760" y="80928"/>
                    <a:pt x="27203" y="77261"/>
                    <a:pt x="21202" y="73705"/>
                  </a:cubicBezTo>
                  <a:cubicBezTo>
                    <a:pt x="18979" y="72594"/>
                    <a:pt x="16868" y="71149"/>
                    <a:pt x="14868" y="69371"/>
                  </a:cubicBezTo>
                  <a:cubicBezTo>
                    <a:pt x="5311" y="61592"/>
                    <a:pt x="533" y="52146"/>
                    <a:pt x="533" y="41034"/>
                  </a:cubicBezTo>
                  <a:cubicBezTo>
                    <a:pt x="533" y="25476"/>
                    <a:pt x="7422" y="14142"/>
                    <a:pt x="21202" y="7030"/>
                  </a:cubicBezTo>
                  <a:cubicBezTo>
                    <a:pt x="29870" y="2362"/>
                    <a:pt x="40760" y="29"/>
                    <a:pt x="53873" y="29"/>
                  </a:cubicBezTo>
                  <a:cubicBezTo>
                    <a:pt x="66319" y="29"/>
                    <a:pt x="76764" y="3140"/>
                    <a:pt x="85210" y="9363"/>
                  </a:cubicBezTo>
                  <a:cubicBezTo>
                    <a:pt x="87655" y="7363"/>
                    <a:pt x="89544" y="5585"/>
                    <a:pt x="90877" y="4029"/>
                  </a:cubicBezTo>
                  <a:cubicBezTo>
                    <a:pt x="93767" y="1362"/>
                    <a:pt x="95989" y="29"/>
                    <a:pt x="97545" y="29"/>
                  </a:cubicBezTo>
                  <a:cubicBezTo>
                    <a:pt x="99767" y="2029"/>
                    <a:pt x="100990" y="4696"/>
                    <a:pt x="101212" y="8030"/>
                  </a:cubicBezTo>
                  <a:lnTo>
                    <a:pt x="101212" y="41701"/>
                  </a:lnTo>
                  <a:cubicBezTo>
                    <a:pt x="101212" y="46368"/>
                    <a:pt x="100545" y="48924"/>
                    <a:pt x="99212" y="49368"/>
                  </a:cubicBezTo>
                  <a:lnTo>
                    <a:pt x="98878" y="49368"/>
                  </a:lnTo>
                  <a:lnTo>
                    <a:pt x="98545" y="49702"/>
                  </a:lnTo>
                  <a:lnTo>
                    <a:pt x="96878" y="49702"/>
                  </a:lnTo>
                  <a:cubicBezTo>
                    <a:pt x="94433" y="49702"/>
                    <a:pt x="93100" y="48702"/>
                    <a:pt x="92877" y="46701"/>
                  </a:cubicBezTo>
                  <a:cubicBezTo>
                    <a:pt x="91322" y="24254"/>
                    <a:pt x="82098" y="11141"/>
                    <a:pt x="65207" y="7363"/>
                  </a:cubicBezTo>
                  <a:cubicBezTo>
                    <a:pt x="61651" y="6696"/>
                    <a:pt x="57873" y="6363"/>
                    <a:pt x="53873" y="6363"/>
                  </a:cubicBezTo>
                  <a:cubicBezTo>
                    <a:pt x="32981" y="6363"/>
                    <a:pt x="20757" y="12808"/>
                    <a:pt x="17201" y="25699"/>
                  </a:cubicBezTo>
                  <a:cubicBezTo>
                    <a:pt x="16757" y="27699"/>
                    <a:pt x="16535" y="29699"/>
                    <a:pt x="16535" y="31699"/>
                  </a:cubicBezTo>
                  <a:cubicBezTo>
                    <a:pt x="16535" y="43034"/>
                    <a:pt x="25091" y="51035"/>
                    <a:pt x="42204" y="55702"/>
                  </a:cubicBezTo>
                  <a:cubicBezTo>
                    <a:pt x="45538" y="56592"/>
                    <a:pt x="50650" y="57703"/>
                    <a:pt x="57540" y="59036"/>
                  </a:cubicBezTo>
                  <a:cubicBezTo>
                    <a:pt x="73542" y="62148"/>
                    <a:pt x="84987" y="66481"/>
                    <a:pt x="91877" y="72038"/>
                  </a:cubicBezTo>
                  <a:cubicBezTo>
                    <a:pt x="93211" y="72927"/>
                    <a:pt x="94433" y="73927"/>
                    <a:pt x="95544" y="75038"/>
                  </a:cubicBezTo>
                  <a:cubicBezTo>
                    <a:pt x="104879" y="84373"/>
                    <a:pt x="109546" y="94930"/>
                    <a:pt x="109546" y="106709"/>
                  </a:cubicBezTo>
                  <a:cubicBezTo>
                    <a:pt x="109546" y="125600"/>
                    <a:pt x="101768" y="138935"/>
                    <a:pt x="86210" y="146714"/>
                  </a:cubicBezTo>
                  <a:cubicBezTo>
                    <a:pt x="77765" y="150937"/>
                    <a:pt x="67652" y="153048"/>
                    <a:pt x="55873" y="153048"/>
                  </a:cubicBezTo>
                  <a:cubicBezTo>
                    <a:pt x="41427" y="153048"/>
                    <a:pt x="29203" y="148270"/>
                    <a:pt x="19202" y="138713"/>
                  </a:cubicBezTo>
                  <a:lnTo>
                    <a:pt x="12534" y="146380"/>
                  </a:lnTo>
                  <a:cubicBezTo>
                    <a:pt x="8089" y="150825"/>
                    <a:pt x="5311" y="153048"/>
                    <a:pt x="4200" y="153048"/>
                  </a:cubicBezTo>
                  <a:cubicBezTo>
                    <a:pt x="1977" y="151048"/>
                    <a:pt x="755" y="148381"/>
                    <a:pt x="533" y="145047"/>
                  </a:cubicBezTo>
                  <a:lnTo>
                    <a:pt x="533" y="101041"/>
                  </a:lnTo>
                  <a:cubicBezTo>
                    <a:pt x="533" y="96152"/>
                    <a:pt x="1310" y="93485"/>
                    <a:pt x="2866" y="93040"/>
                  </a:cubicBezTo>
                  <a:lnTo>
                    <a:pt x="2866" y="93040"/>
                  </a:lnTo>
                  <a:lnTo>
                    <a:pt x="3200" y="92707"/>
                  </a:lnTo>
                  <a:lnTo>
                    <a:pt x="4866" y="92707"/>
                  </a:lnTo>
                  <a:cubicBezTo>
                    <a:pt x="7089" y="92707"/>
                    <a:pt x="8534" y="93930"/>
                    <a:pt x="9200" y="96374"/>
                  </a:cubicBezTo>
                  <a:cubicBezTo>
                    <a:pt x="9200" y="96819"/>
                    <a:pt x="9311" y="97485"/>
                    <a:pt x="9534" y="98374"/>
                  </a:cubicBezTo>
                  <a:cubicBezTo>
                    <a:pt x="15312" y="124155"/>
                    <a:pt x="26313" y="139380"/>
                    <a:pt x="42538" y="144047"/>
                  </a:cubicBezTo>
                  <a:cubicBezTo>
                    <a:pt x="46538" y="145158"/>
                    <a:pt x="50983" y="145714"/>
                    <a:pt x="55873" y="145714"/>
                  </a:cubicBezTo>
                  <a:cubicBezTo>
                    <a:pt x="75875" y="145714"/>
                    <a:pt x="87988" y="138713"/>
                    <a:pt x="92211" y="124711"/>
                  </a:cubicBezTo>
                  <a:cubicBezTo>
                    <a:pt x="93100" y="121822"/>
                    <a:pt x="93544" y="118710"/>
                    <a:pt x="93544" y="115377"/>
                  </a:cubicBezTo>
                  <a:cubicBezTo>
                    <a:pt x="93544" y="99152"/>
                    <a:pt x="81987" y="88929"/>
                    <a:pt x="58873" y="84706"/>
                  </a:cubicBezTo>
                  <a:close/>
                </a:path>
              </a:pathLst>
            </a:custGeom>
            <a:solidFill>
              <a:schemeClr val="bg1"/>
            </a:solidFill>
            <a:ln w="333375"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19ECAF8F-7817-1A69-C75A-698D800AAD11}"/>
                </a:ext>
              </a:extLst>
            </p:cNvPr>
            <p:cNvSpPr/>
            <p:nvPr/>
          </p:nvSpPr>
          <p:spPr>
            <a:xfrm>
              <a:off x="6334402" y="1466377"/>
              <a:ext cx="129016" cy="153019"/>
            </a:xfrm>
            <a:custGeom>
              <a:avLst/>
              <a:gdLst>
                <a:gd name="connsiteX0" fmla="*/ 121229 w 129016"/>
                <a:gd name="connsiteY0" fmla="*/ 72371 h 153019"/>
                <a:gd name="connsiteX1" fmla="*/ 121229 w 129016"/>
                <a:gd name="connsiteY1" fmla="*/ 72371 h 153019"/>
                <a:gd name="connsiteX2" fmla="*/ 28217 w 129016"/>
                <a:gd name="connsiteY2" fmla="*/ 72371 h 153019"/>
                <a:gd name="connsiteX3" fmla="*/ 38219 w 129016"/>
                <a:gd name="connsiteY3" fmla="*/ 122377 h 153019"/>
                <a:gd name="connsiteX4" fmla="*/ 75890 w 129016"/>
                <a:gd name="connsiteY4" fmla="*/ 144714 h 153019"/>
                <a:gd name="connsiteX5" fmla="*/ 112895 w 129016"/>
                <a:gd name="connsiteY5" fmla="*/ 126045 h 153019"/>
                <a:gd name="connsiteX6" fmla="*/ 120896 w 129016"/>
                <a:gd name="connsiteY6" fmla="*/ 110376 h 153019"/>
                <a:gd name="connsiteX7" fmla="*/ 125230 w 129016"/>
                <a:gd name="connsiteY7" fmla="*/ 105709 h 153019"/>
                <a:gd name="connsiteX8" fmla="*/ 129563 w 129016"/>
                <a:gd name="connsiteY8" fmla="*/ 109709 h 153019"/>
                <a:gd name="connsiteX9" fmla="*/ 120229 w 129016"/>
                <a:gd name="connsiteY9" fmla="*/ 129712 h 153019"/>
                <a:gd name="connsiteX10" fmla="*/ 84224 w 129016"/>
                <a:gd name="connsiteY10" fmla="*/ 152048 h 153019"/>
                <a:gd name="connsiteX11" fmla="*/ 73890 w 129016"/>
                <a:gd name="connsiteY11" fmla="*/ 153048 h 153019"/>
                <a:gd name="connsiteX12" fmla="*/ 20550 w 129016"/>
                <a:gd name="connsiteY12" fmla="*/ 129045 h 153019"/>
                <a:gd name="connsiteX13" fmla="*/ 547 w 129016"/>
                <a:gd name="connsiteY13" fmla="*/ 76038 h 153019"/>
                <a:gd name="connsiteX14" fmla="*/ 24550 w 129016"/>
                <a:gd name="connsiteY14" fmla="*/ 18698 h 153019"/>
                <a:gd name="connsiteX15" fmla="*/ 69889 w 129016"/>
                <a:gd name="connsiteY15" fmla="*/ 29 h 153019"/>
                <a:gd name="connsiteX16" fmla="*/ 122563 w 129016"/>
                <a:gd name="connsiteY16" fmla="*/ 32033 h 153019"/>
                <a:gd name="connsiteX17" fmla="*/ 129563 w 129016"/>
                <a:gd name="connsiteY17" fmla="*/ 65370 h 153019"/>
                <a:gd name="connsiteX18" fmla="*/ 127230 w 129016"/>
                <a:gd name="connsiteY18" fmla="*/ 72038 h 153019"/>
                <a:gd name="connsiteX19" fmla="*/ 121229 w 129016"/>
                <a:gd name="connsiteY19" fmla="*/ 72371 h 153019"/>
                <a:gd name="connsiteX20" fmla="*/ 28551 w 129016"/>
                <a:gd name="connsiteY20" fmla="*/ 65370 h 153019"/>
                <a:gd name="connsiteX21" fmla="*/ 28551 w 129016"/>
                <a:gd name="connsiteY21" fmla="*/ 65370 h 153019"/>
                <a:gd name="connsiteX22" fmla="*/ 107561 w 129016"/>
                <a:gd name="connsiteY22" fmla="*/ 65370 h 153019"/>
                <a:gd name="connsiteX23" fmla="*/ 93559 w 129016"/>
                <a:gd name="connsiteY23" fmla="*/ 17698 h 153019"/>
                <a:gd name="connsiteX24" fmla="*/ 69889 w 129016"/>
                <a:gd name="connsiteY24" fmla="*/ 7363 h 153019"/>
                <a:gd name="connsiteX25" fmla="*/ 41219 w 129016"/>
                <a:gd name="connsiteY25" fmla="*/ 23032 h 153019"/>
                <a:gd name="connsiteX26" fmla="*/ 28551 w 129016"/>
                <a:gd name="connsiteY26" fmla="*/ 65370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016" h="153019">
                  <a:moveTo>
                    <a:pt x="121229" y="72371"/>
                  </a:moveTo>
                  <a:lnTo>
                    <a:pt x="121229" y="72371"/>
                  </a:lnTo>
                  <a:lnTo>
                    <a:pt x="28217" y="72371"/>
                  </a:lnTo>
                  <a:cubicBezTo>
                    <a:pt x="28217" y="95041"/>
                    <a:pt x="31551" y="111709"/>
                    <a:pt x="38219" y="122377"/>
                  </a:cubicBezTo>
                  <a:cubicBezTo>
                    <a:pt x="48887" y="136157"/>
                    <a:pt x="61444" y="143602"/>
                    <a:pt x="75890" y="144714"/>
                  </a:cubicBezTo>
                  <a:cubicBezTo>
                    <a:pt x="91225" y="144714"/>
                    <a:pt x="103560" y="138491"/>
                    <a:pt x="112895" y="126045"/>
                  </a:cubicBezTo>
                  <a:cubicBezTo>
                    <a:pt x="116228" y="121600"/>
                    <a:pt x="118895" y="116377"/>
                    <a:pt x="120896" y="110376"/>
                  </a:cubicBezTo>
                  <a:cubicBezTo>
                    <a:pt x="121562" y="107265"/>
                    <a:pt x="123007" y="105709"/>
                    <a:pt x="125230" y="105709"/>
                  </a:cubicBezTo>
                  <a:cubicBezTo>
                    <a:pt x="128119" y="105709"/>
                    <a:pt x="129563" y="107042"/>
                    <a:pt x="129563" y="109709"/>
                  </a:cubicBezTo>
                  <a:cubicBezTo>
                    <a:pt x="129563" y="114599"/>
                    <a:pt x="126452" y="121266"/>
                    <a:pt x="120229" y="129712"/>
                  </a:cubicBezTo>
                  <a:cubicBezTo>
                    <a:pt x="111117" y="142158"/>
                    <a:pt x="99115" y="149603"/>
                    <a:pt x="84224" y="152048"/>
                  </a:cubicBezTo>
                  <a:cubicBezTo>
                    <a:pt x="80891" y="152715"/>
                    <a:pt x="77446" y="153048"/>
                    <a:pt x="73890" y="153048"/>
                  </a:cubicBezTo>
                  <a:cubicBezTo>
                    <a:pt x="52998" y="153048"/>
                    <a:pt x="35218" y="145047"/>
                    <a:pt x="20550" y="129045"/>
                  </a:cubicBezTo>
                  <a:cubicBezTo>
                    <a:pt x="7215" y="114376"/>
                    <a:pt x="547" y="96708"/>
                    <a:pt x="547" y="76038"/>
                  </a:cubicBezTo>
                  <a:cubicBezTo>
                    <a:pt x="547" y="52924"/>
                    <a:pt x="8548" y="33811"/>
                    <a:pt x="24550" y="18698"/>
                  </a:cubicBezTo>
                  <a:cubicBezTo>
                    <a:pt x="37441" y="6252"/>
                    <a:pt x="52554" y="29"/>
                    <a:pt x="69889" y="29"/>
                  </a:cubicBezTo>
                  <a:cubicBezTo>
                    <a:pt x="95003" y="29"/>
                    <a:pt x="112561" y="10697"/>
                    <a:pt x="122563" y="32033"/>
                  </a:cubicBezTo>
                  <a:cubicBezTo>
                    <a:pt x="127230" y="42034"/>
                    <a:pt x="129563" y="53146"/>
                    <a:pt x="129563" y="65370"/>
                  </a:cubicBezTo>
                  <a:cubicBezTo>
                    <a:pt x="129563" y="69148"/>
                    <a:pt x="128786" y="71371"/>
                    <a:pt x="127230" y="72038"/>
                  </a:cubicBezTo>
                  <a:cubicBezTo>
                    <a:pt x="126563" y="72260"/>
                    <a:pt x="124563" y="72371"/>
                    <a:pt x="121229" y="72371"/>
                  </a:cubicBezTo>
                  <a:moveTo>
                    <a:pt x="28551" y="65370"/>
                  </a:moveTo>
                  <a:lnTo>
                    <a:pt x="28551" y="65370"/>
                  </a:lnTo>
                  <a:lnTo>
                    <a:pt x="107561" y="65370"/>
                  </a:lnTo>
                  <a:cubicBezTo>
                    <a:pt x="107561" y="44257"/>
                    <a:pt x="102893" y="28366"/>
                    <a:pt x="93559" y="17698"/>
                  </a:cubicBezTo>
                  <a:cubicBezTo>
                    <a:pt x="87336" y="10808"/>
                    <a:pt x="79446" y="7363"/>
                    <a:pt x="69889" y="7363"/>
                  </a:cubicBezTo>
                  <a:cubicBezTo>
                    <a:pt x="58555" y="7363"/>
                    <a:pt x="48998" y="12586"/>
                    <a:pt x="41219" y="23032"/>
                  </a:cubicBezTo>
                  <a:cubicBezTo>
                    <a:pt x="33440" y="33033"/>
                    <a:pt x="29217" y="47146"/>
                    <a:pt x="28551" y="65370"/>
                  </a:cubicBezTo>
                  <a:close/>
                </a:path>
              </a:pathLst>
            </a:custGeom>
            <a:solidFill>
              <a:schemeClr val="bg1"/>
            </a:solidFill>
            <a:ln w="333375" cap="flat">
              <a:noFill/>
              <a:prstDash val="solid"/>
              <a:miter/>
            </a:ln>
          </p:spPr>
          <p:txBody>
            <a:bodyPr rtlCol="0" anchor="ctr"/>
            <a:lstStyle/>
            <a:p>
              <a:endParaRPr lang="ja-JP" altLang="en-US"/>
            </a:p>
          </p:txBody>
        </p:sp>
        <p:sp>
          <p:nvSpPr>
            <p:cNvPr id="140" name="フリーフォーム: 図形 139">
              <a:extLst>
                <a:ext uri="{FF2B5EF4-FFF2-40B4-BE49-F238E27FC236}">
                  <a16:creationId xmlns:a16="http://schemas.microsoft.com/office/drawing/2014/main" id="{F5AA9444-867F-B15A-7CBF-CD182160B052}"/>
                </a:ext>
              </a:extLst>
            </p:cNvPr>
            <p:cNvSpPr/>
            <p:nvPr/>
          </p:nvSpPr>
          <p:spPr>
            <a:xfrm>
              <a:off x="6484421" y="1466377"/>
              <a:ext cx="127015" cy="153019"/>
            </a:xfrm>
            <a:custGeom>
              <a:avLst/>
              <a:gdLst>
                <a:gd name="connsiteX0" fmla="*/ 108910 w 127015"/>
                <a:gd name="connsiteY0" fmla="*/ 20698 h 153019"/>
                <a:gd name="connsiteX1" fmla="*/ 73239 w 127015"/>
                <a:gd name="connsiteY1" fmla="*/ 8363 h 153019"/>
                <a:gd name="connsiteX2" fmla="*/ 39568 w 127015"/>
                <a:gd name="connsiteY2" fmla="*/ 28366 h 153019"/>
                <a:gd name="connsiteX3" fmla="*/ 28233 w 127015"/>
                <a:gd name="connsiteY3" fmla="*/ 76705 h 153019"/>
                <a:gd name="connsiteX4" fmla="*/ 56903 w 127015"/>
                <a:gd name="connsiteY4" fmla="*/ 139713 h 153019"/>
                <a:gd name="connsiteX5" fmla="*/ 75239 w 127015"/>
                <a:gd name="connsiteY5" fmla="*/ 144714 h 153019"/>
                <a:gd name="connsiteX6" fmla="*/ 118911 w 127015"/>
                <a:gd name="connsiteY6" fmla="*/ 109709 h 153019"/>
                <a:gd name="connsiteX7" fmla="*/ 123245 w 127015"/>
                <a:gd name="connsiteY7" fmla="*/ 106375 h 153019"/>
                <a:gd name="connsiteX8" fmla="*/ 127579 w 127015"/>
                <a:gd name="connsiteY8" fmla="*/ 109709 h 153019"/>
                <a:gd name="connsiteX9" fmla="*/ 120245 w 127015"/>
                <a:gd name="connsiteY9" fmla="*/ 127711 h 153019"/>
                <a:gd name="connsiteX10" fmla="*/ 72239 w 127015"/>
                <a:gd name="connsiteY10" fmla="*/ 153048 h 153019"/>
                <a:gd name="connsiteX11" fmla="*/ 19232 w 127015"/>
                <a:gd name="connsiteY11" fmla="*/ 128378 h 153019"/>
                <a:gd name="connsiteX12" fmla="*/ 563 w 127015"/>
                <a:gd name="connsiteY12" fmla="*/ 77372 h 153019"/>
                <a:gd name="connsiteX13" fmla="*/ 24233 w 127015"/>
                <a:gd name="connsiteY13" fmla="*/ 20031 h 153019"/>
                <a:gd name="connsiteX14" fmla="*/ 72905 w 127015"/>
                <a:gd name="connsiteY14" fmla="*/ 29 h 153019"/>
                <a:gd name="connsiteX15" fmla="*/ 115244 w 127015"/>
                <a:gd name="connsiteY15" fmla="*/ 15031 h 153019"/>
                <a:gd name="connsiteX16" fmla="*/ 123912 w 127015"/>
                <a:gd name="connsiteY16" fmla="*/ 35700 h 153019"/>
                <a:gd name="connsiteX17" fmla="*/ 112910 w 127015"/>
                <a:gd name="connsiteY17" fmla="*/ 51035 h 153019"/>
                <a:gd name="connsiteX18" fmla="*/ 108576 w 127015"/>
                <a:gd name="connsiteY18" fmla="*/ 51369 h 153019"/>
                <a:gd name="connsiteX19" fmla="*/ 93908 w 127015"/>
                <a:gd name="connsiteY19" fmla="*/ 40701 h 153019"/>
                <a:gd name="connsiteX20" fmla="*/ 93241 w 127015"/>
                <a:gd name="connsiteY20" fmla="*/ 36033 h 153019"/>
                <a:gd name="connsiteX21" fmla="*/ 104909 w 127015"/>
                <a:gd name="connsiteY21" fmla="*/ 21365 h 153019"/>
                <a:gd name="connsiteX22" fmla="*/ 108910 w 127015"/>
                <a:gd name="connsiteY22" fmla="*/ 20698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7015" h="153019">
                  <a:moveTo>
                    <a:pt x="108910" y="20698"/>
                  </a:moveTo>
                  <a:cubicBezTo>
                    <a:pt x="100909" y="12475"/>
                    <a:pt x="89018" y="8363"/>
                    <a:pt x="73239" y="8363"/>
                  </a:cubicBezTo>
                  <a:cubicBezTo>
                    <a:pt x="59237" y="8363"/>
                    <a:pt x="48013" y="15031"/>
                    <a:pt x="39568" y="28366"/>
                  </a:cubicBezTo>
                  <a:cubicBezTo>
                    <a:pt x="32011" y="40367"/>
                    <a:pt x="28233" y="56480"/>
                    <a:pt x="28233" y="76705"/>
                  </a:cubicBezTo>
                  <a:cubicBezTo>
                    <a:pt x="28233" y="108709"/>
                    <a:pt x="37790" y="129712"/>
                    <a:pt x="56903" y="139713"/>
                  </a:cubicBezTo>
                  <a:cubicBezTo>
                    <a:pt x="62904" y="143047"/>
                    <a:pt x="69016" y="144714"/>
                    <a:pt x="75239" y="144714"/>
                  </a:cubicBezTo>
                  <a:cubicBezTo>
                    <a:pt x="97019" y="144714"/>
                    <a:pt x="111577" y="133045"/>
                    <a:pt x="118911" y="109709"/>
                  </a:cubicBezTo>
                  <a:cubicBezTo>
                    <a:pt x="119578" y="107487"/>
                    <a:pt x="121022" y="106375"/>
                    <a:pt x="123245" y="106375"/>
                  </a:cubicBezTo>
                  <a:cubicBezTo>
                    <a:pt x="126134" y="106375"/>
                    <a:pt x="127579" y="107487"/>
                    <a:pt x="127579" y="109709"/>
                  </a:cubicBezTo>
                  <a:cubicBezTo>
                    <a:pt x="127579" y="113932"/>
                    <a:pt x="125134" y="119933"/>
                    <a:pt x="120245" y="127711"/>
                  </a:cubicBezTo>
                  <a:cubicBezTo>
                    <a:pt x="109354" y="144602"/>
                    <a:pt x="93352" y="153048"/>
                    <a:pt x="72239" y="153048"/>
                  </a:cubicBezTo>
                  <a:cubicBezTo>
                    <a:pt x="51347" y="153048"/>
                    <a:pt x="33678" y="144825"/>
                    <a:pt x="19232" y="128378"/>
                  </a:cubicBezTo>
                  <a:cubicBezTo>
                    <a:pt x="6786" y="113932"/>
                    <a:pt x="563" y="96930"/>
                    <a:pt x="563" y="77372"/>
                  </a:cubicBezTo>
                  <a:cubicBezTo>
                    <a:pt x="563" y="54480"/>
                    <a:pt x="8453" y="35367"/>
                    <a:pt x="24233" y="20031"/>
                  </a:cubicBezTo>
                  <a:cubicBezTo>
                    <a:pt x="37790" y="6696"/>
                    <a:pt x="54014" y="29"/>
                    <a:pt x="72905" y="29"/>
                  </a:cubicBezTo>
                  <a:cubicBezTo>
                    <a:pt x="91352" y="29"/>
                    <a:pt x="105465" y="5029"/>
                    <a:pt x="115244" y="15031"/>
                  </a:cubicBezTo>
                  <a:cubicBezTo>
                    <a:pt x="121022" y="21031"/>
                    <a:pt x="123912" y="27921"/>
                    <a:pt x="123912" y="35700"/>
                  </a:cubicBezTo>
                  <a:cubicBezTo>
                    <a:pt x="123912" y="44145"/>
                    <a:pt x="120245" y="49257"/>
                    <a:pt x="112910" y="51035"/>
                  </a:cubicBezTo>
                  <a:cubicBezTo>
                    <a:pt x="111577" y="51258"/>
                    <a:pt x="110132" y="51369"/>
                    <a:pt x="108576" y="51369"/>
                  </a:cubicBezTo>
                  <a:cubicBezTo>
                    <a:pt x="100798" y="51369"/>
                    <a:pt x="95908" y="47812"/>
                    <a:pt x="93908" y="40701"/>
                  </a:cubicBezTo>
                  <a:cubicBezTo>
                    <a:pt x="93464" y="39367"/>
                    <a:pt x="93241" y="37811"/>
                    <a:pt x="93241" y="36033"/>
                  </a:cubicBezTo>
                  <a:cubicBezTo>
                    <a:pt x="93241" y="28032"/>
                    <a:pt x="97131" y="23143"/>
                    <a:pt x="104909" y="21365"/>
                  </a:cubicBezTo>
                  <a:cubicBezTo>
                    <a:pt x="106243" y="20920"/>
                    <a:pt x="107576" y="20698"/>
                    <a:pt x="108910" y="20698"/>
                  </a:cubicBezTo>
                  <a:close/>
                </a:path>
              </a:pathLst>
            </a:custGeom>
            <a:solidFill>
              <a:schemeClr val="bg1"/>
            </a:solidFill>
            <a:ln w="333375" cap="flat">
              <a:noFill/>
              <a:prstDash val="solid"/>
              <a:miter/>
            </a:ln>
          </p:spPr>
          <p:txBody>
            <a:bodyPr rtlCol="0" anchor="ctr"/>
            <a:lstStyle/>
            <a:p>
              <a:endParaRPr lang="ja-JP" altLang="en-US"/>
            </a:p>
          </p:txBody>
        </p:sp>
        <p:sp>
          <p:nvSpPr>
            <p:cNvPr id="141" name="フリーフォーム: 図形 140">
              <a:extLst>
                <a:ext uri="{FF2B5EF4-FFF2-40B4-BE49-F238E27FC236}">
                  <a16:creationId xmlns:a16="http://schemas.microsoft.com/office/drawing/2014/main" id="{EEA0883B-19F3-0549-E157-2C6ADD871650}"/>
                </a:ext>
              </a:extLst>
            </p:cNvPr>
            <p:cNvSpPr/>
            <p:nvPr/>
          </p:nvSpPr>
          <p:spPr>
            <a:xfrm>
              <a:off x="6630439" y="1466377"/>
              <a:ext cx="147685" cy="153019"/>
            </a:xfrm>
            <a:custGeom>
              <a:avLst/>
              <a:gdLst>
                <a:gd name="connsiteX0" fmla="*/ 148264 w 147685"/>
                <a:gd name="connsiteY0" fmla="*/ 78039 h 153019"/>
                <a:gd name="connsiteX1" fmla="*/ 148264 w 147685"/>
                <a:gd name="connsiteY1" fmla="*/ 78039 h 153019"/>
                <a:gd name="connsiteX2" fmla="*/ 122928 w 147685"/>
                <a:gd name="connsiteY2" fmla="*/ 134712 h 153019"/>
                <a:gd name="connsiteX3" fmla="*/ 74255 w 147685"/>
                <a:gd name="connsiteY3" fmla="*/ 153048 h 153019"/>
                <a:gd name="connsiteX4" fmla="*/ 20248 w 147685"/>
                <a:gd name="connsiteY4" fmla="*/ 129045 h 153019"/>
                <a:gd name="connsiteX5" fmla="*/ 579 w 147685"/>
                <a:gd name="connsiteY5" fmla="*/ 78039 h 153019"/>
                <a:gd name="connsiteX6" fmla="*/ 24916 w 147685"/>
                <a:gd name="connsiteY6" fmla="*/ 20698 h 153019"/>
                <a:gd name="connsiteX7" fmla="*/ 74589 w 147685"/>
                <a:gd name="connsiteY7" fmla="*/ 29 h 153019"/>
                <a:gd name="connsiteX8" fmla="*/ 128929 w 147685"/>
                <a:gd name="connsiteY8" fmla="*/ 25699 h 153019"/>
                <a:gd name="connsiteX9" fmla="*/ 148264 w 147685"/>
                <a:gd name="connsiteY9" fmla="*/ 78039 h 153019"/>
                <a:gd name="connsiteX10" fmla="*/ 74589 w 147685"/>
                <a:gd name="connsiteY10" fmla="*/ 144714 h 153019"/>
                <a:gd name="connsiteX11" fmla="*/ 74589 w 147685"/>
                <a:gd name="connsiteY11" fmla="*/ 144714 h 153019"/>
                <a:gd name="connsiteX12" fmla="*/ 109926 w 147685"/>
                <a:gd name="connsiteY12" fmla="*/ 126045 h 153019"/>
                <a:gd name="connsiteX13" fmla="*/ 113260 w 147685"/>
                <a:gd name="connsiteY13" fmla="*/ 120044 h 153019"/>
                <a:gd name="connsiteX14" fmla="*/ 120594 w 147685"/>
                <a:gd name="connsiteY14" fmla="*/ 75372 h 153019"/>
                <a:gd name="connsiteX15" fmla="*/ 111927 w 147685"/>
                <a:gd name="connsiteY15" fmla="*/ 29032 h 153019"/>
                <a:gd name="connsiteX16" fmla="*/ 74255 w 147685"/>
                <a:gd name="connsiteY16" fmla="*/ 7363 h 153019"/>
                <a:gd name="connsiteX17" fmla="*/ 40251 w 147685"/>
                <a:gd name="connsiteY17" fmla="*/ 24032 h 153019"/>
                <a:gd name="connsiteX18" fmla="*/ 36250 w 147685"/>
                <a:gd name="connsiteY18" fmla="*/ 29699 h 153019"/>
                <a:gd name="connsiteX19" fmla="*/ 28249 w 147685"/>
                <a:gd name="connsiteY19" fmla="*/ 75372 h 153019"/>
                <a:gd name="connsiteX20" fmla="*/ 36584 w 147685"/>
                <a:gd name="connsiteY20" fmla="*/ 122377 h 153019"/>
                <a:gd name="connsiteX21" fmla="*/ 74589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264" y="78039"/>
                  </a:moveTo>
                  <a:lnTo>
                    <a:pt x="148264" y="78039"/>
                  </a:lnTo>
                  <a:cubicBezTo>
                    <a:pt x="148264" y="100930"/>
                    <a:pt x="139819" y="119822"/>
                    <a:pt x="122928" y="134712"/>
                  </a:cubicBezTo>
                  <a:cubicBezTo>
                    <a:pt x="108926" y="146936"/>
                    <a:pt x="92702" y="153048"/>
                    <a:pt x="74255" y="153048"/>
                  </a:cubicBezTo>
                  <a:cubicBezTo>
                    <a:pt x="52919" y="153048"/>
                    <a:pt x="34917" y="145047"/>
                    <a:pt x="20248" y="129045"/>
                  </a:cubicBezTo>
                  <a:cubicBezTo>
                    <a:pt x="7136" y="114599"/>
                    <a:pt x="579" y="97597"/>
                    <a:pt x="579" y="78039"/>
                  </a:cubicBezTo>
                  <a:cubicBezTo>
                    <a:pt x="579" y="55369"/>
                    <a:pt x="8691" y="36256"/>
                    <a:pt x="24916" y="20698"/>
                  </a:cubicBezTo>
                  <a:cubicBezTo>
                    <a:pt x="38917" y="6919"/>
                    <a:pt x="55475" y="29"/>
                    <a:pt x="74589" y="29"/>
                  </a:cubicBezTo>
                  <a:cubicBezTo>
                    <a:pt x="96147" y="29"/>
                    <a:pt x="114260" y="8586"/>
                    <a:pt x="128929" y="25699"/>
                  </a:cubicBezTo>
                  <a:cubicBezTo>
                    <a:pt x="141819" y="40590"/>
                    <a:pt x="148264" y="58036"/>
                    <a:pt x="148264" y="78039"/>
                  </a:cubicBezTo>
                  <a:moveTo>
                    <a:pt x="74589" y="144714"/>
                  </a:moveTo>
                  <a:lnTo>
                    <a:pt x="74589" y="144714"/>
                  </a:lnTo>
                  <a:cubicBezTo>
                    <a:pt x="89479" y="144714"/>
                    <a:pt x="101259" y="138491"/>
                    <a:pt x="109926" y="126045"/>
                  </a:cubicBezTo>
                  <a:lnTo>
                    <a:pt x="113260" y="120044"/>
                  </a:lnTo>
                  <a:cubicBezTo>
                    <a:pt x="118150" y="110265"/>
                    <a:pt x="120594" y="95374"/>
                    <a:pt x="120594" y="75372"/>
                  </a:cubicBezTo>
                  <a:cubicBezTo>
                    <a:pt x="120594" y="54036"/>
                    <a:pt x="117705" y="38589"/>
                    <a:pt x="111927" y="29032"/>
                  </a:cubicBezTo>
                  <a:cubicBezTo>
                    <a:pt x="102370" y="15253"/>
                    <a:pt x="89813" y="8030"/>
                    <a:pt x="74255" y="7363"/>
                  </a:cubicBezTo>
                  <a:cubicBezTo>
                    <a:pt x="60476" y="7363"/>
                    <a:pt x="49141" y="12919"/>
                    <a:pt x="40251" y="24032"/>
                  </a:cubicBezTo>
                  <a:cubicBezTo>
                    <a:pt x="38695" y="25810"/>
                    <a:pt x="37362" y="27699"/>
                    <a:pt x="36250" y="29699"/>
                  </a:cubicBezTo>
                  <a:cubicBezTo>
                    <a:pt x="30916" y="39478"/>
                    <a:pt x="28249" y="54702"/>
                    <a:pt x="28249" y="75372"/>
                  </a:cubicBezTo>
                  <a:cubicBezTo>
                    <a:pt x="28249" y="96930"/>
                    <a:pt x="31027" y="112599"/>
                    <a:pt x="36584" y="122377"/>
                  </a:cubicBezTo>
                  <a:cubicBezTo>
                    <a:pt x="45918" y="136824"/>
                    <a:pt x="58587" y="144269"/>
                    <a:pt x="74589" y="144714"/>
                  </a:cubicBezTo>
                  <a:close/>
                </a:path>
              </a:pathLst>
            </a:custGeom>
            <a:solidFill>
              <a:schemeClr val="bg1"/>
            </a:solidFill>
            <a:ln w="333375" cap="flat">
              <a:noFill/>
              <a:prstDash val="solid"/>
              <a:miter/>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D6B98F2D-A8BE-B643-651B-34EBBE464E7E}"/>
                </a:ext>
              </a:extLst>
            </p:cNvPr>
            <p:cNvSpPr/>
            <p:nvPr/>
          </p:nvSpPr>
          <p:spPr>
            <a:xfrm>
              <a:off x="6798794" y="1384367"/>
              <a:ext cx="74009" cy="231362"/>
            </a:xfrm>
            <a:custGeom>
              <a:avLst/>
              <a:gdLst>
                <a:gd name="connsiteX0" fmla="*/ 48599 w 74009"/>
                <a:gd name="connsiteY0" fmla="*/ 24 h 231362"/>
                <a:gd name="connsiteX1" fmla="*/ 48599 w 74009"/>
                <a:gd name="connsiteY1" fmla="*/ 206050 h 231362"/>
                <a:gd name="connsiteX2" fmla="*/ 53933 w 74009"/>
                <a:gd name="connsiteY2" fmla="*/ 219385 h 231362"/>
                <a:gd name="connsiteX3" fmla="*/ 74602 w 74009"/>
                <a:gd name="connsiteY3" fmla="*/ 221052 h 231362"/>
                <a:gd name="connsiteX4" fmla="*/ 74602 w 74009"/>
                <a:gd name="connsiteY4" fmla="*/ 231387 h 231362"/>
                <a:gd name="connsiteX5" fmla="*/ 37598 w 74009"/>
                <a:gd name="connsiteY5" fmla="*/ 230387 h 231362"/>
                <a:gd name="connsiteX6" fmla="*/ 593 w 74009"/>
                <a:gd name="connsiteY6" fmla="*/ 231387 h 231362"/>
                <a:gd name="connsiteX7" fmla="*/ 593 w 74009"/>
                <a:gd name="connsiteY7" fmla="*/ 221052 h 231362"/>
                <a:gd name="connsiteX8" fmla="*/ 23596 w 74009"/>
                <a:gd name="connsiteY8" fmla="*/ 218052 h 231362"/>
                <a:gd name="connsiteX9" fmla="*/ 24263 w 74009"/>
                <a:gd name="connsiteY9" fmla="*/ 217385 h 231362"/>
                <a:gd name="connsiteX10" fmla="*/ 26596 w 74009"/>
                <a:gd name="connsiteY10" fmla="*/ 206050 h 231362"/>
                <a:gd name="connsiteX11" fmla="*/ 26596 w 74009"/>
                <a:gd name="connsiteY11" fmla="*/ 32695 h 231362"/>
                <a:gd name="connsiteX12" fmla="*/ 21929 w 74009"/>
                <a:gd name="connsiteY12" fmla="*/ 16693 h 231362"/>
                <a:gd name="connsiteX13" fmla="*/ 21596 w 74009"/>
                <a:gd name="connsiteY13" fmla="*/ 16693 h 231362"/>
                <a:gd name="connsiteX14" fmla="*/ 8928 w 74009"/>
                <a:gd name="connsiteY14" fmla="*/ 14026 h 231362"/>
                <a:gd name="connsiteX15" fmla="*/ 593 w 74009"/>
                <a:gd name="connsiteY15" fmla="*/ 14026 h 231362"/>
                <a:gd name="connsiteX16" fmla="*/ 593 w 74009"/>
                <a:gd name="connsiteY16" fmla="*/ 3692 h 231362"/>
                <a:gd name="connsiteX17" fmla="*/ 48599 w 74009"/>
                <a:gd name="connsiteY17" fmla="*/ 2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009" h="231362">
                  <a:moveTo>
                    <a:pt x="48599" y="24"/>
                  </a:moveTo>
                  <a:lnTo>
                    <a:pt x="48599" y="206050"/>
                  </a:lnTo>
                  <a:cubicBezTo>
                    <a:pt x="48599" y="213607"/>
                    <a:pt x="50377" y="218052"/>
                    <a:pt x="53933" y="219385"/>
                  </a:cubicBezTo>
                  <a:cubicBezTo>
                    <a:pt x="56378" y="220496"/>
                    <a:pt x="63268" y="221052"/>
                    <a:pt x="74602" y="221052"/>
                  </a:cubicBezTo>
                  <a:lnTo>
                    <a:pt x="74602" y="231387"/>
                  </a:lnTo>
                  <a:lnTo>
                    <a:pt x="37598" y="230387"/>
                  </a:lnTo>
                  <a:cubicBezTo>
                    <a:pt x="34931" y="230387"/>
                    <a:pt x="22596" y="230720"/>
                    <a:pt x="593" y="231387"/>
                  </a:cubicBezTo>
                  <a:lnTo>
                    <a:pt x="593" y="221052"/>
                  </a:lnTo>
                  <a:cubicBezTo>
                    <a:pt x="13706" y="221052"/>
                    <a:pt x="21374" y="220052"/>
                    <a:pt x="23596" y="218052"/>
                  </a:cubicBezTo>
                  <a:lnTo>
                    <a:pt x="24263" y="217385"/>
                  </a:lnTo>
                  <a:cubicBezTo>
                    <a:pt x="25819" y="215607"/>
                    <a:pt x="26596" y="211829"/>
                    <a:pt x="26596" y="206050"/>
                  </a:cubicBezTo>
                  <a:lnTo>
                    <a:pt x="26596" y="32695"/>
                  </a:lnTo>
                  <a:cubicBezTo>
                    <a:pt x="26596" y="24027"/>
                    <a:pt x="25041" y="18693"/>
                    <a:pt x="21929" y="16693"/>
                  </a:cubicBezTo>
                  <a:lnTo>
                    <a:pt x="21596" y="16693"/>
                  </a:lnTo>
                  <a:cubicBezTo>
                    <a:pt x="19151" y="15360"/>
                    <a:pt x="14928" y="14471"/>
                    <a:pt x="8928" y="14026"/>
                  </a:cubicBezTo>
                  <a:lnTo>
                    <a:pt x="593" y="14026"/>
                  </a:lnTo>
                  <a:lnTo>
                    <a:pt x="593" y="3692"/>
                  </a:lnTo>
                  <a:lnTo>
                    <a:pt x="48599" y="24"/>
                  </a:lnTo>
                  <a:close/>
                </a:path>
              </a:pathLst>
            </a:custGeom>
            <a:solidFill>
              <a:schemeClr val="bg1"/>
            </a:solidFill>
            <a:ln w="333375"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5F6095DA-8B38-53D7-678E-A3D0D77FA08C}"/>
                </a:ext>
              </a:extLst>
            </p:cNvPr>
            <p:cNvSpPr/>
            <p:nvPr/>
          </p:nvSpPr>
          <p:spPr>
            <a:xfrm>
              <a:off x="6889805" y="1466377"/>
              <a:ext cx="147685" cy="153019"/>
            </a:xfrm>
            <a:custGeom>
              <a:avLst/>
              <a:gdLst>
                <a:gd name="connsiteX0" fmla="*/ 148292 w 147685"/>
                <a:gd name="connsiteY0" fmla="*/ 78039 h 153019"/>
                <a:gd name="connsiteX1" fmla="*/ 148292 w 147685"/>
                <a:gd name="connsiteY1" fmla="*/ 78039 h 153019"/>
                <a:gd name="connsiteX2" fmla="*/ 122955 w 147685"/>
                <a:gd name="connsiteY2" fmla="*/ 134712 h 153019"/>
                <a:gd name="connsiteX3" fmla="*/ 74282 w 147685"/>
                <a:gd name="connsiteY3" fmla="*/ 153048 h 153019"/>
                <a:gd name="connsiteX4" fmla="*/ 20276 w 147685"/>
                <a:gd name="connsiteY4" fmla="*/ 129045 h 153019"/>
                <a:gd name="connsiteX5" fmla="*/ 607 w 147685"/>
                <a:gd name="connsiteY5" fmla="*/ 78039 h 153019"/>
                <a:gd name="connsiteX6" fmla="*/ 24943 w 147685"/>
                <a:gd name="connsiteY6" fmla="*/ 20698 h 153019"/>
                <a:gd name="connsiteX7" fmla="*/ 74616 w 147685"/>
                <a:gd name="connsiteY7" fmla="*/ 29 h 153019"/>
                <a:gd name="connsiteX8" fmla="*/ 128956 w 147685"/>
                <a:gd name="connsiteY8" fmla="*/ 25699 h 153019"/>
                <a:gd name="connsiteX9" fmla="*/ 148292 w 147685"/>
                <a:gd name="connsiteY9" fmla="*/ 78039 h 153019"/>
                <a:gd name="connsiteX10" fmla="*/ 74616 w 147685"/>
                <a:gd name="connsiteY10" fmla="*/ 144714 h 153019"/>
                <a:gd name="connsiteX11" fmla="*/ 74616 w 147685"/>
                <a:gd name="connsiteY11" fmla="*/ 144714 h 153019"/>
                <a:gd name="connsiteX12" fmla="*/ 109954 w 147685"/>
                <a:gd name="connsiteY12" fmla="*/ 126045 h 153019"/>
                <a:gd name="connsiteX13" fmla="*/ 113287 w 147685"/>
                <a:gd name="connsiteY13" fmla="*/ 120044 h 153019"/>
                <a:gd name="connsiteX14" fmla="*/ 120622 w 147685"/>
                <a:gd name="connsiteY14" fmla="*/ 75372 h 153019"/>
                <a:gd name="connsiteX15" fmla="*/ 111954 w 147685"/>
                <a:gd name="connsiteY15" fmla="*/ 29032 h 153019"/>
                <a:gd name="connsiteX16" fmla="*/ 74282 w 147685"/>
                <a:gd name="connsiteY16" fmla="*/ 7363 h 153019"/>
                <a:gd name="connsiteX17" fmla="*/ 40278 w 147685"/>
                <a:gd name="connsiteY17" fmla="*/ 24032 h 153019"/>
                <a:gd name="connsiteX18" fmla="*/ 36278 w 147685"/>
                <a:gd name="connsiteY18" fmla="*/ 29699 h 153019"/>
                <a:gd name="connsiteX19" fmla="*/ 28277 w 147685"/>
                <a:gd name="connsiteY19" fmla="*/ 75372 h 153019"/>
                <a:gd name="connsiteX20" fmla="*/ 36611 w 147685"/>
                <a:gd name="connsiteY20" fmla="*/ 122377 h 153019"/>
                <a:gd name="connsiteX21" fmla="*/ 74616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292" y="78039"/>
                  </a:moveTo>
                  <a:lnTo>
                    <a:pt x="148292" y="78039"/>
                  </a:lnTo>
                  <a:cubicBezTo>
                    <a:pt x="148292" y="100930"/>
                    <a:pt x="139846" y="119822"/>
                    <a:pt x="122955" y="134712"/>
                  </a:cubicBezTo>
                  <a:cubicBezTo>
                    <a:pt x="108953" y="146936"/>
                    <a:pt x="92729" y="153048"/>
                    <a:pt x="74282" y="153048"/>
                  </a:cubicBezTo>
                  <a:cubicBezTo>
                    <a:pt x="52946" y="153048"/>
                    <a:pt x="34944" y="145047"/>
                    <a:pt x="20276" y="129045"/>
                  </a:cubicBezTo>
                  <a:cubicBezTo>
                    <a:pt x="7163" y="114599"/>
                    <a:pt x="607" y="97597"/>
                    <a:pt x="607" y="78039"/>
                  </a:cubicBezTo>
                  <a:cubicBezTo>
                    <a:pt x="607" y="55369"/>
                    <a:pt x="8719" y="36256"/>
                    <a:pt x="24943" y="20698"/>
                  </a:cubicBezTo>
                  <a:cubicBezTo>
                    <a:pt x="38945" y="6919"/>
                    <a:pt x="55502" y="29"/>
                    <a:pt x="74616" y="29"/>
                  </a:cubicBezTo>
                  <a:cubicBezTo>
                    <a:pt x="96174" y="29"/>
                    <a:pt x="114287" y="8586"/>
                    <a:pt x="128956" y="25699"/>
                  </a:cubicBezTo>
                  <a:cubicBezTo>
                    <a:pt x="141847" y="40590"/>
                    <a:pt x="148292" y="58036"/>
                    <a:pt x="148292" y="78039"/>
                  </a:cubicBezTo>
                  <a:moveTo>
                    <a:pt x="74616" y="144714"/>
                  </a:moveTo>
                  <a:lnTo>
                    <a:pt x="74616" y="144714"/>
                  </a:lnTo>
                  <a:cubicBezTo>
                    <a:pt x="89507" y="144714"/>
                    <a:pt x="101286" y="138491"/>
                    <a:pt x="109954" y="126045"/>
                  </a:cubicBezTo>
                  <a:lnTo>
                    <a:pt x="113287" y="120044"/>
                  </a:lnTo>
                  <a:cubicBezTo>
                    <a:pt x="118177" y="110265"/>
                    <a:pt x="120622" y="95374"/>
                    <a:pt x="120622" y="75372"/>
                  </a:cubicBezTo>
                  <a:cubicBezTo>
                    <a:pt x="120622" y="54036"/>
                    <a:pt x="117732" y="38589"/>
                    <a:pt x="111954" y="29032"/>
                  </a:cubicBezTo>
                  <a:cubicBezTo>
                    <a:pt x="102397" y="15253"/>
                    <a:pt x="89840" y="8030"/>
                    <a:pt x="74282" y="7363"/>
                  </a:cubicBezTo>
                  <a:cubicBezTo>
                    <a:pt x="60503" y="7363"/>
                    <a:pt x="49168" y="12919"/>
                    <a:pt x="40278" y="24032"/>
                  </a:cubicBezTo>
                  <a:cubicBezTo>
                    <a:pt x="38722" y="25810"/>
                    <a:pt x="37389" y="27699"/>
                    <a:pt x="36278" y="29699"/>
                  </a:cubicBezTo>
                  <a:cubicBezTo>
                    <a:pt x="30944" y="39478"/>
                    <a:pt x="28277" y="54702"/>
                    <a:pt x="28277" y="75372"/>
                  </a:cubicBezTo>
                  <a:cubicBezTo>
                    <a:pt x="28277" y="96930"/>
                    <a:pt x="31055" y="112599"/>
                    <a:pt x="36611" y="122377"/>
                  </a:cubicBezTo>
                  <a:cubicBezTo>
                    <a:pt x="45946" y="136824"/>
                    <a:pt x="58614" y="144269"/>
                    <a:pt x="74616" y="144714"/>
                  </a:cubicBezTo>
                  <a:close/>
                </a:path>
              </a:pathLst>
            </a:custGeom>
            <a:solidFill>
              <a:schemeClr val="bg1"/>
            </a:solidFill>
            <a:ln w="333375" cap="flat">
              <a:noFill/>
              <a:prstDash val="solid"/>
              <a:miter/>
            </a:ln>
          </p:spPr>
          <p:txBody>
            <a:bodyPr rtlCol="0" anchor="ctr"/>
            <a:lstStyle/>
            <a:p>
              <a:endParaRPr lang="ja-JP" altLang="en-US"/>
            </a:p>
          </p:txBody>
        </p:sp>
        <p:sp>
          <p:nvSpPr>
            <p:cNvPr id="144" name="フリーフォーム: 図形 143">
              <a:extLst>
                <a:ext uri="{FF2B5EF4-FFF2-40B4-BE49-F238E27FC236}">
                  <a16:creationId xmlns:a16="http://schemas.microsoft.com/office/drawing/2014/main" id="{F443D07B-5B9D-278D-A657-90004C791A32}"/>
                </a:ext>
              </a:extLst>
            </p:cNvPr>
            <p:cNvSpPr/>
            <p:nvPr/>
          </p:nvSpPr>
          <p:spPr>
            <a:xfrm>
              <a:off x="7056492" y="1468377"/>
              <a:ext cx="112013" cy="147351"/>
            </a:xfrm>
            <a:custGeom>
              <a:avLst/>
              <a:gdLst>
                <a:gd name="connsiteX0" fmla="*/ 48628 w 112013"/>
                <a:gd name="connsiteY0" fmla="*/ 121377 h 147351"/>
                <a:gd name="connsiteX1" fmla="*/ 52629 w 112013"/>
                <a:gd name="connsiteY1" fmla="*/ 134045 h 147351"/>
                <a:gd name="connsiteX2" fmla="*/ 52629 w 112013"/>
                <a:gd name="connsiteY2" fmla="*/ 134045 h 147351"/>
                <a:gd name="connsiteX3" fmla="*/ 52962 w 112013"/>
                <a:gd name="connsiteY3" fmla="*/ 134379 h 147351"/>
                <a:gd name="connsiteX4" fmla="*/ 73965 w 112013"/>
                <a:gd name="connsiteY4" fmla="*/ 137046 h 147351"/>
                <a:gd name="connsiteX5" fmla="*/ 80966 w 112013"/>
                <a:gd name="connsiteY5" fmla="*/ 137046 h 147351"/>
                <a:gd name="connsiteX6" fmla="*/ 80966 w 112013"/>
                <a:gd name="connsiteY6" fmla="*/ 147380 h 147351"/>
                <a:gd name="connsiteX7" fmla="*/ 38627 w 112013"/>
                <a:gd name="connsiteY7" fmla="*/ 146380 h 147351"/>
                <a:gd name="connsiteX8" fmla="*/ 622 w 112013"/>
                <a:gd name="connsiteY8" fmla="*/ 147380 h 147351"/>
                <a:gd name="connsiteX9" fmla="*/ 622 w 112013"/>
                <a:gd name="connsiteY9" fmla="*/ 137046 h 147351"/>
                <a:gd name="connsiteX10" fmla="*/ 23625 w 112013"/>
                <a:gd name="connsiteY10" fmla="*/ 134045 h 147351"/>
                <a:gd name="connsiteX11" fmla="*/ 24292 w 112013"/>
                <a:gd name="connsiteY11" fmla="*/ 133379 h 147351"/>
                <a:gd name="connsiteX12" fmla="*/ 26625 w 112013"/>
                <a:gd name="connsiteY12" fmla="*/ 122044 h 147351"/>
                <a:gd name="connsiteX13" fmla="*/ 26625 w 112013"/>
                <a:gd name="connsiteY13" fmla="*/ 32699 h 147351"/>
                <a:gd name="connsiteX14" fmla="*/ 21625 w 112013"/>
                <a:gd name="connsiteY14" fmla="*/ 16697 h 147351"/>
                <a:gd name="connsiteX15" fmla="*/ 7290 w 112013"/>
                <a:gd name="connsiteY15" fmla="*/ 14030 h 147351"/>
                <a:gd name="connsiteX16" fmla="*/ 622 w 112013"/>
                <a:gd name="connsiteY16" fmla="*/ 14030 h 147351"/>
                <a:gd name="connsiteX17" fmla="*/ 622 w 112013"/>
                <a:gd name="connsiteY17" fmla="*/ 3696 h 147351"/>
                <a:gd name="connsiteX18" fmla="*/ 46961 w 112013"/>
                <a:gd name="connsiteY18" fmla="*/ 29 h 147351"/>
                <a:gd name="connsiteX19" fmla="*/ 46961 w 112013"/>
                <a:gd name="connsiteY19" fmla="*/ 36700 h 147351"/>
                <a:gd name="connsiteX20" fmla="*/ 76632 w 112013"/>
                <a:gd name="connsiteY20" fmla="*/ 1696 h 147351"/>
                <a:gd name="connsiteX21" fmla="*/ 87966 w 112013"/>
                <a:gd name="connsiteY21" fmla="*/ 29 h 147351"/>
                <a:gd name="connsiteX22" fmla="*/ 110303 w 112013"/>
                <a:gd name="connsiteY22" fmla="*/ 11697 h 147351"/>
                <a:gd name="connsiteX23" fmla="*/ 112636 w 112013"/>
                <a:gd name="connsiteY23" fmla="*/ 20365 h 147351"/>
                <a:gd name="connsiteX24" fmla="*/ 101635 w 112013"/>
                <a:gd name="connsiteY24" fmla="*/ 34700 h 147351"/>
                <a:gd name="connsiteX25" fmla="*/ 98301 w 112013"/>
                <a:gd name="connsiteY25" fmla="*/ 35033 h 147351"/>
                <a:gd name="connsiteX26" fmla="*/ 84966 w 112013"/>
                <a:gd name="connsiteY26" fmla="*/ 26032 h 147351"/>
                <a:gd name="connsiteX27" fmla="*/ 83966 w 112013"/>
                <a:gd name="connsiteY27" fmla="*/ 20698 h 147351"/>
                <a:gd name="connsiteX28" fmla="*/ 91634 w 112013"/>
                <a:gd name="connsiteY28" fmla="*/ 7696 h 147351"/>
                <a:gd name="connsiteX29" fmla="*/ 87966 w 112013"/>
                <a:gd name="connsiteY29" fmla="*/ 7363 h 147351"/>
                <a:gd name="connsiteX30" fmla="*/ 54962 w 112013"/>
                <a:gd name="connsiteY30" fmla="*/ 34700 h 147351"/>
                <a:gd name="connsiteX31" fmla="*/ 48628 w 112013"/>
                <a:gd name="connsiteY31" fmla="*/ 70037 h 147351"/>
                <a:gd name="connsiteX32" fmla="*/ 48628 w 112013"/>
                <a:gd name="connsiteY32" fmla="*/ 121377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2013" h="147351">
                  <a:moveTo>
                    <a:pt x="48628" y="121377"/>
                  </a:moveTo>
                  <a:cubicBezTo>
                    <a:pt x="48628" y="128267"/>
                    <a:pt x="49962" y="132490"/>
                    <a:pt x="52629" y="134045"/>
                  </a:cubicBezTo>
                  <a:lnTo>
                    <a:pt x="52629" y="134045"/>
                  </a:lnTo>
                  <a:lnTo>
                    <a:pt x="52962" y="134379"/>
                  </a:lnTo>
                  <a:cubicBezTo>
                    <a:pt x="56073" y="136157"/>
                    <a:pt x="63074" y="137046"/>
                    <a:pt x="73965" y="137046"/>
                  </a:cubicBezTo>
                  <a:lnTo>
                    <a:pt x="80966" y="137046"/>
                  </a:lnTo>
                  <a:lnTo>
                    <a:pt x="80966" y="147380"/>
                  </a:lnTo>
                  <a:cubicBezTo>
                    <a:pt x="72075" y="146714"/>
                    <a:pt x="57963" y="146380"/>
                    <a:pt x="38627" y="146380"/>
                  </a:cubicBezTo>
                  <a:cubicBezTo>
                    <a:pt x="39294" y="146380"/>
                    <a:pt x="26625" y="146714"/>
                    <a:pt x="622" y="147380"/>
                  </a:cubicBezTo>
                  <a:lnTo>
                    <a:pt x="622" y="137046"/>
                  </a:lnTo>
                  <a:cubicBezTo>
                    <a:pt x="13735" y="137046"/>
                    <a:pt x="21403" y="136046"/>
                    <a:pt x="23625" y="134045"/>
                  </a:cubicBezTo>
                  <a:lnTo>
                    <a:pt x="24292" y="133379"/>
                  </a:lnTo>
                  <a:cubicBezTo>
                    <a:pt x="25848" y="131601"/>
                    <a:pt x="26625" y="127822"/>
                    <a:pt x="26625" y="122044"/>
                  </a:cubicBezTo>
                  <a:lnTo>
                    <a:pt x="26625" y="32699"/>
                  </a:lnTo>
                  <a:cubicBezTo>
                    <a:pt x="26625" y="24032"/>
                    <a:pt x="24959" y="18698"/>
                    <a:pt x="21625" y="16697"/>
                  </a:cubicBezTo>
                  <a:cubicBezTo>
                    <a:pt x="18958" y="15142"/>
                    <a:pt x="14179" y="14253"/>
                    <a:pt x="7290" y="14030"/>
                  </a:cubicBezTo>
                  <a:lnTo>
                    <a:pt x="622" y="14030"/>
                  </a:lnTo>
                  <a:lnTo>
                    <a:pt x="622" y="3696"/>
                  </a:lnTo>
                  <a:lnTo>
                    <a:pt x="46961" y="29"/>
                  </a:lnTo>
                  <a:lnTo>
                    <a:pt x="46961" y="36700"/>
                  </a:lnTo>
                  <a:cubicBezTo>
                    <a:pt x="52962" y="18031"/>
                    <a:pt x="62852" y="6363"/>
                    <a:pt x="76632" y="1696"/>
                  </a:cubicBezTo>
                  <a:cubicBezTo>
                    <a:pt x="80188" y="584"/>
                    <a:pt x="83966" y="29"/>
                    <a:pt x="87966" y="29"/>
                  </a:cubicBezTo>
                  <a:cubicBezTo>
                    <a:pt x="98412" y="29"/>
                    <a:pt x="105858" y="3918"/>
                    <a:pt x="110303" y="11697"/>
                  </a:cubicBezTo>
                  <a:cubicBezTo>
                    <a:pt x="111858" y="14364"/>
                    <a:pt x="112636" y="17253"/>
                    <a:pt x="112636" y="20365"/>
                  </a:cubicBezTo>
                  <a:cubicBezTo>
                    <a:pt x="112636" y="28143"/>
                    <a:pt x="108969" y="32922"/>
                    <a:pt x="101635" y="34700"/>
                  </a:cubicBezTo>
                  <a:cubicBezTo>
                    <a:pt x="100524" y="34922"/>
                    <a:pt x="99412" y="35033"/>
                    <a:pt x="98301" y="35033"/>
                  </a:cubicBezTo>
                  <a:cubicBezTo>
                    <a:pt x="91411" y="35033"/>
                    <a:pt x="86966" y="32033"/>
                    <a:pt x="84966" y="26032"/>
                  </a:cubicBezTo>
                  <a:cubicBezTo>
                    <a:pt x="84299" y="24476"/>
                    <a:pt x="83966" y="22698"/>
                    <a:pt x="83966" y="20698"/>
                  </a:cubicBezTo>
                  <a:cubicBezTo>
                    <a:pt x="83966" y="14697"/>
                    <a:pt x="86522" y="10363"/>
                    <a:pt x="91634" y="7696"/>
                  </a:cubicBezTo>
                  <a:cubicBezTo>
                    <a:pt x="91189" y="7474"/>
                    <a:pt x="89967" y="7363"/>
                    <a:pt x="87966" y="7363"/>
                  </a:cubicBezTo>
                  <a:cubicBezTo>
                    <a:pt x="73076" y="7363"/>
                    <a:pt x="62074" y="16475"/>
                    <a:pt x="54962" y="34700"/>
                  </a:cubicBezTo>
                  <a:cubicBezTo>
                    <a:pt x="50739" y="45145"/>
                    <a:pt x="48628" y="56925"/>
                    <a:pt x="48628" y="70037"/>
                  </a:cubicBezTo>
                  <a:lnTo>
                    <a:pt x="48628" y="121377"/>
                  </a:lnTo>
                  <a:close/>
                </a:path>
              </a:pathLst>
            </a:custGeom>
            <a:solidFill>
              <a:schemeClr val="bg1"/>
            </a:solidFill>
            <a:ln w="333375" cap="flat">
              <a:noFill/>
              <a:prstDash val="solid"/>
              <a:miter/>
            </a:ln>
          </p:spPr>
          <p:txBody>
            <a:bodyPr rtlCol="0" anchor="ctr"/>
            <a:lstStyle/>
            <a:p>
              <a:endParaRPr lang="ja-JP" altLang="en-US"/>
            </a:p>
          </p:txBody>
        </p:sp>
      </p:grpSp>
      <p:grpSp>
        <p:nvGrpSpPr>
          <p:cNvPr id="165" name="グループ化 164">
            <a:extLst>
              <a:ext uri="{FF2B5EF4-FFF2-40B4-BE49-F238E27FC236}">
                <a16:creationId xmlns:a16="http://schemas.microsoft.com/office/drawing/2014/main" id="{C75BB310-D62E-E9BD-7E8B-170FA5DE0CCD}"/>
              </a:ext>
            </a:extLst>
          </p:cNvPr>
          <p:cNvGrpSpPr/>
          <p:nvPr/>
        </p:nvGrpSpPr>
        <p:grpSpPr>
          <a:xfrm>
            <a:off x="2467916" y="3431805"/>
            <a:ext cx="1593865" cy="242363"/>
            <a:chOff x="3474126" y="1533099"/>
            <a:chExt cx="1593865" cy="242363"/>
          </a:xfrm>
        </p:grpSpPr>
        <p:sp>
          <p:nvSpPr>
            <p:cNvPr id="155" name="フリーフォーム: 図形 154">
              <a:extLst>
                <a:ext uri="{FF2B5EF4-FFF2-40B4-BE49-F238E27FC236}">
                  <a16:creationId xmlns:a16="http://schemas.microsoft.com/office/drawing/2014/main" id="{4892DE5A-78FF-C99C-835B-8692E8FA85FD}"/>
                </a:ext>
              </a:extLst>
            </p:cNvPr>
            <p:cNvSpPr/>
            <p:nvPr/>
          </p:nvSpPr>
          <p:spPr>
            <a:xfrm>
              <a:off x="3474126" y="1618777"/>
              <a:ext cx="109013" cy="153019"/>
            </a:xfrm>
            <a:custGeom>
              <a:avLst/>
              <a:gdLst>
                <a:gd name="connsiteX0" fmla="*/ 58571 w 109013"/>
                <a:gd name="connsiteY0" fmla="*/ 84706 h 153019"/>
                <a:gd name="connsiteX1" fmla="*/ 58571 w 109013"/>
                <a:gd name="connsiteY1" fmla="*/ 84706 h 153019"/>
                <a:gd name="connsiteX2" fmla="*/ 20899 w 109013"/>
                <a:gd name="connsiteY2" fmla="*/ 73705 h 153019"/>
                <a:gd name="connsiteX3" fmla="*/ 14565 w 109013"/>
                <a:gd name="connsiteY3" fmla="*/ 69371 h 153019"/>
                <a:gd name="connsiteX4" fmla="*/ 230 w 109013"/>
                <a:gd name="connsiteY4" fmla="*/ 41034 h 153019"/>
                <a:gd name="connsiteX5" fmla="*/ 20899 w 109013"/>
                <a:gd name="connsiteY5" fmla="*/ 7030 h 153019"/>
                <a:gd name="connsiteX6" fmla="*/ 53570 w 109013"/>
                <a:gd name="connsiteY6" fmla="*/ 29 h 153019"/>
                <a:gd name="connsiteX7" fmla="*/ 84907 w 109013"/>
                <a:gd name="connsiteY7" fmla="*/ 9363 h 153019"/>
                <a:gd name="connsiteX8" fmla="*/ 90575 w 109013"/>
                <a:gd name="connsiteY8" fmla="*/ 4029 h 153019"/>
                <a:gd name="connsiteX9" fmla="*/ 97242 w 109013"/>
                <a:gd name="connsiteY9" fmla="*/ 29 h 153019"/>
                <a:gd name="connsiteX10" fmla="*/ 100909 w 109013"/>
                <a:gd name="connsiteY10" fmla="*/ 8030 h 153019"/>
                <a:gd name="connsiteX11" fmla="*/ 100909 w 109013"/>
                <a:gd name="connsiteY11" fmla="*/ 41701 h 153019"/>
                <a:gd name="connsiteX12" fmla="*/ 98909 w 109013"/>
                <a:gd name="connsiteY12" fmla="*/ 49368 h 153019"/>
                <a:gd name="connsiteX13" fmla="*/ 98576 w 109013"/>
                <a:gd name="connsiteY13" fmla="*/ 49368 h 153019"/>
                <a:gd name="connsiteX14" fmla="*/ 98242 w 109013"/>
                <a:gd name="connsiteY14" fmla="*/ 49702 h 153019"/>
                <a:gd name="connsiteX15" fmla="*/ 96575 w 109013"/>
                <a:gd name="connsiteY15" fmla="*/ 49702 h 153019"/>
                <a:gd name="connsiteX16" fmla="*/ 92575 w 109013"/>
                <a:gd name="connsiteY16" fmla="*/ 46701 h 153019"/>
                <a:gd name="connsiteX17" fmla="*/ 64905 w 109013"/>
                <a:gd name="connsiteY17" fmla="*/ 7363 h 153019"/>
                <a:gd name="connsiteX18" fmla="*/ 53570 w 109013"/>
                <a:gd name="connsiteY18" fmla="*/ 6363 h 153019"/>
                <a:gd name="connsiteX19" fmla="*/ 16899 w 109013"/>
                <a:gd name="connsiteY19" fmla="*/ 25699 h 153019"/>
                <a:gd name="connsiteX20" fmla="*/ 16232 w 109013"/>
                <a:gd name="connsiteY20" fmla="*/ 31699 h 153019"/>
                <a:gd name="connsiteX21" fmla="*/ 41902 w 109013"/>
                <a:gd name="connsiteY21" fmla="*/ 55702 h 153019"/>
                <a:gd name="connsiteX22" fmla="*/ 57237 w 109013"/>
                <a:gd name="connsiteY22" fmla="*/ 59036 h 153019"/>
                <a:gd name="connsiteX23" fmla="*/ 91575 w 109013"/>
                <a:gd name="connsiteY23" fmla="*/ 72038 h 153019"/>
                <a:gd name="connsiteX24" fmla="*/ 95242 w 109013"/>
                <a:gd name="connsiteY24" fmla="*/ 75038 h 153019"/>
                <a:gd name="connsiteX25" fmla="*/ 109244 w 109013"/>
                <a:gd name="connsiteY25" fmla="*/ 106709 h 153019"/>
                <a:gd name="connsiteX26" fmla="*/ 85907 w 109013"/>
                <a:gd name="connsiteY26" fmla="*/ 146714 h 153019"/>
                <a:gd name="connsiteX27" fmla="*/ 55570 w 109013"/>
                <a:gd name="connsiteY27" fmla="*/ 153048 h 153019"/>
                <a:gd name="connsiteX28" fmla="*/ 18899 w 109013"/>
                <a:gd name="connsiteY28" fmla="*/ 138713 h 153019"/>
                <a:gd name="connsiteX29" fmla="*/ 12231 w 109013"/>
                <a:gd name="connsiteY29" fmla="*/ 146380 h 153019"/>
                <a:gd name="connsiteX30" fmla="*/ 3897 w 109013"/>
                <a:gd name="connsiteY30" fmla="*/ 153048 h 153019"/>
                <a:gd name="connsiteX31" fmla="*/ 230 w 109013"/>
                <a:gd name="connsiteY31" fmla="*/ 145047 h 153019"/>
                <a:gd name="connsiteX32" fmla="*/ 230 w 109013"/>
                <a:gd name="connsiteY32" fmla="*/ 101041 h 153019"/>
                <a:gd name="connsiteX33" fmla="*/ 2564 w 109013"/>
                <a:gd name="connsiteY33" fmla="*/ 93040 h 153019"/>
                <a:gd name="connsiteX34" fmla="*/ 2564 w 109013"/>
                <a:gd name="connsiteY34" fmla="*/ 93040 h 153019"/>
                <a:gd name="connsiteX35" fmla="*/ 2897 w 109013"/>
                <a:gd name="connsiteY35" fmla="*/ 92707 h 153019"/>
                <a:gd name="connsiteX36" fmla="*/ 4564 w 109013"/>
                <a:gd name="connsiteY36" fmla="*/ 92707 h 153019"/>
                <a:gd name="connsiteX37" fmla="*/ 8898 w 109013"/>
                <a:gd name="connsiteY37" fmla="*/ 96374 h 153019"/>
                <a:gd name="connsiteX38" fmla="*/ 9231 w 109013"/>
                <a:gd name="connsiteY38" fmla="*/ 98374 h 153019"/>
                <a:gd name="connsiteX39" fmla="*/ 42235 w 109013"/>
                <a:gd name="connsiteY39" fmla="*/ 144047 h 153019"/>
                <a:gd name="connsiteX40" fmla="*/ 55570 w 109013"/>
                <a:gd name="connsiteY40" fmla="*/ 145714 h 153019"/>
                <a:gd name="connsiteX41" fmla="*/ 91908 w 109013"/>
                <a:gd name="connsiteY41" fmla="*/ 124711 h 153019"/>
                <a:gd name="connsiteX42" fmla="*/ 93242 w 109013"/>
                <a:gd name="connsiteY42" fmla="*/ 115377 h 153019"/>
                <a:gd name="connsiteX43" fmla="*/ 58571 w 109013"/>
                <a:gd name="connsiteY43" fmla="*/ 84706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13" h="153019">
                  <a:moveTo>
                    <a:pt x="58571" y="84706"/>
                  </a:moveTo>
                  <a:lnTo>
                    <a:pt x="58571" y="84706"/>
                  </a:lnTo>
                  <a:cubicBezTo>
                    <a:pt x="39457" y="80928"/>
                    <a:pt x="26900" y="77261"/>
                    <a:pt x="20899" y="73705"/>
                  </a:cubicBezTo>
                  <a:cubicBezTo>
                    <a:pt x="18677" y="72594"/>
                    <a:pt x="16565" y="71149"/>
                    <a:pt x="14565" y="69371"/>
                  </a:cubicBezTo>
                  <a:cubicBezTo>
                    <a:pt x="5008" y="61592"/>
                    <a:pt x="230" y="52146"/>
                    <a:pt x="230" y="41034"/>
                  </a:cubicBezTo>
                  <a:cubicBezTo>
                    <a:pt x="230" y="25476"/>
                    <a:pt x="7120" y="14142"/>
                    <a:pt x="20899" y="7030"/>
                  </a:cubicBezTo>
                  <a:cubicBezTo>
                    <a:pt x="29567" y="2362"/>
                    <a:pt x="40457" y="29"/>
                    <a:pt x="53570" y="29"/>
                  </a:cubicBezTo>
                  <a:cubicBezTo>
                    <a:pt x="66016" y="29"/>
                    <a:pt x="76462" y="3140"/>
                    <a:pt x="84907" y="9363"/>
                  </a:cubicBezTo>
                  <a:cubicBezTo>
                    <a:pt x="87352" y="7363"/>
                    <a:pt x="89241" y="5585"/>
                    <a:pt x="90575" y="4029"/>
                  </a:cubicBezTo>
                  <a:cubicBezTo>
                    <a:pt x="93464" y="1362"/>
                    <a:pt x="95686" y="29"/>
                    <a:pt x="97242" y="29"/>
                  </a:cubicBezTo>
                  <a:cubicBezTo>
                    <a:pt x="99465" y="2029"/>
                    <a:pt x="100687" y="4696"/>
                    <a:pt x="100909" y="8030"/>
                  </a:cubicBezTo>
                  <a:lnTo>
                    <a:pt x="100909" y="41701"/>
                  </a:lnTo>
                  <a:cubicBezTo>
                    <a:pt x="100909" y="46368"/>
                    <a:pt x="100242" y="48924"/>
                    <a:pt x="98909" y="49368"/>
                  </a:cubicBezTo>
                  <a:lnTo>
                    <a:pt x="98576" y="49368"/>
                  </a:lnTo>
                  <a:lnTo>
                    <a:pt x="98242" y="49702"/>
                  </a:lnTo>
                  <a:lnTo>
                    <a:pt x="96575" y="49702"/>
                  </a:lnTo>
                  <a:cubicBezTo>
                    <a:pt x="94131" y="49702"/>
                    <a:pt x="92797" y="48702"/>
                    <a:pt x="92575" y="46701"/>
                  </a:cubicBezTo>
                  <a:cubicBezTo>
                    <a:pt x="91019" y="24254"/>
                    <a:pt x="81796" y="11141"/>
                    <a:pt x="64905" y="7363"/>
                  </a:cubicBezTo>
                  <a:cubicBezTo>
                    <a:pt x="61349" y="6696"/>
                    <a:pt x="57570" y="6363"/>
                    <a:pt x="53570" y="6363"/>
                  </a:cubicBezTo>
                  <a:cubicBezTo>
                    <a:pt x="32678" y="6363"/>
                    <a:pt x="20455" y="12808"/>
                    <a:pt x="16899" y="25699"/>
                  </a:cubicBezTo>
                  <a:cubicBezTo>
                    <a:pt x="16454" y="27699"/>
                    <a:pt x="16232" y="29699"/>
                    <a:pt x="16232" y="31699"/>
                  </a:cubicBezTo>
                  <a:cubicBezTo>
                    <a:pt x="16232" y="43034"/>
                    <a:pt x="24789" y="51035"/>
                    <a:pt x="41902" y="55702"/>
                  </a:cubicBezTo>
                  <a:cubicBezTo>
                    <a:pt x="45236" y="56592"/>
                    <a:pt x="50347" y="57703"/>
                    <a:pt x="57237" y="59036"/>
                  </a:cubicBezTo>
                  <a:cubicBezTo>
                    <a:pt x="73239" y="62148"/>
                    <a:pt x="84685" y="66481"/>
                    <a:pt x="91575" y="72038"/>
                  </a:cubicBezTo>
                  <a:cubicBezTo>
                    <a:pt x="92908" y="72927"/>
                    <a:pt x="94131" y="73927"/>
                    <a:pt x="95242" y="75038"/>
                  </a:cubicBezTo>
                  <a:cubicBezTo>
                    <a:pt x="104576" y="84373"/>
                    <a:pt x="109244" y="94930"/>
                    <a:pt x="109244" y="106709"/>
                  </a:cubicBezTo>
                  <a:cubicBezTo>
                    <a:pt x="109244" y="125600"/>
                    <a:pt x="101465" y="138935"/>
                    <a:pt x="85907" y="146714"/>
                  </a:cubicBezTo>
                  <a:cubicBezTo>
                    <a:pt x="77462" y="150937"/>
                    <a:pt x="67349" y="153048"/>
                    <a:pt x="55570" y="153048"/>
                  </a:cubicBezTo>
                  <a:cubicBezTo>
                    <a:pt x="41124" y="153048"/>
                    <a:pt x="28900" y="148270"/>
                    <a:pt x="18899" y="138713"/>
                  </a:cubicBezTo>
                  <a:lnTo>
                    <a:pt x="12231" y="146380"/>
                  </a:lnTo>
                  <a:cubicBezTo>
                    <a:pt x="7786" y="150825"/>
                    <a:pt x="5008" y="153048"/>
                    <a:pt x="3897" y="153048"/>
                  </a:cubicBezTo>
                  <a:cubicBezTo>
                    <a:pt x="1675" y="151048"/>
                    <a:pt x="452" y="148381"/>
                    <a:pt x="230" y="145047"/>
                  </a:cubicBezTo>
                  <a:lnTo>
                    <a:pt x="230" y="101041"/>
                  </a:lnTo>
                  <a:cubicBezTo>
                    <a:pt x="230" y="96152"/>
                    <a:pt x="1008" y="93485"/>
                    <a:pt x="2564" y="93040"/>
                  </a:cubicBezTo>
                  <a:lnTo>
                    <a:pt x="2564" y="93040"/>
                  </a:lnTo>
                  <a:lnTo>
                    <a:pt x="2897" y="92707"/>
                  </a:lnTo>
                  <a:lnTo>
                    <a:pt x="4564" y="92707"/>
                  </a:lnTo>
                  <a:cubicBezTo>
                    <a:pt x="6786" y="92707"/>
                    <a:pt x="8231" y="93930"/>
                    <a:pt x="8898" y="96374"/>
                  </a:cubicBezTo>
                  <a:cubicBezTo>
                    <a:pt x="8898" y="96819"/>
                    <a:pt x="9009" y="97485"/>
                    <a:pt x="9231" y="98374"/>
                  </a:cubicBezTo>
                  <a:cubicBezTo>
                    <a:pt x="15010" y="124155"/>
                    <a:pt x="26011" y="139380"/>
                    <a:pt x="42235" y="144047"/>
                  </a:cubicBezTo>
                  <a:cubicBezTo>
                    <a:pt x="46236" y="145158"/>
                    <a:pt x="50681" y="145714"/>
                    <a:pt x="55570" y="145714"/>
                  </a:cubicBezTo>
                  <a:cubicBezTo>
                    <a:pt x="75573" y="145714"/>
                    <a:pt x="87685" y="138713"/>
                    <a:pt x="91908" y="124711"/>
                  </a:cubicBezTo>
                  <a:cubicBezTo>
                    <a:pt x="92797" y="121822"/>
                    <a:pt x="93242" y="118710"/>
                    <a:pt x="93242" y="115377"/>
                  </a:cubicBezTo>
                  <a:cubicBezTo>
                    <a:pt x="93242" y="99152"/>
                    <a:pt x="81684" y="88929"/>
                    <a:pt x="58571" y="84706"/>
                  </a:cubicBezTo>
                  <a:close/>
                </a:path>
              </a:pathLst>
            </a:custGeom>
            <a:solidFill>
              <a:schemeClr val="bg1"/>
            </a:solidFill>
            <a:ln w="333375" cap="flat">
              <a:noFill/>
              <a:prstDash val="solid"/>
              <a:miter/>
            </a:ln>
          </p:spPr>
          <p:txBody>
            <a:bodyPr rtlCol="0" anchor="ctr"/>
            <a:lstStyle/>
            <a:p>
              <a:endParaRPr lang="ja-JP" altLang="en-US"/>
            </a:p>
          </p:txBody>
        </p:sp>
        <p:sp>
          <p:nvSpPr>
            <p:cNvPr id="156" name="フリーフォーム: 図形 155">
              <a:extLst>
                <a:ext uri="{FF2B5EF4-FFF2-40B4-BE49-F238E27FC236}">
                  <a16:creationId xmlns:a16="http://schemas.microsoft.com/office/drawing/2014/main" id="{50837985-9BE2-78B1-0FF3-9A56C598CBA1}"/>
                </a:ext>
              </a:extLst>
            </p:cNvPr>
            <p:cNvSpPr/>
            <p:nvPr/>
          </p:nvSpPr>
          <p:spPr>
            <a:xfrm>
              <a:off x="3605142" y="1536767"/>
              <a:ext cx="167687" cy="231362"/>
            </a:xfrm>
            <a:custGeom>
              <a:avLst/>
              <a:gdLst>
                <a:gd name="connsiteX0" fmla="*/ 141931 w 167687"/>
                <a:gd name="connsiteY0" fmla="*/ 147376 h 231362"/>
                <a:gd name="connsiteX1" fmla="*/ 141931 w 167687"/>
                <a:gd name="connsiteY1" fmla="*/ 211051 h 231362"/>
                <a:gd name="connsiteX2" fmla="*/ 151599 w 167687"/>
                <a:gd name="connsiteY2" fmla="*/ 220385 h 231362"/>
                <a:gd name="connsiteX3" fmla="*/ 167934 w 167687"/>
                <a:gd name="connsiteY3" fmla="*/ 221052 h 231362"/>
                <a:gd name="connsiteX4" fmla="*/ 167934 w 167687"/>
                <a:gd name="connsiteY4" fmla="*/ 231387 h 231362"/>
                <a:gd name="connsiteX5" fmla="*/ 130596 w 167687"/>
                <a:gd name="connsiteY5" fmla="*/ 230387 h 231362"/>
                <a:gd name="connsiteX6" fmla="*/ 92925 w 167687"/>
                <a:gd name="connsiteY6" fmla="*/ 231387 h 231362"/>
                <a:gd name="connsiteX7" fmla="*/ 92925 w 167687"/>
                <a:gd name="connsiteY7" fmla="*/ 221052 h 231362"/>
                <a:gd name="connsiteX8" fmla="*/ 115928 w 167687"/>
                <a:gd name="connsiteY8" fmla="*/ 218052 h 231362"/>
                <a:gd name="connsiteX9" fmla="*/ 116595 w 167687"/>
                <a:gd name="connsiteY9" fmla="*/ 217385 h 231362"/>
                <a:gd name="connsiteX10" fmla="*/ 118928 w 167687"/>
                <a:gd name="connsiteY10" fmla="*/ 206050 h 231362"/>
                <a:gd name="connsiteX11" fmla="*/ 118928 w 167687"/>
                <a:gd name="connsiteY11" fmla="*/ 128374 h 231362"/>
                <a:gd name="connsiteX12" fmla="*/ 99926 w 167687"/>
                <a:gd name="connsiteY12" fmla="*/ 92036 h 231362"/>
                <a:gd name="connsiteX13" fmla="*/ 94258 w 167687"/>
                <a:gd name="connsiteY13" fmla="*/ 91369 h 231362"/>
                <a:gd name="connsiteX14" fmla="*/ 60254 w 167687"/>
                <a:gd name="connsiteY14" fmla="*/ 109038 h 231362"/>
                <a:gd name="connsiteX15" fmla="*/ 49253 w 167687"/>
                <a:gd name="connsiteY15" fmla="*/ 144709 h 231362"/>
                <a:gd name="connsiteX16" fmla="*/ 49253 w 167687"/>
                <a:gd name="connsiteY16" fmla="*/ 206050 h 231362"/>
                <a:gd name="connsiteX17" fmla="*/ 54587 w 167687"/>
                <a:gd name="connsiteY17" fmla="*/ 219385 h 231362"/>
                <a:gd name="connsiteX18" fmla="*/ 75256 w 167687"/>
                <a:gd name="connsiteY18" fmla="*/ 221052 h 231362"/>
                <a:gd name="connsiteX19" fmla="*/ 75256 w 167687"/>
                <a:gd name="connsiteY19" fmla="*/ 231387 h 231362"/>
                <a:gd name="connsiteX20" fmla="*/ 37918 w 167687"/>
                <a:gd name="connsiteY20" fmla="*/ 230387 h 231362"/>
                <a:gd name="connsiteX21" fmla="*/ 247 w 167687"/>
                <a:gd name="connsiteY21" fmla="*/ 231387 h 231362"/>
                <a:gd name="connsiteX22" fmla="*/ 247 w 167687"/>
                <a:gd name="connsiteY22" fmla="*/ 221052 h 231362"/>
                <a:gd name="connsiteX23" fmla="*/ 23250 w 167687"/>
                <a:gd name="connsiteY23" fmla="*/ 218052 h 231362"/>
                <a:gd name="connsiteX24" fmla="*/ 23916 w 167687"/>
                <a:gd name="connsiteY24" fmla="*/ 217385 h 231362"/>
                <a:gd name="connsiteX25" fmla="*/ 26250 w 167687"/>
                <a:gd name="connsiteY25" fmla="*/ 206050 h 231362"/>
                <a:gd name="connsiteX26" fmla="*/ 26250 w 167687"/>
                <a:gd name="connsiteY26" fmla="*/ 32695 h 231362"/>
                <a:gd name="connsiteX27" fmla="*/ 21583 w 167687"/>
                <a:gd name="connsiteY27" fmla="*/ 16693 h 231362"/>
                <a:gd name="connsiteX28" fmla="*/ 21249 w 167687"/>
                <a:gd name="connsiteY28" fmla="*/ 16693 h 231362"/>
                <a:gd name="connsiteX29" fmla="*/ 8581 w 167687"/>
                <a:gd name="connsiteY29" fmla="*/ 14026 h 231362"/>
                <a:gd name="connsiteX30" fmla="*/ 247 w 167687"/>
                <a:gd name="connsiteY30" fmla="*/ 14026 h 231362"/>
                <a:gd name="connsiteX31" fmla="*/ 247 w 167687"/>
                <a:gd name="connsiteY31" fmla="*/ 3692 h 231362"/>
                <a:gd name="connsiteX32" fmla="*/ 48253 w 167687"/>
                <a:gd name="connsiteY32" fmla="*/ 24 h 231362"/>
                <a:gd name="connsiteX33" fmla="*/ 48253 w 167687"/>
                <a:gd name="connsiteY33" fmla="*/ 116039 h 231362"/>
                <a:gd name="connsiteX34" fmla="*/ 48586 w 167687"/>
                <a:gd name="connsiteY34" fmla="*/ 116039 h 231362"/>
                <a:gd name="connsiteX35" fmla="*/ 77256 w 167687"/>
                <a:gd name="connsiteY35" fmla="*/ 87702 h 231362"/>
                <a:gd name="connsiteX36" fmla="*/ 96592 w 167687"/>
                <a:gd name="connsiteY36" fmla="*/ 84035 h 231362"/>
                <a:gd name="connsiteX37" fmla="*/ 131596 w 167687"/>
                <a:gd name="connsiteY37" fmla="*/ 96370 h 231362"/>
                <a:gd name="connsiteX38" fmla="*/ 141598 w 167687"/>
                <a:gd name="connsiteY38" fmla="*/ 124707 h 231362"/>
                <a:gd name="connsiteX39" fmla="*/ 141931 w 167687"/>
                <a:gd name="connsiteY39" fmla="*/ 147376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7687" h="231362">
                  <a:moveTo>
                    <a:pt x="141931" y="147376"/>
                  </a:moveTo>
                  <a:lnTo>
                    <a:pt x="141931" y="211051"/>
                  </a:lnTo>
                  <a:cubicBezTo>
                    <a:pt x="142153" y="216385"/>
                    <a:pt x="145376" y="219496"/>
                    <a:pt x="151599" y="220385"/>
                  </a:cubicBezTo>
                  <a:cubicBezTo>
                    <a:pt x="154266" y="220830"/>
                    <a:pt x="159711" y="221052"/>
                    <a:pt x="167934" y="221052"/>
                  </a:cubicBezTo>
                  <a:lnTo>
                    <a:pt x="167934" y="231387"/>
                  </a:lnTo>
                  <a:cubicBezTo>
                    <a:pt x="145265" y="230720"/>
                    <a:pt x="132819" y="230387"/>
                    <a:pt x="130596" y="230387"/>
                  </a:cubicBezTo>
                  <a:cubicBezTo>
                    <a:pt x="128818" y="230387"/>
                    <a:pt x="116261" y="230720"/>
                    <a:pt x="92925" y="231387"/>
                  </a:cubicBezTo>
                  <a:lnTo>
                    <a:pt x="92925" y="221052"/>
                  </a:lnTo>
                  <a:cubicBezTo>
                    <a:pt x="106038" y="221052"/>
                    <a:pt x="113705" y="220052"/>
                    <a:pt x="115928" y="218052"/>
                  </a:cubicBezTo>
                  <a:lnTo>
                    <a:pt x="116595" y="217385"/>
                  </a:lnTo>
                  <a:cubicBezTo>
                    <a:pt x="118150" y="215607"/>
                    <a:pt x="118928" y="211829"/>
                    <a:pt x="118928" y="206050"/>
                  </a:cubicBezTo>
                  <a:lnTo>
                    <a:pt x="118928" y="128374"/>
                  </a:lnTo>
                  <a:cubicBezTo>
                    <a:pt x="118928" y="106371"/>
                    <a:pt x="112594" y="94259"/>
                    <a:pt x="99926" y="92036"/>
                  </a:cubicBezTo>
                  <a:cubicBezTo>
                    <a:pt x="98148" y="91592"/>
                    <a:pt x="96259" y="91369"/>
                    <a:pt x="94258" y="91369"/>
                  </a:cubicBezTo>
                  <a:cubicBezTo>
                    <a:pt x="80701" y="91369"/>
                    <a:pt x="69366" y="97259"/>
                    <a:pt x="60254" y="109038"/>
                  </a:cubicBezTo>
                  <a:cubicBezTo>
                    <a:pt x="52920" y="118595"/>
                    <a:pt x="49253" y="130485"/>
                    <a:pt x="49253" y="144709"/>
                  </a:cubicBezTo>
                  <a:lnTo>
                    <a:pt x="49253" y="206050"/>
                  </a:lnTo>
                  <a:cubicBezTo>
                    <a:pt x="49253" y="213607"/>
                    <a:pt x="51031" y="218052"/>
                    <a:pt x="54587" y="219385"/>
                  </a:cubicBezTo>
                  <a:cubicBezTo>
                    <a:pt x="57031" y="220496"/>
                    <a:pt x="63921" y="221052"/>
                    <a:pt x="75256" y="221052"/>
                  </a:cubicBezTo>
                  <a:lnTo>
                    <a:pt x="75256" y="231387"/>
                  </a:lnTo>
                  <a:cubicBezTo>
                    <a:pt x="52587" y="230720"/>
                    <a:pt x="40141" y="230387"/>
                    <a:pt x="37918" y="230387"/>
                  </a:cubicBezTo>
                  <a:cubicBezTo>
                    <a:pt x="36140" y="230387"/>
                    <a:pt x="23583" y="230720"/>
                    <a:pt x="247" y="231387"/>
                  </a:cubicBezTo>
                  <a:lnTo>
                    <a:pt x="247" y="221052"/>
                  </a:lnTo>
                  <a:cubicBezTo>
                    <a:pt x="13359" y="221052"/>
                    <a:pt x="21027" y="220052"/>
                    <a:pt x="23250" y="218052"/>
                  </a:cubicBezTo>
                  <a:lnTo>
                    <a:pt x="23916" y="217385"/>
                  </a:lnTo>
                  <a:cubicBezTo>
                    <a:pt x="25472" y="215607"/>
                    <a:pt x="26250" y="211829"/>
                    <a:pt x="26250" y="206050"/>
                  </a:cubicBezTo>
                  <a:lnTo>
                    <a:pt x="26250" y="32695"/>
                  </a:lnTo>
                  <a:cubicBezTo>
                    <a:pt x="26250" y="24027"/>
                    <a:pt x="24694" y="18693"/>
                    <a:pt x="21583" y="16693"/>
                  </a:cubicBezTo>
                  <a:lnTo>
                    <a:pt x="21249" y="16693"/>
                  </a:lnTo>
                  <a:cubicBezTo>
                    <a:pt x="18805" y="15360"/>
                    <a:pt x="14582" y="14471"/>
                    <a:pt x="8581" y="14026"/>
                  </a:cubicBezTo>
                  <a:lnTo>
                    <a:pt x="247" y="14026"/>
                  </a:lnTo>
                  <a:lnTo>
                    <a:pt x="247" y="3692"/>
                  </a:lnTo>
                  <a:lnTo>
                    <a:pt x="48253" y="24"/>
                  </a:lnTo>
                  <a:lnTo>
                    <a:pt x="48253" y="116039"/>
                  </a:lnTo>
                  <a:lnTo>
                    <a:pt x="48586" y="116039"/>
                  </a:lnTo>
                  <a:cubicBezTo>
                    <a:pt x="54587" y="102482"/>
                    <a:pt x="64144" y="93036"/>
                    <a:pt x="77256" y="87702"/>
                  </a:cubicBezTo>
                  <a:cubicBezTo>
                    <a:pt x="84146" y="85479"/>
                    <a:pt x="90591" y="84257"/>
                    <a:pt x="96592" y="84035"/>
                  </a:cubicBezTo>
                  <a:cubicBezTo>
                    <a:pt x="113261" y="84035"/>
                    <a:pt x="124929" y="88146"/>
                    <a:pt x="131596" y="96370"/>
                  </a:cubicBezTo>
                  <a:cubicBezTo>
                    <a:pt x="137597" y="103260"/>
                    <a:pt x="140931" y="112705"/>
                    <a:pt x="141598" y="124707"/>
                  </a:cubicBezTo>
                  <a:cubicBezTo>
                    <a:pt x="141820" y="128930"/>
                    <a:pt x="141931" y="136486"/>
                    <a:pt x="141931" y="147376"/>
                  </a:cubicBezTo>
                  <a:close/>
                </a:path>
              </a:pathLst>
            </a:custGeom>
            <a:solidFill>
              <a:schemeClr val="bg1"/>
            </a:solidFill>
            <a:ln w="333375" cap="flat">
              <a:noFill/>
              <a:prstDash val="solid"/>
              <a:miter/>
            </a:ln>
          </p:spPr>
          <p:txBody>
            <a:bodyPr rtlCol="0" anchor="ctr"/>
            <a:lstStyle/>
            <a:p>
              <a:endParaRPr lang="ja-JP" altLang="en-US"/>
            </a:p>
          </p:txBody>
        </p:sp>
        <p:sp>
          <p:nvSpPr>
            <p:cNvPr id="157" name="フリーフォーム: 図形 156">
              <a:extLst>
                <a:ext uri="{FF2B5EF4-FFF2-40B4-BE49-F238E27FC236}">
                  <a16:creationId xmlns:a16="http://schemas.microsoft.com/office/drawing/2014/main" id="{722A06A8-DFDC-E246-3AC0-41BBD943E45B}"/>
                </a:ext>
              </a:extLst>
            </p:cNvPr>
            <p:cNvSpPr/>
            <p:nvPr/>
          </p:nvSpPr>
          <p:spPr>
            <a:xfrm>
              <a:off x="3793832" y="1618777"/>
              <a:ext cx="150352" cy="153019"/>
            </a:xfrm>
            <a:custGeom>
              <a:avLst/>
              <a:gdLst>
                <a:gd name="connsiteX0" fmla="*/ 97278 w 150352"/>
                <a:gd name="connsiteY0" fmla="*/ 124044 h 153019"/>
                <a:gd name="connsiteX1" fmla="*/ 67941 w 150352"/>
                <a:gd name="connsiteY1" fmla="*/ 151048 h 153019"/>
                <a:gd name="connsiteX2" fmla="*/ 53606 w 150352"/>
                <a:gd name="connsiteY2" fmla="*/ 153048 h 153019"/>
                <a:gd name="connsiteX3" fmla="*/ 9933 w 150352"/>
                <a:gd name="connsiteY3" fmla="*/ 139380 h 153019"/>
                <a:gd name="connsiteX4" fmla="*/ 266 w 150352"/>
                <a:gd name="connsiteY4" fmla="*/ 117710 h 153019"/>
                <a:gd name="connsiteX5" fmla="*/ 28602 w 150352"/>
                <a:gd name="connsiteY5" fmla="*/ 76705 h 153019"/>
                <a:gd name="connsiteX6" fmla="*/ 33603 w 150352"/>
                <a:gd name="connsiteY6" fmla="*/ 74371 h 153019"/>
                <a:gd name="connsiteX7" fmla="*/ 93277 w 150352"/>
                <a:gd name="connsiteY7" fmla="*/ 62370 h 153019"/>
                <a:gd name="connsiteX8" fmla="*/ 94944 w 150352"/>
                <a:gd name="connsiteY8" fmla="*/ 62370 h 153019"/>
                <a:gd name="connsiteX9" fmla="*/ 94944 w 150352"/>
                <a:gd name="connsiteY9" fmla="*/ 50035 h 153019"/>
                <a:gd name="connsiteX10" fmla="*/ 74608 w 150352"/>
                <a:gd name="connsiteY10" fmla="*/ 11030 h 153019"/>
                <a:gd name="connsiteX11" fmla="*/ 59606 w 150352"/>
                <a:gd name="connsiteY11" fmla="*/ 7363 h 153019"/>
                <a:gd name="connsiteX12" fmla="*/ 25602 w 150352"/>
                <a:gd name="connsiteY12" fmla="*/ 20365 h 153019"/>
                <a:gd name="connsiteX13" fmla="*/ 23602 w 150352"/>
                <a:gd name="connsiteY13" fmla="*/ 22698 h 153019"/>
                <a:gd name="connsiteX14" fmla="*/ 40604 w 150352"/>
                <a:gd name="connsiteY14" fmla="*/ 38034 h 153019"/>
                <a:gd name="connsiteX15" fmla="*/ 30269 w 150352"/>
                <a:gd name="connsiteY15" fmla="*/ 52702 h 153019"/>
                <a:gd name="connsiteX16" fmla="*/ 25269 w 150352"/>
                <a:gd name="connsiteY16" fmla="*/ 53369 h 153019"/>
                <a:gd name="connsiteX17" fmla="*/ 10600 w 150352"/>
                <a:gd name="connsiteY17" fmla="*/ 42367 h 153019"/>
                <a:gd name="connsiteX18" fmla="*/ 9933 w 150352"/>
                <a:gd name="connsiteY18" fmla="*/ 37700 h 153019"/>
                <a:gd name="connsiteX19" fmla="*/ 30936 w 150352"/>
                <a:gd name="connsiteY19" fmla="*/ 7030 h 153019"/>
                <a:gd name="connsiteX20" fmla="*/ 60273 w 150352"/>
                <a:gd name="connsiteY20" fmla="*/ 29 h 153019"/>
                <a:gd name="connsiteX21" fmla="*/ 105945 w 150352"/>
                <a:gd name="connsiteY21" fmla="*/ 18364 h 153019"/>
                <a:gd name="connsiteX22" fmla="*/ 117947 w 150352"/>
                <a:gd name="connsiteY22" fmla="*/ 51702 h 153019"/>
                <a:gd name="connsiteX23" fmla="*/ 117947 w 150352"/>
                <a:gd name="connsiteY23" fmla="*/ 52035 h 153019"/>
                <a:gd name="connsiteX24" fmla="*/ 117947 w 150352"/>
                <a:gd name="connsiteY24" fmla="*/ 57703 h 153019"/>
                <a:gd name="connsiteX25" fmla="*/ 117947 w 150352"/>
                <a:gd name="connsiteY25" fmla="*/ 124378 h 153019"/>
                <a:gd name="connsiteX26" fmla="*/ 123948 w 150352"/>
                <a:gd name="connsiteY26" fmla="*/ 138713 h 153019"/>
                <a:gd name="connsiteX27" fmla="*/ 130282 w 150352"/>
                <a:gd name="connsiteY27" fmla="*/ 141046 h 153019"/>
                <a:gd name="connsiteX28" fmla="*/ 142283 w 150352"/>
                <a:gd name="connsiteY28" fmla="*/ 119710 h 153019"/>
                <a:gd name="connsiteX29" fmla="*/ 142283 w 150352"/>
                <a:gd name="connsiteY29" fmla="*/ 101041 h 153019"/>
                <a:gd name="connsiteX30" fmla="*/ 150618 w 150352"/>
                <a:gd name="connsiteY30" fmla="*/ 101041 h 153019"/>
                <a:gd name="connsiteX31" fmla="*/ 150618 w 150352"/>
                <a:gd name="connsiteY31" fmla="*/ 119710 h 153019"/>
                <a:gd name="connsiteX32" fmla="*/ 130615 w 150352"/>
                <a:gd name="connsiteY32" fmla="*/ 150048 h 153019"/>
                <a:gd name="connsiteX33" fmla="*/ 123281 w 150352"/>
                <a:gd name="connsiteY33" fmla="*/ 151381 h 153019"/>
                <a:gd name="connsiteX34" fmla="*/ 99945 w 150352"/>
                <a:gd name="connsiteY34" fmla="*/ 134046 h 153019"/>
                <a:gd name="connsiteX35" fmla="*/ 97278 w 150352"/>
                <a:gd name="connsiteY35" fmla="*/ 124044 h 153019"/>
                <a:gd name="connsiteX36" fmla="*/ 94944 w 150352"/>
                <a:gd name="connsiteY36" fmla="*/ 69371 h 153019"/>
                <a:gd name="connsiteX37" fmla="*/ 29603 w 150352"/>
                <a:gd name="connsiteY37" fmla="*/ 100708 h 153019"/>
                <a:gd name="connsiteX38" fmla="*/ 25935 w 150352"/>
                <a:gd name="connsiteY38" fmla="*/ 117377 h 153019"/>
                <a:gd name="connsiteX39" fmla="*/ 41271 w 150352"/>
                <a:gd name="connsiteY39" fmla="*/ 142380 h 153019"/>
                <a:gd name="connsiteX40" fmla="*/ 55939 w 150352"/>
                <a:gd name="connsiteY40" fmla="*/ 145714 h 153019"/>
                <a:gd name="connsiteX41" fmla="*/ 84943 w 150352"/>
                <a:gd name="connsiteY41" fmla="*/ 132045 h 153019"/>
                <a:gd name="connsiteX42" fmla="*/ 94944 w 150352"/>
                <a:gd name="connsiteY42" fmla="*/ 102708 h 153019"/>
                <a:gd name="connsiteX43" fmla="*/ 94944 w 150352"/>
                <a:gd name="connsiteY43" fmla="*/ 6937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278" y="124044"/>
                  </a:moveTo>
                  <a:cubicBezTo>
                    <a:pt x="91721" y="137824"/>
                    <a:pt x="81942" y="146825"/>
                    <a:pt x="67941" y="151048"/>
                  </a:cubicBezTo>
                  <a:cubicBezTo>
                    <a:pt x="63496" y="152381"/>
                    <a:pt x="58717" y="153048"/>
                    <a:pt x="53606" y="153048"/>
                  </a:cubicBezTo>
                  <a:cubicBezTo>
                    <a:pt x="34714" y="153048"/>
                    <a:pt x="20157" y="148492"/>
                    <a:pt x="9933" y="139380"/>
                  </a:cubicBezTo>
                  <a:cubicBezTo>
                    <a:pt x="3488" y="133601"/>
                    <a:pt x="266" y="126378"/>
                    <a:pt x="266" y="117710"/>
                  </a:cubicBezTo>
                  <a:cubicBezTo>
                    <a:pt x="266" y="100597"/>
                    <a:pt x="9711" y="86929"/>
                    <a:pt x="28602" y="76705"/>
                  </a:cubicBezTo>
                  <a:cubicBezTo>
                    <a:pt x="30158" y="75816"/>
                    <a:pt x="31825" y="75038"/>
                    <a:pt x="33603" y="74371"/>
                  </a:cubicBezTo>
                  <a:cubicBezTo>
                    <a:pt x="47160" y="67926"/>
                    <a:pt x="67052" y="63926"/>
                    <a:pt x="93277" y="62370"/>
                  </a:cubicBezTo>
                  <a:lnTo>
                    <a:pt x="94944" y="62370"/>
                  </a:lnTo>
                  <a:lnTo>
                    <a:pt x="94944" y="50035"/>
                  </a:lnTo>
                  <a:cubicBezTo>
                    <a:pt x="94944" y="31144"/>
                    <a:pt x="88166" y="18142"/>
                    <a:pt x="74608" y="11030"/>
                  </a:cubicBezTo>
                  <a:cubicBezTo>
                    <a:pt x="69941" y="8586"/>
                    <a:pt x="64940" y="7363"/>
                    <a:pt x="59606" y="7363"/>
                  </a:cubicBezTo>
                  <a:cubicBezTo>
                    <a:pt x="44938" y="7363"/>
                    <a:pt x="33603" y="11697"/>
                    <a:pt x="25602" y="20365"/>
                  </a:cubicBezTo>
                  <a:cubicBezTo>
                    <a:pt x="24935" y="21254"/>
                    <a:pt x="24269" y="22032"/>
                    <a:pt x="23602" y="22698"/>
                  </a:cubicBezTo>
                  <a:cubicBezTo>
                    <a:pt x="34047" y="24032"/>
                    <a:pt x="39715" y="29143"/>
                    <a:pt x="40604" y="38034"/>
                  </a:cubicBezTo>
                  <a:cubicBezTo>
                    <a:pt x="40604" y="45590"/>
                    <a:pt x="37159" y="50479"/>
                    <a:pt x="30269" y="52702"/>
                  </a:cubicBezTo>
                  <a:cubicBezTo>
                    <a:pt x="28713" y="53146"/>
                    <a:pt x="27047" y="53369"/>
                    <a:pt x="25269" y="53369"/>
                  </a:cubicBezTo>
                  <a:cubicBezTo>
                    <a:pt x="17268" y="53369"/>
                    <a:pt x="12378" y="49702"/>
                    <a:pt x="10600" y="42367"/>
                  </a:cubicBezTo>
                  <a:cubicBezTo>
                    <a:pt x="10156" y="41256"/>
                    <a:pt x="9933" y="39700"/>
                    <a:pt x="9933" y="37700"/>
                  </a:cubicBezTo>
                  <a:cubicBezTo>
                    <a:pt x="9933" y="24365"/>
                    <a:pt x="16934" y="14142"/>
                    <a:pt x="30936" y="7030"/>
                  </a:cubicBezTo>
                  <a:cubicBezTo>
                    <a:pt x="39604" y="2362"/>
                    <a:pt x="49383" y="29"/>
                    <a:pt x="60273" y="29"/>
                  </a:cubicBezTo>
                  <a:cubicBezTo>
                    <a:pt x="78498" y="29"/>
                    <a:pt x="93722" y="6141"/>
                    <a:pt x="105945" y="18364"/>
                  </a:cubicBezTo>
                  <a:cubicBezTo>
                    <a:pt x="113724" y="26365"/>
                    <a:pt x="117725" y="37478"/>
                    <a:pt x="117947" y="51702"/>
                  </a:cubicBezTo>
                  <a:lnTo>
                    <a:pt x="117947" y="52035"/>
                  </a:lnTo>
                  <a:lnTo>
                    <a:pt x="117947" y="57703"/>
                  </a:lnTo>
                  <a:lnTo>
                    <a:pt x="117947" y="124378"/>
                  </a:lnTo>
                  <a:cubicBezTo>
                    <a:pt x="117947" y="130823"/>
                    <a:pt x="119947" y="135601"/>
                    <a:pt x="123948" y="138713"/>
                  </a:cubicBezTo>
                  <a:cubicBezTo>
                    <a:pt x="125726" y="140269"/>
                    <a:pt x="127837" y="141046"/>
                    <a:pt x="130282" y="141046"/>
                  </a:cubicBezTo>
                  <a:cubicBezTo>
                    <a:pt x="138060" y="141046"/>
                    <a:pt x="142061" y="133934"/>
                    <a:pt x="142283" y="119710"/>
                  </a:cubicBezTo>
                  <a:lnTo>
                    <a:pt x="142283" y="101041"/>
                  </a:lnTo>
                  <a:lnTo>
                    <a:pt x="150618" y="101041"/>
                  </a:lnTo>
                  <a:lnTo>
                    <a:pt x="150618" y="119710"/>
                  </a:lnTo>
                  <a:cubicBezTo>
                    <a:pt x="150618" y="135935"/>
                    <a:pt x="143950" y="146047"/>
                    <a:pt x="130615" y="150048"/>
                  </a:cubicBezTo>
                  <a:cubicBezTo>
                    <a:pt x="127948" y="150937"/>
                    <a:pt x="125504" y="151381"/>
                    <a:pt x="123281" y="151381"/>
                  </a:cubicBezTo>
                  <a:cubicBezTo>
                    <a:pt x="112391" y="151381"/>
                    <a:pt x="104612" y="145603"/>
                    <a:pt x="99945" y="134046"/>
                  </a:cubicBezTo>
                  <a:cubicBezTo>
                    <a:pt x="98611" y="130934"/>
                    <a:pt x="97722" y="127600"/>
                    <a:pt x="97278" y="124044"/>
                  </a:cubicBezTo>
                  <a:moveTo>
                    <a:pt x="94944" y="69371"/>
                  </a:moveTo>
                  <a:cubicBezTo>
                    <a:pt x="60717" y="70704"/>
                    <a:pt x="38937" y="81150"/>
                    <a:pt x="29603" y="100708"/>
                  </a:cubicBezTo>
                  <a:cubicBezTo>
                    <a:pt x="27158" y="106042"/>
                    <a:pt x="25935" y="111598"/>
                    <a:pt x="25935" y="117377"/>
                  </a:cubicBezTo>
                  <a:cubicBezTo>
                    <a:pt x="25935" y="128712"/>
                    <a:pt x="31047" y="137046"/>
                    <a:pt x="41271" y="142380"/>
                  </a:cubicBezTo>
                  <a:cubicBezTo>
                    <a:pt x="45716" y="144602"/>
                    <a:pt x="50605" y="145714"/>
                    <a:pt x="55939" y="145714"/>
                  </a:cubicBezTo>
                  <a:cubicBezTo>
                    <a:pt x="67496" y="145714"/>
                    <a:pt x="77164" y="141158"/>
                    <a:pt x="84943" y="132045"/>
                  </a:cubicBezTo>
                  <a:cubicBezTo>
                    <a:pt x="91610" y="124489"/>
                    <a:pt x="94944" y="114710"/>
                    <a:pt x="94944" y="102708"/>
                  </a:cubicBezTo>
                  <a:lnTo>
                    <a:pt x="94944" y="69371"/>
                  </a:lnTo>
                  <a:close/>
                </a:path>
              </a:pathLst>
            </a:custGeom>
            <a:solidFill>
              <a:schemeClr val="bg1"/>
            </a:solidFill>
            <a:ln w="333375" cap="flat">
              <a:noFill/>
              <a:prstDash val="solid"/>
              <a:miter/>
            </a:ln>
          </p:spPr>
          <p:txBody>
            <a:bodyPr rtlCol="0" anchor="ctr"/>
            <a:lstStyle/>
            <a:p>
              <a:endParaRPr lang="ja-JP" altLang="en-US"/>
            </a:p>
          </p:txBody>
        </p:sp>
        <p:sp>
          <p:nvSpPr>
            <p:cNvPr id="158" name="フリーフォーム: 図形 157">
              <a:extLst>
                <a:ext uri="{FF2B5EF4-FFF2-40B4-BE49-F238E27FC236}">
                  <a16:creationId xmlns:a16="http://schemas.microsoft.com/office/drawing/2014/main" id="{7F6450EA-F58B-4D5C-0844-EFCC89BCFF38}"/>
                </a:ext>
              </a:extLst>
            </p:cNvPr>
            <p:cNvSpPr/>
            <p:nvPr/>
          </p:nvSpPr>
          <p:spPr>
            <a:xfrm>
              <a:off x="3957853" y="1536767"/>
              <a:ext cx="164353" cy="235029"/>
            </a:xfrm>
            <a:custGeom>
              <a:avLst/>
              <a:gdLst>
                <a:gd name="connsiteX0" fmla="*/ 115631 w 164353"/>
                <a:gd name="connsiteY0" fmla="*/ 213051 h 235029"/>
                <a:gd name="connsiteX1" fmla="*/ 70959 w 164353"/>
                <a:gd name="connsiteY1" fmla="*/ 235054 h 235029"/>
                <a:gd name="connsiteX2" fmla="*/ 18953 w 164353"/>
                <a:gd name="connsiteY2" fmla="*/ 210718 h 235029"/>
                <a:gd name="connsiteX3" fmla="*/ 284 w 164353"/>
                <a:gd name="connsiteY3" fmla="*/ 159711 h 235029"/>
                <a:gd name="connsiteX4" fmla="*/ 26287 w 164353"/>
                <a:gd name="connsiteY4" fmla="*/ 102371 h 235029"/>
                <a:gd name="connsiteX5" fmla="*/ 74626 w 164353"/>
                <a:gd name="connsiteY5" fmla="*/ 84035 h 235029"/>
                <a:gd name="connsiteX6" fmla="*/ 116631 w 164353"/>
                <a:gd name="connsiteY6" fmla="*/ 104704 h 235029"/>
                <a:gd name="connsiteX7" fmla="*/ 116631 w 164353"/>
                <a:gd name="connsiteY7" fmla="*/ 32695 h 235029"/>
                <a:gd name="connsiteX8" fmla="*/ 111964 w 164353"/>
                <a:gd name="connsiteY8" fmla="*/ 16693 h 235029"/>
                <a:gd name="connsiteX9" fmla="*/ 111631 w 164353"/>
                <a:gd name="connsiteY9" fmla="*/ 16693 h 235029"/>
                <a:gd name="connsiteX10" fmla="*/ 90628 w 164353"/>
                <a:gd name="connsiteY10" fmla="*/ 14026 h 235029"/>
                <a:gd name="connsiteX11" fmla="*/ 90628 w 164353"/>
                <a:gd name="connsiteY11" fmla="*/ 3692 h 235029"/>
                <a:gd name="connsiteX12" fmla="*/ 138634 w 164353"/>
                <a:gd name="connsiteY12" fmla="*/ 25 h 235029"/>
                <a:gd name="connsiteX13" fmla="*/ 138634 w 164353"/>
                <a:gd name="connsiteY13" fmla="*/ 202383 h 235029"/>
                <a:gd name="connsiteX14" fmla="*/ 143635 w 164353"/>
                <a:gd name="connsiteY14" fmla="*/ 218385 h 235029"/>
                <a:gd name="connsiteX15" fmla="*/ 143968 w 164353"/>
                <a:gd name="connsiteY15" fmla="*/ 218385 h 235029"/>
                <a:gd name="connsiteX16" fmla="*/ 164637 w 164353"/>
                <a:gd name="connsiteY16" fmla="*/ 221052 h 235029"/>
                <a:gd name="connsiteX17" fmla="*/ 164637 w 164353"/>
                <a:gd name="connsiteY17" fmla="*/ 231387 h 235029"/>
                <a:gd name="connsiteX18" fmla="*/ 115631 w 164353"/>
                <a:gd name="connsiteY18" fmla="*/ 235054 h 235029"/>
                <a:gd name="connsiteX19" fmla="*/ 115631 w 164353"/>
                <a:gd name="connsiteY19" fmla="*/ 213051 h 235029"/>
                <a:gd name="connsiteX20" fmla="*/ 115631 w 164353"/>
                <a:gd name="connsiteY20" fmla="*/ 123707 h 235029"/>
                <a:gd name="connsiteX21" fmla="*/ 112631 w 164353"/>
                <a:gd name="connsiteY21" fmla="*/ 112705 h 235029"/>
                <a:gd name="connsiteX22" fmla="*/ 111964 w 164353"/>
                <a:gd name="connsiteY22" fmla="*/ 111372 h 235029"/>
                <a:gd name="connsiteX23" fmla="*/ 75960 w 164353"/>
                <a:gd name="connsiteY23" fmla="*/ 91369 h 235029"/>
                <a:gd name="connsiteX24" fmla="*/ 38288 w 164353"/>
                <a:gd name="connsiteY24" fmla="*/ 112705 h 235029"/>
                <a:gd name="connsiteX25" fmla="*/ 27954 w 164353"/>
                <a:gd name="connsiteY25" fmla="*/ 160045 h 235029"/>
                <a:gd name="connsiteX26" fmla="*/ 37622 w 164353"/>
                <a:gd name="connsiteY26" fmla="*/ 206384 h 235029"/>
                <a:gd name="connsiteX27" fmla="*/ 72626 w 164353"/>
                <a:gd name="connsiteY27" fmla="*/ 227720 h 235029"/>
                <a:gd name="connsiteX28" fmla="*/ 111297 w 164353"/>
                <a:gd name="connsiteY28" fmla="*/ 205717 h 235029"/>
                <a:gd name="connsiteX29" fmla="*/ 111964 w 164353"/>
                <a:gd name="connsiteY29" fmla="*/ 204384 h 235029"/>
                <a:gd name="connsiteX30" fmla="*/ 115631 w 164353"/>
                <a:gd name="connsiteY30" fmla="*/ 192049 h 235029"/>
                <a:gd name="connsiteX31" fmla="*/ 115631 w 164353"/>
                <a:gd name="connsiteY31" fmla="*/ 123707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353" h="235029">
                  <a:moveTo>
                    <a:pt x="115631" y="213051"/>
                  </a:moveTo>
                  <a:cubicBezTo>
                    <a:pt x="104074" y="227720"/>
                    <a:pt x="89184" y="235054"/>
                    <a:pt x="70959" y="235054"/>
                  </a:cubicBezTo>
                  <a:cubicBezTo>
                    <a:pt x="50512" y="235054"/>
                    <a:pt x="33177" y="226942"/>
                    <a:pt x="18953" y="210718"/>
                  </a:cubicBezTo>
                  <a:cubicBezTo>
                    <a:pt x="6507" y="196272"/>
                    <a:pt x="284" y="179269"/>
                    <a:pt x="284" y="159711"/>
                  </a:cubicBezTo>
                  <a:cubicBezTo>
                    <a:pt x="284" y="136597"/>
                    <a:pt x="8951" y="117484"/>
                    <a:pt x="26287" y="102371"/>
                  </a:cubicBezTo>
                  <a:cubicBezTo>
                    <a:pt x="40289" y="90147"/>
                    <a:pt x="56402" y="84035"/>
                    <a:pt x="74626" y="84035"/>
                  </a:cubicBezTo>
                  <a:cubicBezTo>
                    <a:pt x="91517" y="84035"/>
                    <a:pt x="105519" y="90925"/>
                    <a:pt x="116631" y="104704"/>
                  </a:cubicBezTo>
                  <a:lnTo>
                    <a:pt x="116631" y="32695"/>
                  </a:lnTo>
                  <a:cubicBezTo>
                    <a:pt x="116631" y="24028"/>
                    <a:pt x="115076" y="18694"/>
                    <a:pt x="111964" y="16693"/>
                  </a:cubicBezTo>
                  <a:lnTo>
                    <a:pt x="111631" y="16693"/>
                  </a:lnTo>
                  <a:cubicBezTo>
                    <a:pt x="108741" y="14916"/>
                    <a:pt x="101741" y="14026"/>
                    <a:pt x="90628" y="14026"/>
                  </a:cubicBezTo>
                  <a:lnTo>
                    <a:pt x="90628" y="3692"/>
                  </a:lnTo>
                  <a:lnTo>
                    <a:pt x="138634" y="25"/>
                  </a:lnTo>
                  <a:lnTo>
                    <a:pt x="138634" y="202383"/>
                  </a:lnTo>
                  <a:cubicBezTo>
                    <a:pt x="138634" y="211051"/>
                    <a:pt x="140301" y="216385"/>
                    <a:pt x="143635" y="218385"/>
                  </a:cubicBezTo>
                  <a:lnTo>
                    <a:pt x="143968" y="218385"/>
                  </a:lnTo>
                  <a:cubicBezTo>
                    <a:pt x="147080" y="220163"/>
                    <a:pt x="153969" y="221052"/>
                    <a:pt x="164637" y="221052"/>
                  </a:cubicBezTo>
                  <a:lnTo>
                    <a:pt x="164637" y="231387"/>
                  </a:lnTo>
                  <a:lnTo>
                    <a:pt x="115631" y="235054"/>
                  </a:lnTo>
                  <a:lnTo>
                    <a:pt x="115631" y="213051"/>
                  </a:lnTo>
                  <a:moveTo>
                    <a:pt x="115631" y="123707"/>
                  </a:moveTo>
                  <a:cubicBezTo>
                    <a:pt x="115631" y="119262"/>
                    <a:pt x="114631" y="115595"/>
                    <a:pt x="112631" y="112705"/>
                  </a:cubicBezTo>
                  <a:lnTo>
                    <a:pt x="111964" y="111372"/>
                  </a:lnTo>
                  <a:cubicBezTo>
                    <a:pt x="102852" y="98037"/>
                    <a:pt x="90851" y="91369"/>
                    <a:pt x="75960" y="91369"/>
                  </a:cubicBezTo>
                  <a:cubicBezTo>
                    <a:pt x="60402" y="91369"/>
                    <a:pt x="47845" y="98481"/>
                    <a:pt x="38288" y="112705"/>
                  </a:cubicBezTo>
                  <a:cubicBezTo>
                    <a:pt x="31398" y="123373"/>
                    <a:pt x="27954" y="139153"/>
                    <a:pt x="27954" y="160045"/>
                  </a:cubicBezTo>
                  <a:cubicBezTo>
                    <a:pt x="27954" y="180714"/>
                    <a:pt x="31176" y="196160"/>
                    <a:pt x="37622" y="206384"/>
                  </a:cubicBezTo>
                  <a:cubicBezTo>
                    <a:pt x="46512" y="220608"/>
                    <a:pt x="58180" y="227720"/>
                    <a:pt x="72626" y="227720"/>
                  </a:cubicBezTo>
                  <a:cubicBezTo>
                    <a:pt x="88628" y="227720"/>
                    <a:pt x="101519" y="220386"/>
                    <a:pt x="111297" y="205717"/>
                  </a:cubicBezTo>
                  <a:lnTo>
                    <a:pt x="111964" y="204384"/>
                  </a:lnTo>
                  <a:cubicBezTo>
                    <a:pt x="114409" y="199716"/>
                    <a:pt x="115631" y="195605"/>
                    <a:pt x="115631" y="192049"/>
                  </a:cubicBezTo>
                  <a:lnTo>
                    <a:pt x="115631" y="123707"/>
                  </a:lnTo>
                  <a:close/>
                </a:path>
              </a:pathLst>
            </a:custGeom>
            <a:solidFill>
              <a:schemeClr val="bg1"/>
            </a:solidFill>
            <a:ln w="333375" cap="flat">
              <a:noFill/>
              <a:prstDash val="solid"/>
              <a:miter/>
            </a:ln>
          </p:spPr>
          <p:txBody>
            <a:bodyPr rtlCol="0" anchor="ctr"/>
            <a:lstStyle/>
            <a:p>
              <a:endParaRPr lang="ja-JP" altLang="en-US"/>
            </a:p>
          </p:txBody>
        </p:sp>
        <p:sp>
          <p:nvSpPr>
            <p:cNvPr id="159" name="フリーフォーム: 図形 158">
              <a:extLst>
                <a:ext uri="{FF2B5EF4-FFF2-40B4-BE49-F238E27FC236}">
                  <a16:creationId xmlns:a16="http://schemas.microsoft.com/office/drawing/2014/main" id="{FA82544A-7F9D-1202-EB98-DB994CA13ABD}"/>
                </a:ext>
              </a:extLst>
            </p:cNvPr>
            <p:cNvSpPr/>
            <p:nvPr/>
          </p:nvSpPr>
          <p:spPr>
            <a:xfrm>
              <a:off x="4141209" y="1618777"/>
              <a:ext cx="129016" cy="153019"/>
            </a:xfrm>
            <a:custGeom>
              <a:avLst/>
              <a:gdLst>
                <a:gd name="connsiteX0" fmla="*/ 120983 w 129016"/>
                <a:gd name="connsiteY0" fmla="*/ 72371 h 153019"/>
                <a:gd name="connsiteX1" fmla="*/ 120983 w 129016"/>
                <a:gd name="connsiteY1" fmla="*/ 72371 h 153019"/>
                <a:gd name="connsiteX2" fmla="*/ 27971 w 129016"/>
                <a:gd name="connsiteY2" fmla="*/ 72371 h 153019"/>
                <a:gd name="connsiteX3" fmla="*/ 37972 w 129016"/>
                <a:gd name="connsiteY3" fmla="*/ 122377 h 153019"/>
                <a:gd name="connsiteX4" fmla="*/ 75644 w 129016"/>
                <a:gd name="connsiteY4" fmla="*/ 144714 h 153019"/>
                <a:gd name="connsiteX5" fmla="*/ 112648 w 129016"/>
                <a:gd name="connsiteY5" fmla="*/ 126045 h 153019"/>
                <a:gd name="connsiteX6" fmla="*/ 120649 w 129016"/>
                <a:gd name="connsiteY6" fmla="*/ 110376 h 153019"/>
                <a:gd name="connsiteX7" fmla="*/ 124983 w 129016"/>
                <a:gd name="connsiteY7" fmla="*/ 105709 h 153019"/>
                <a:gd name="connsiteX8" fmla="*/ 129317 w 129016"/>
                <a:gd name="connsiteY8" fmla="*/ 109709 h 153019"/>
                <a:gd name="connsiteX9" fmla="*/ 119983 w 129016"/>
                <a:gd name="connsiteY9" fmla="*/ 129712 h 153019"/>
                <a:gd name="connsiteX10" fmla="*/ 83978 w 129016"/>
                <a:gd name="connsiteY10" fmla="*/ 152048 h 153019"/>
                <a:gd name="connsiteX11" fmla="*/ 73643 w 129016"/>
                <a:gd name="connsiteY11" fmla="*/ 153048 h 153019"/>
                <a:gd name="connsiteX12" fmla="*/ 20303 w 129016"/>
                <a:gd name="connsiteY12" fmla="*/ 129045 h 153019"/>
                <a:gd name="connsiteX13" fmla="*/ 301 w 129016"/>
                <a:gd name="connsiteY13" fmla="*/ 76038 h 153019"/>
                <a:gd name="connsiteX14" fmla="*/ 24304 w 129016"/>
                <a:gd name="connsiteY14" fmla="*/ 18698 h 153019"/>
                <a:gd name="connsiteX15" fmla="*/ 69643 w 129016"/>
                <a:gd name="connsiteY15" fmla="*/ 29 h 153019"/>
                <a:gd name="connsiteX16" fmla="*/ 122316 w 129016"/>
                <a:gd name="connsiteY16" fmla="*/ 32033 h 153019"/>
                <a:gd name="connsiteX17" fmla="*/ 129317 w 129016"/>
                <a:gd name="connsiteY17" fmla="*/ 65370 h 153019"/>
                <a:gd name="connsiteX18" fmla="*/ 126983 w 129016"/>
                <a:gd name="connsiteY18" fmla="*/ 72038 h 153019"/>
                <a:gd name="connsiteX19" fmla="*/ 120983 w 129016"/>
                <a:gd name="connsiteY19" fmla="*/ 72371 h 153019"/>
                <a:gd name="connsiteX20" fmla="*/ 28304 w 129016"/>
                <a:gd name="connsiteY20" fmla="*/ 65370 h 153019"/>
                <a:gd name="connsiteX21" fmla="*/ 28304 w 129016"/>
                <a:gd name="connsiteY21" fmla="*/ 65370 h 153019"/>
                <a:gd name="connsiteX22" fmla="*/ 107314 w 129016"/>
                <a:gd name="connsiteY22" fmla="*/ 65370 h 153019"/>
                <a:gd name="connsiteX23" fmla="*/ 93313 w 129016"/>
                <a:gd name="connsiteY23" fmla="*/ 17698 h 153019"/>
                <a:gd name="connsiteX24" fmla="*/ 69643 w 129016"/>
                <a:gd name="connsiteY24" fmla="*/ 7363 h 153019"/>
                <a:gd name="connsiteX25" fmla="*/ 40973 w 129016"/>
                <a:gd name="connsiteY25" fmla="*/ 23032 h 153019"/>
                <a:gd name="connsiteX26" fmla="*/ 28304 w 129016"/>
                <a:gd name="connsiteY26" fmla="*/ 65370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016" h="153019">
                  <a:moveTo>
                    <a:pt x="120983" y="72371"/>
                  </a:moveTo>
                  <a:lnTo>
                    <a:pt x="120983" y="72371"/>
                  </a:lnTo>
                  <a:lnTo>
                    <a:pt x="27971" y="72371"/>
                  </a:lnTo>
                  <a:cubicBezTo>
                    <a:pt x="27971" y="95041"/>
                    <a:pt x="31305" y="111709"/>
                    <a:pt x="37972" y="122377"/>
                  </a:cubicBezTo>
                  <a:cubicBezTo>
                    <a:pt x="48640" y="136157"/>
                    <a:pt x="61198" y="143602"/>
                    <a:pt x="75644" y="144714"/>
                  </a:cubicBezTo>
                  <a:cubicBezTo>
                    <a:pt x="90979" y="144714"/>
                    <a:pt x="103314" y="138491"/>
                    <a:pt x="112648" y="126045"/>
                  </a:cubicBezTo>
                  <a:cubicBezTo>
                    <a:pt x="115982" y="121600"/>
                    <a:pt x="118649" y="116377"/>
                    <a:pt x="120649" y="110376"/>
                  </a:cubicBezTo>
                  <a:cubicBezTo>
                    <a:pt x="121316" y="107265"/>
                    <a:pt x="122761" y="105709"/>
                    <a:pt x="124983" y="105709"/>
                  </a:cubicBezTo>
                  <a:cubicBezTo>
                    <a:pt x="127873" y="105709"/>
                    <a:pt x="129317" y="107042"/>
                    <a:pt x="129317" y="109709"/>
                  </a:cubicBezTo>
                  <a:cubicBezTo>
                    <a:pt x="129317" y="114599"/>
                    <a:pt x="126206" y="121266"/>
                    <a:pt x="119983" y="129712"/>
                  </a:cubicBezTo>
                  <a:cubicBezTo>
                    <a:pt x="110870" y="142158"/>
                    <a:pt x="98869" y="149603"/>
                    <a:pt x="83978" y="152048"/>
                  </a:cubicBezTo>
                  <a:cubicBezTo>
                    <a:pt x="80644" y="152715"/>
                    <a:pt x="77200" y="153048"/>
                    <a:pt x="73643" y="153048"/>
                  </a:cubicBezTo>
                  <a:cubicBezTo>
                    <a:pt x="52752" y="153048"/>
                    <a:pt x="34972" y="145047"/>
                    <a:pt x="20303" y="129045"/>
                  </a:cubicBezTo>
                  <a:cubicBezTo>
                    <a:pt x="6968" y="114376"/>
                    <a:pt x="301" y="96708"/>
                    <a:pt x="301" y="76038"/>
                  </a:cubicBezTo>
                  <a:cubicBezTo>
                    <a:pt x="301" y="52924"/>
                    <a:pt x="8302" y="33811"/>
                    <a:pt x="24304" y="18698"/>
                  </a:cubicBezTo>
                  <a:cubicBezTo>
                    <a:pt x="37195" y="6252"/>
                    <a:pt x="52307" y="29"/>
                    <a:pt x="69643" y="29"/>
                  </a:cubicBezTo>
                  <a:cubicBezTo>
                    <a:pt x="94757" y="29"/>
                    <a:pt x="112315" y="10697"/>
                    <a:pt x="122316" y="32033"/>
                  </a:cubicBezTo>
                  <a:cubicBezTo>
                    <a:pt x="126983" y="42034"/>
                    <a:pt x="129317" y="53146"/>
                    <a:pt x="129317" y="65370"/>
                  </a:cubicBezTo>
                  <a:cubicBezTo>
                    <a:pt x="129317" y="69148"/>
                    <a:pt x="128539" y="71371"/>
                    <a:pt x="126983" y="72038"/>
                  </a:cubicBezTo>
                  <a:cubicBezTo>
                    <a:pt x="126317" y="72260"/>
                    <a:pt x="124316" y="72371"/>
                    <a:pt x="120983" y="72371"/>
                  </a:cubicBezTo>
                  <a:moveTo>
                    <a:pt x="28304" y="65370"/>
                  </a:moveTo>
                  <a:lnTo>
                    <a:pt x="28304" y="65370"/>
                  </a:lnTo>
                  <a:lnTo>
                    <a:pt x="107314" y="65370"/>
                  </a:lnTo>
                  <a:cubicBezTo>
                    <a:pt x="107314" y="44257"/>
                    <a:pt x="102647" y="28366"/>
                    <a:pt x="93313" y="17698"/>
                  </a:cubicBezTo>
                  <a:cubicBezTo>
                    <a:pt x="87090" y="10808"/>
                    <a:pt x="79200" y="7363"/>
                    <a:pt x="69643" y="7363"/>
                  </a:cubicBezTo>
                  <a:cubicBezTo>
                    <a:pt x="58308" y="7363"/>
                    <a:pt x="48751" y="12586"/>
                    <a:pt x="40973" y="23032"/>
                  </a:cubicBezTo>
                  <a:cubicBezTo>
                    <a:pt x="33194" y="33033"/>
                    <a:pt x="28971" y="47146"/>
                    <a:pt x="28304" y="65370"/>
                  </a:cubicBezTo>
                  <a:close/>
                </a:path>
              </a:pathLst>
            </a:custGeom>
            <a:solidFill>
              <a:schemeClr val="bg1"/>
            </a:solidFill>
            <a:ln w="333375" cap="flat">
              <a:noFill/>
              <a:prstDash val="solid"/>
              <a:miter/>
            </a:ln>
          </p:spPr>
          <p:txBody>
            <a:bodyPr rtlCol="0" anchor="ctr"/>
            <a:lstStyle/>
            <a:p>
              <a:endParaRPr lang="ja-JP" altLang="en-US"/>
            </a:p>
          </p:txBody>
        </p:sp>
        <p:sp>
          <p:nvSpPr>
            <p:cNvPr id="160" name="フリーフォーム: 図形 159">
              <a:extLst>
                <a:ext uri="{FF2B5EF4-FFF2-40B4-BE49-F238E27FC236}">
                  <a16:creationId xmlns:a16="http://schemas.microsoft.com/office/drawing/2014/main" id="{A83ECC34-F2F7-0E95-F3B6-BC7A2C8FB8A0}"/>
                </a:ext>
              </a:extLst>
            </p:cNvPr>
            <p:cNvSpPr/>
            <p:nvPr/>
          </p:nvSpPr>
          <p:spPr>
            <a:xfrm>
              <a:off x="4298562" y="1533099"/>
              <a:ext cx="203025" cy="242363"/>
            </a:xfrm>
            <a:custGeom>
              <a:avLst/>
              <a:gdLst>
                <a:gd name="connsiteX0" fmla="*/ 203347 w 203025"/>
                <a:gd name="connsiteY0" fmla="*/ 8026 h 242363"/>
                <a:gd name="connsiteX1" fmla="*/ 203347 w 203025"/>
                <a:gd name="connsiteY1" fmla="*/ 87036 h 242363"/>
                <a:gd name="connsiteX2" fmla="*/ 201346 w 203025"/>
                <a:gd name="connsiteY2" fmla="*/ 94703 h 242363"/>
                <a:gd name="connsiteX3" fmla="*/ 201346 w 203025"/>
                <a:gd name="connsiteY3" fmla="*/ 94703 h 242363"/>
                <a:gd name="connsiteX4" fmla="*/ 198013 w 203025"/>
                <a:gd name="connsiteY4" fmla="*/ 95037 h 242363"/>
                <a:gd name="connsiteX5" fmla="*/ 193012 w 203025"/>
                <a:gd name="connsiteY5" fmla="*/ 92036 h 242363"/>
                <a:gd name="connsiteX6" fmla="*/ 192679 w 203025"/>
                <a:gd name="connsiteY6" fmla="*/ 89369 h 242363"/>
                <a:gd name="connsiteX7" fmla="*/ 156674 w 203025"/>
                <a:gd name="connsiteY7" fmla="*/ 22027 h 242363"/>
                <a:gd name="connsiteX8" fmla="*/ 120003 w 203025"/>
                <a:gd name="connsiteY8" fmla="*/ 10359 h 242363"/>
                <a:gd name="connsiteX9" fmla="*/ 68997 w 203025"/>
                <a:gd name="connsiteY9" fmla="*/ 29028 h 242363"/>
                <a:gd name="connsiteX10" fmla="*/ 58995 w 203025"/>
                <a:gd name="connsiteY10" fmla="*/ 39030 h 242363"/>
                <a:gd name="connsiteX11" fmla="*/ 58662 w 203025"/>
                <a:gd name="connsiteY11" fmla="*/ 39363 h 242363"/>
                <a:gd name="connsiteX12" fmla="*/ 34659 w 203025"/>
                <a:gd name="connsiteY12" fmla="*/ 121373 h 242363"/>
                <a:gd name="connsiteX13" fmla="*/ 83665 w 203025"/>
                <a:gd name="connsiteY13" fmla="*/ 223053 h 242363"/>
                <a:gd name="connsiteX14" fmla="*/ 120336 w 203025"/>
                <a:gd name="connsiteY14" fmla="*/ 232054 h 242363"/>
                <a:gd name="connsiteX15" fmla="*/ 174343 w 203025"/>
                <a:gd name="connsiteY15" fmla="*/ 208384 h 242363"/>
                <a:gd name="connsiteX16" fmla="*/ 195012 w 203025"/>
                <a:gd name="connsiteY16" fmla="*/ 157044 h 242363"/>
                <a:gd name="connsiteX17" fmla="*/ 199013 w 203025"/>
                <a:gd name="connsiteY17" fmla="*/ 151710 h 242363"/>
                <a:gd name="connsiteX18" fmla="*/ 203347 w 203025"/>
                <a:gd name="connsiteY18" fmla="*/ 157378 h 242363"/>
                <a:gd name="connsiteX19" fmla="*/ 181011 w 203025"/>
                <a:gd name="connsiteY19" fmla="*/ 213385 h 242363"/>
                <a:gd name="connsiteX20" fmla="*/ 116336 w 203025"/>
                <a:gd name="connsiteY20" fmla="*/ 242388 h 242363"/>
                <a:gd name="connsiteX21" fmla="*/ 37993 w 203025"/>
                <a:gd name="connsiteY21" fmla="*/ 210384 h 242363"/>
                <a:gd name="connsiteX22" fmla="*/ 655 w 203025"/>
                <a:gd name="connsiteY22" fmla="*/ 127707 h 242363"/>
                <a:gd name="connsiteX23" fmla="*/ 321 w 203025"/>
                <a:gd name="connsiteY23" fmla="*/ 121040 h 242363"/>
                <a:gd name="connsiteX24" fmla="*/ 33659 w 203025"/>
                <a:gd name="connsiteY24" fmla="*/ 36363 h 242363"/>
                <a:gd name="connsiteX25" fmla="*/ 109668 w 203025"/>
                <a:gd name="connsiteY25" fmla="*/ 358 h 242363"/>
                <a:gd name="connsiteX26" fmla="*/ 116336 w 203025"/>
                <a:gd name="connsiteY26" fmla="*/ 25 h 242363"/>
                <a:gd name="connsiteX27" fmla="*/ 172009 w 203025"/>
                <a:gd name="connsiteY27" fmla="*/ 23028 h 242363"/>
                <a:gd name="connsiteX28" fmla="*/ 177677 w 203025"/>
                <a:gd name="connsiteY28" fmla="*/ 28695 h 242363"/>
                <a:gd name="connsiteX29" fmla="*/ 194346 w 203025"/>
                <a:gd name="connsiteY29" fmla="*/ 4025 h 242363"/>
                <a:gd name="connsiteX30" fmla="*/ 199680 w 203025"/>
                <a:gd name="connsiteY30" fmla="*/ 25 h 242363"/>
                <a:gd name="connsiteX31" fmla="*/ 203347 w 203025"/>
                <a:gd name="connsiteY31" fmla="*/ 8026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3025" h="242363">
                  <a:moveTo>
                    <a:pt x="203347" y="8026"/>
                  </a:moveTo>
                  <a:lnTo>
                    <a:pt x="203347" y="87036"/>
                  </a:lnTo>
                  <a:cubicBezTo>
                    <a:pt x="203347" y="91703"/>
                    <a:pt x="202680" y="94259"/>
                    <a:pt x="201346" y="94703"/>
                  </a:cubicBezTo>
                  <a:lnTo>
                    <a:pt x="201346" y="94703"/>
                  </a:lnTo>
                  <a:cubicBezTo>
                    <a:pt x="200680" y="94925"/>
                    <a:pt x="199568" y="95037"/>
                    <a:pt x="198013" y="95037"/>
                  </a:cubicBezTo>
                  <a:cubicBezTo>
                    <a:pt x="195123" y="95037"/>
                    <a:pt x="193456" y="94036"/>
                    <a:pt x="193012" y="92036"/>
                  </a:cubicBezTo>
                  <a:cubicBezTo>
                    <a:pt x="193012" y="91592"/>
                    <a:pt x="192901" y="90703"/>
                    <a:pt x="192679" y="89369"/>
                  </a:cubicBezTo>
                  <a:cubicBezTo>
                    <a:pt x="188456" y="58476"/>
                    <a:pt x="176454" y="36029"/>
                    <a:pt x="156674" y="22027"/>
                  </a:cubicBezTo>
                  <a:cubicBezTo>
                    <a:pt x="145562" y="14249"/>
                    <a:pt x="133338" y="10359"/>
                    <a:pt x="120003" y="10359"/>
                  </a:cubicBezTo>
                  <a:cubicBezTo>
                    <a:pt x="100889" y="10359"/>
                    <a:pt x="83887" y="16582"/>
                    <a:pt x="68997" y="29028"/>
                  </a:cubicBezTo>
                  <a:cubicBezTo>
                    <a:pt x="65440" y="32140"/>
                    <a:pt x="62107" y="35473"/>
                    <a:pt x="58995" y="39030"/>
                  </a:cubicBezTo>
                  <a:lnTo>
                    <a:pt x="58662" y="39363"/>
                  </a:lnTo>
                  <a:cubicBezTo>
                    <a:pt x="42660" y="58699"/>
                    <a:pt x="34659" y="86035"/>
                    <a:pt x="34659" y="121373"/>
                  </a:cubicBezTo>
                  <a:cubicBezTo>
                    <a:pt x="34659" y="172491"/>
                    <a:pt x="50994" y="206384"/>
                    <a:pt x="83665" y="223053"/>
                  </a:cubicBezTo>
                  <a:cubicBezTo>
                    <a:pt x="95667" y="229053"/>
                    <a:pt x="107890" y="232054"/>
                    <a:pt x="120336" y="232054"/>
                  </a:cubicBezTo>
                  <a:cubicBezTo>
                    <a:pt x="141895" y="232054"/>
                    <a:pt x="159897" y="224164"/>
                    <a:pt x="174343" y="208384"/>
                  </a:cubicBezTo>
                  <a:cubicBezTo>
                    <a:pt x="187011" y="194605"/>
                    <a:pt x="193901" y="177491"/>
                    <a:pt x="195012" y="157044"/>
                  </a:cubicBezTo>
                  <a:cubicBezTo>
                    <a:pt x="195235" y="153711"/>
                    <a:pt x="196568" y="151933"/>
                    <a:pt x="199013" y="151710"/>
                  </a:cubicBezTo>
                  <a:cubicBezTo>
                    <a:pt x="201902" y="151710"/>
                    <a:pt x="203347" y="153600"/>
                    <a:pt x="203347" y="157378"/>
                  </a:cubicBezTo>
                  <a:cubicBezTo>
                    <a:pt x="203347" y="178047"/>
                    <a:pt x="195901" y="196716"/>
                    <a:pt x="181011" y="213385"/>
                  </a:cubicBezTo>
                  <a:cubicBezTo>
                    <a:pt x="163897" y="232720"/>
                    <a:pt x="142339" y="242388"/>
                    <a:pt x="116336" y="242388"/>
                  </a:cubicBezTo>
                  <a:cubicBezTo>
                    <a:pt x="86332" y="242388"/>
                    <a:pt x="60218" y="231720"/>
                    <a:pt x="37993" y="210384"/>
                  </a:cubicBezTo>
                  <a:cubicBezTo>
                    <a:pt x="14656" y="188159"/>
                    <a:pt x="2210" y="160600"/>
                    <a:pt x="655" y="127707"/>
                  </a:cubicBezTo>
                  <a:cubicBezTo>
                    <a:pt x="432" y="125485"/>
                    <a:pt x="321" y="123262"/>
                    <a:pt x="321" y="121040"/>
                  </a:cubicBezTo>
                  <a:cubicBezTo>
                    <a:pt x="321" y="88147"/>
                    <a:pt x="11434" y="59921"/>
                    <a:pt x="33659" y="36363"/>
                  </a:cubicBezTo>
                  <a:cubicBezTo>
                    <a:pt x="54772" y="13915"/>
                    <a:pt x="80109" y="1914"/>
                    <a:pt x="109668" y="358"/>
                  </a:cubicBezTo>
                  <a:cubicBezTo>
                    <a:pt x="111891" y="136"/>
                    <a:pt x="114113" y="25"/>
                    <a:pt x="116336" y="25"/>
                  </a:cubicBezTo>
                  <a:cubicBezTo>
                    <a:pt x="136783" y="25"/>
                    <a:pt x="155341" y="7692"/>
                    <a:pt x="172009" y="23028"/>
                  </a:cubicBezTo>
                  <a:lnTo>
                    <a:pt x="177677" y="28695"/>
                  </a:lnTo>
                  <a:lnTo>
                    <a:pt x="194346" y="4025"/>
                  </a:lnTo>
                  <a:cubicBezTo>
                    <a:pt x="196123" y="1358"/>
                    <a:pt x="197902" y="25"/>
                    <a:pt x="199680" y="25"/>
                  </a:cubicBezTo>
                  <a:cubicBezTo>
                    <a:pt x="201902" y="2025"/>
                    <a:pt x="203124" y="4692"/>
                    <a:pt x="203347" y="8026"/>
                  </a:cubicBezTo>
                  <a:close/>
                </a:path>
              </a:pathLst>
            </a:custGeom>
            <a:solidFill>
              <a:schemeClr val="bg1"/>
            </a:solidFill>
            <a:ln w="333375" cap="flat">
              <a:noFill/>
              <a:prstDash val="solid"/>
              <a:miter/>
            </a:ln>
          </p:spPr>
          <p:txBody>
            <a:bodyPr rtlCol="0" anchor="ctr"/>
            <a:lstStyle/>
            <a:p>
              <a:endParaRPr lang="ja-JP" altLang="en-US"/>
            </a:p>
          </p:txBody>
        </p:sp>
        <p:sp>
          <p:nvSpPr>
            <p:cNvPr id="161" name="フリーフォーム: 図形 160">
              <a:extLst>
                <a:ext uri="{FF2B5EF4-FFF2-40B4-BE49-F238E27FC236}">
                  <a16:creationId xmlns:a16="http://schemas.microsoft.com/office/drawing/2014/main" id="{955E9E84-F571-4220-1BF9-AB60C31236C5}"/>
                </a:ext>
              </a:extLst>
            </p:cNvPr>
            <p:cNvSpPr/>
            <p:nvPr/>
          </p:nvSpPr>
          <p:spPr>
            <a:xfrm>
              <a:off x="4529924" y="1618777"/>
              <a:ext cx="147685" cy="153019"/>
            </a:xfrm>
            <a:custGeom>
              <a:avLst/>
              <a:gdLst>
                <a:gd name="connsiteX0" fmla="*/ 148028 w 147685"/>
                <a:gd name="connsiteY0" fmla="*/ 78039 h 153019"/>
                <a:gd name="connsiteX1" fmla="*/ 148028 w 147685"/>
                <a:gd name="connsiteY1" fmla="*/ 78039 h 153019"/>
                <a:gd name="connsiteX2" fmla="*/ 122691 w 147685"/>
                <a:gd name="connsiteY2" fmla="*/ 134712 h 153019"/>
                <a:gd name="connsiteX3" fmla="*/ 74019 w 147685"/>
                <a:gd name="connsiteY3" fmla="*/ 153048 h 153019"/>
                <a:gd name="connsiteX4" fmla="*/ 20012 w 147685"/>
                <a:gd name="connsiteY4" fmla="*/ 129045 h 153019"/>
                <a:gd name="connsiteX5" fmla="*/ 343 w 147685"/>
                <a:gd name="connsiteY5" fmla="*/ 78039 h 153019"/>
                <a:gd name="connsiteX6" fmla="*/ 24679 w 147685"/>
                <a:gd name="connsiteY6" fmla="*/ 20698 h 153019"/>
                <a:gd name="connsiteX7" fmla="*/ 74352 w 147685"/>
                <a:gd name="connsiteY7" fmla="*/ 29 h 153019"/>
                <a:gd name="connsiteX8" fmla="*/ 128692 w 147685"/>
                <a:gd name="connsiteY8" fmla="*/ 25699 h 153019"/>
                <a:gd name="connsiteX9" fmla="*/ 148028 w 147685"/>
                <a:gd name="connsiteY9" fmla="*/ 78039 h 153019"/>
                <a:gd name="connsiteX10" fmla="*/ 74352 w 147685"/>
                <a:gd name="connsiteY10" fmla="*/ 144714 h 153019"/>
                <a:gd name="connsiteX11" fmla="*/ 74352 w 147685"/>
                <a:gd name="connsiteY11" fmla="*/ 144714 h 153019"/>
                <a:gd name="connsiteX12" fmla="*/ 109690 w 147685"/>
                <a:gd name="connsiteY12" fmla="*/ 126045 h 153019"/>
                <a:gd name="connsiteX13" fmla="*/ 113024 w 147685"/>
                <a:gd name="connsiteY13" fmla="*/ 120044 h 153019"/>
                <a:gd name="connsiteX14" fmla="*/ 120358 w 147685"/>
                <a:gd name="connsiteY14" fmla="*/ 75372 h 153019"/>
                <a:gd name="connsiteX15" fmla="*/ 111690 w 147685"/>
                <a:gd name="connsiteY15" fmla="*/ 29032 h 153019"/>
                <a:gd name="connsiteX16" fmla="*/ 74019 w 147685"/>
                <a:gd name="connsiteY16" fmla="*/ 7363 h 153019"/>
                <a:gd name="connsiteX17" fmla="*/ 40014 w 147685"/>
                <a:gd name="connsiteY17" fmla="*/ 24032 h 153019"/>
                <a:gd name="connsiteX18" fmla="*/ 36014 w 147685"/>
                <a:gd name="connsiteY18" fmla="*/ 29699 h 153019"/>
                <a:gd name="connsiteX19" fmla="*/ 28013 w 147685"/>
                <a:gd name="connsiteY19" fmla="*/ 75372 h 153019"/>
                <a:gd name="connsiteX20" fmla="*/ 36347 w 147685"/>
                <a:gd name="connsiteY20" fmla="*/ 122377 h 153019"/>
                <a:gd name="connsiteX21" fmla="*/ 74352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28" y="78039"/>
                  </a:moveTo>
                  <a:lnTo>
                    <a:pt x="148028" y="78039"/>
                  </a:lnTo>
                  <a:cubicBezTo>
                    <a:pt x="148028" y="100930"/>
                    <a:pt x="139582" y="119822"/>
                    <a:pt x="122691" y="134712"/>
                  </a:cubicBezTo>
                  <a:cubicBezTo>
                    <a:pt x="108690" y="146936"/>
                    <a:pt x="92465" y="153048"/>
                    <a:pt x="74019" y="153048"/>
                  </a:cubicBezTo>
                  <a:cubicBezTo>
                    <a:pt x="52683" y="153048"/>
                    <a:pt x="34680" y="145047"/>
                    <a:pt x="20012" y="129045"/>
                  </a:cubicBezTo>
                  <a:cubicBezTo>
                    <a:pt x="6899" y="114599"/>
                    <a:pt x="343" y="97597"/>
                    <a:pt x="343" y="78039"/>
                  </a:cubicBezTo>
                  <a:cubicBezTo>
                    <a:pt x="343" y="55369"/>
                    <a:pt x="8455" y="36256"/>
                    <a:pt x="24679" y="20698"/>
                  </a:cubicBezTo>
                  <a:cubicBezTo>
                    <a:pt x="38681" y="6919"/>
                    <a:pt x="55239" y="29"/>
                    <a:pt x="74352" y="29"/>
                  </a:cubicBezTo>
                  <a:cubicBezTo>
                    <a:pt x="95910" y="29"/>
                    <a:pt x="114024" y="8586"/>
                    <a:pt x="128692" y="25699"/>
                  </a:cubicBezTo>
                  <a:cubicBezTo>
                    <a:pt x="141583" y="40590"/>
                    <a:pt x="148028" y="58036"/>
                    <a:pt x="148028" y="78039"/>
                  </a:cubicBezTo>
                  <a:moveTo>
                    <a:pt x="74352" y="144714"/>
                  </a:moveTo>
                  <a:lnTo>
                    <a:pt x="74352" y="144714"/>
                  </a:lnTo>
                  <a:cubicBezTo>
                    <a:pt x="89243" y="144714"/>
                    <a:pt x="101022" y="138491"/>
                    <a:pt x="109690" y="126045"/>
                  </a:cubicBezTo>
                  <a:lnTo>
                    <a:pt x="113024" y="120044"/>
                  </a:lnTo>
                  <a:cubicBezTo>
                    <a:pt x="117913" y="110265"/>
                    <a:pt x="120358" y="95374"/>
                    <a:pt x="120358" y="75372"/>
                  </a:cubicBezTo>
                  <a:cubicBezTo>
                    <a:pt x="120358" y="54036"/>
                    <a:pt x="117468" y="38589"/>
                    <a:pt x="111690" y="29032"/>
                  </a:cubicBezTo>
                  <a:cubicBezTo>
                    <a:pt x="102133" y="15253"/>
                    <a:pt x="89576" y="8030"/>
                    <a:pt x="74019" y="7363"/>
                  </a:cubicBezTo>
                  <a:cubicBezTo>
                    <a:pt x="60239" y="7363"/>
                    <a:pt x="48904" y="12919"/>
                    <a:pt x="40014" y="24032"/>
                  </a:cubicBezTo>
                  <a:cubicBezTo>
                    <a:pt x="38459" y="25810"/>
                    <a:pt x="37125" y="27699"/>
                    <a:pt x="36014" y="29699"/>
                  </a:cubicBezTo>
                  <a:cubicBezTo>
                    <a:pt x="30680" y="39478"/>
                    <a:pt x="28013" y="54702"/>
                    <a:pt x="28013" y="75372"/>
                  </a:cubicBezTo>
                  <a:cubicBezTo>
                    <a:pt x="28013" y="96930"/>
                    <a:pt x="30791" y="112599"/>
                    <a:pt x="36347" y="122377"/>
                  </a:cubicBezTo>
                  <a:cubicBezTo>
                    <a:pt x="45682" y="136824"/>
                    <a:pt x="58350" y="144269"/>
                    <a:pt x="74352" y="144714"/>
                  </a:cubicBezTo>
                  <a:close/>
                </a:path>
              </a:pathLst>
            </a:custGeom>
            <a:solidFill>
              <a:schemeClr val="bg1"/>
            </a:solidFill>
            <a:ln w="333375" cap="flat">
              <a:noFill/>
              <a:prstDash val="solid"/>
              <a:miter/>
            </a:ln>
          </p:spPr>
          <p:txBody>
            <a:bodyPr rtlCol="0" anchor="ctr"/>
            <a:lstStyle/>
            <a:p>
              <a:endParaRPr lang="ja-JP" altLang="en-US"/>
            </a:p>
          </p:txBody>
        </p:sp>
        <p:sp>
          <p:nvSpPr>
            <p:cNvPr id="162" name="フリーフォーム: 図形 161">
              <a:extLst>
                <a:ext uri="{FF2B5EF4-FFF2-40B4-BE49-F238E27FC236}">
                  <a16:creationId xmlns:a16="http://schemas.microsoft.com/office/drawing/2014/main" id="{9A7F7D52-FB03-BB3F-846D-6A7B95D34951}"/>
                </a:ext>
              </a:extLst>
            </p:cNvPr>
            <p:cNvSpPr/>
            <p:nvPr/>
          </p:nvSpPr>
          <p:spPr>
            <a:xfrm>
              <a:off x="4698279" y="1536767"/>
              <a:ext cx="74009" cy="231362"/>
            </a:xfrm>
            <a:custGeom>
              <a:avLst/>
              <a:gdLst>
                <a:gd name="connsiteX0" fmla="*/ 48363 w 74009"/>
                <a:gd name="connsiteY0" fmla="*/ 24 h 231362"/>
                <a:gd name="connsiteX1" fmla="*/ 48363 w 74009"/>
                <a:gd name="connsiteY1" fmla="*/ 206050 h 231362"/>
                <a:gd name="connsiteX2" fmla="*/ 53697 w 74009"/>
                <a:gd name="connsiteY2" fmla="*/ 219385 h 231362"/>
                <a:gd name="connsiteX3" fmla="*/ 74366 w 74009"/>
                <a:gd name="connsiteY3" fmla="*/ 221052 h 231362"/>
                <a:gd name="connsiteX4" fmla="*/ 74366 w 74009"/>
                <a:gd name="connsiteY4" fmla="*/ 231387 h 231362"/>
                <a:gd name="connsiteX5" fmla="*/ 37361 w 74009"/>
                <a:gd name="connsiteY5" fmla="*/ 230387 h 231362"/>
                <a:gd name="connsiteX6" fmla="*/ 357 w 74009"/>
                <a:gd name="connsiteY6" fmla="*/ 231387 h 231362"/>
                <a:gd name="connsiteX7" fmla="*/ 357 w 74009"/>
                <a:gd name="connsiteY7" fmla="*/ 221052 h 231362"/>
                <a:gd name="connsiteX8" fmla="*/ 23360 w 74009"/>
                <a:gd name="connsiteY8" fmla="*/ 218052 h 231362"/>
                <a:gd name="connsiteX9" fmla="*/ 24026 w 74009"/>
                <a:gd name="connsiteY9" fmla="*/ 217385 h 231362"/>
                <a:gd name="connsiteX10" fmla="*/ 26360 w 74009"/>
                <a:gd name="connsiteY10" fmla="*/ 206050 h 231362"/>
                <a:gd name="connsiteX11" fmla="*/ 26360 w 74009"/>
                <a:gd name="connsiteY11" fmla="*/ 32695 h 231362"/>
                <a:gd name="connsiteX12" fmla="*/ 21693 w 74009"/>
                <a:gd name="connsiteY12" fmla="*/ 16693 h 231362"/>
                <a:gd name="connsiteX13" fmla="*/ 21359 w 74009"/>
                <a:gd name="connsiteY13" fmla="*/ 16693 h 231362"/>
                <a:gd name="connsiteX14" fmla="*/ 8691 w 74009"/>
                <a:gd name="connsiteY14" fmla="*/ 14026 h 231362"/>
                <a:gd name="connsiteX15" fmla="*/ 357 w 74009"/>
                <a:gd name="connsiteY15" fmla="*/ 14026 h 231362"/>
                <a:gd name="connsiteX16" fmla="*/ 357 w 74009"/>
                <a:gd name="connsiteY16" fmla="*/ 3692 h 231362"/>
                <a:gd name="connsiteX17" fmla="*/ 48363 w 74009"/>
                <a:gd name="connsiteY17" fmla="*/ 2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009" h="231362">
                  <a:moveTo>
                    <a:pt x="48363" y="24"/>
                  </a:moveTo>
                  <a:lnTo>
                    <a:pt x="48363" y="206050"/>
                  </a:lnTo>
                  <a:cubicBezTo>
                    <a:pt x="48363" y="213607"/>
                    <a:pt x="50141" y="218052"/>
                    <a:pt x="53697" y="219385"/>
                  </a:cubicBezTo>
                  <a:cubicBezTo>
                    <a:pt x="56141" y="220496"/>
                    <a:pt x="63031" y="221052"/>
                    <a:pt x="74366" y="221052"/>
                  </a:cubicBezTo>
                  <a:lnTo>
                    <a:pt x="74366" y="231387"/>
                  </a:lnTo>
                  <a:lnTo>
                    <a:pt x="37361" y="230387"/>
                  </a:lnTo>
                  <a:cubicBezTo>
                    <a:pt x="34694" y="230387"/>
                    <a:pt x="22359" y="230720"/>
                    <a:pt x="357" y="231387"/>
                  </a:cubicBezTo>
                  <a:lnTo>
                    <a:pt x="357" y="221052"/>
                  </a:lnTo>
                  <a:cubicBezTo>
                    <a:pt x="13469" y="221052"/>
                    <a:pt x="21137" y="220052"/>
                    <a:pt x="23360" y="218052"/>
                  </a:cubicBezTo>
                  <a:lnTo>
                    <a:pt x="24026" y="217385"/>
                  </a:lnTo>
                  <a:cubicBezTo>
                    <a:pt x="25582" y="215607"/>
                    <a:pt x="26360" y="211829"/>
                    <a:pt x="26360" y="206050"/>
                  </a:cubicBezTo>
                  <a:lnTo>
                    <a:pt x="26360" y="32695"/>
                  </a:lnTo>
                  <a:cubicBezTo>
                    <a:pt x="26360" y="24027"/>
                    <a:pt x="24804" y="18693"/>
                    <a:pt x="21693" y="16693"/>
                  </a:cubicBezTo>
                  <a:lnTo>
                    <a:pt x="21359" y="16693"/>
                  </a:lnTo>
                  <a:cubicBezTo>
                    <a:pt x="18915" y="15360"/>
                    <a:pt x="14692" y="14471"/>
                    <a:pt x="8691" y="14026"/>
                  </a:cubicBezTo>
                  <a:lnTo>
                    <a:pt x="357" y="14026"/>
                  </a:lnTo>
                  <a:lnTo>
                    <a:pt x="357" y="3692"/>
                  </a:lnTo>
                  <a:lnTo>
                    <a:pt x="48363" y="24"/>
                  </a:lnTo>
                  <a:close/>
                </a:path>
              </a:pathLst>
            </a:custGeom>
            <a:solidFill>
              <a:schemeClr val="bg1"/>
            </a:solidFill>
            <a:ln w="333375" cap="flat">
              <a:noFill/>
              <a:prstDash val="solid"/>
              <a:miter/>
            </a:ln>
          </p:spPr>
          <p:txBody>
            <a:bodyPr rtlCol="0" anchor="ctr"/>
            <a:lstStyle/>
            <a:p>
              <a:endParaRPr lang="ja-JP" altLang="en-US"/>
            </a:p>
          </p:txBody>
        </p:sp>
        <p:sp>
          <p:nvSpPr>
            <p:cNvPr id="163" name="フリーフォーム: 図形 162">
              <a:extLst>
                <a:ext uri="{FF2B5EF4-FFF2-40B4-BE49-F238E27FC236}">
                  <a16:creationId xmlns:a16="http://schemas.microsoft.com/office/drawing/2014/main" id="{CB5AC191-1AF5-F0B2-B628-C4193E5B9CD0}"/>
                </a:ext>
              </a:extLst>
            </p:cNvPr>
            <p:cNvSpPr/>
            <p:nvPr/>
          </p:nvSpPr>
          <p:spPr>
            <a:xfrm>
              <a:off x="4789290" y="1618777"/>
              <a:ext cx="147685" cy="153019"/>
            </a:xfrm>
            <a:custGeom>
              <a:avLst/>
              <a:gdLst>
                <a:gd name="connsiteX0" fmla="*/ 148055 w 147685"/>
                <a:gd name="connsiteY0" fmla="*/ 78039 h 153019"/>
                <a:gd name="connsiteX1" fmla="*/ 148055 w 147685"/>
                <a:gd name="connsiteY1" fmla="*/ 78039 h 153019"/>
                <a:gd name="connsiteX2" fmla="*/ 122719 w 147685"/>
                <a:gd name="connsiteY2" fmla="*/ 134712 h 153019"/>
                <a:gd name="connsiteX3" fmla="*/ 74046 w 147685"/>
                <a:gd name="connsiteY3" fmla="*/ 153048 h 153019"/>
                <a:gd name="connsiteX4" fmla="*/ 20039 w 147685"/>
                <a:gd name="connsiteY4" fmla="*/ 129045 h 153019"/>
                <a:gd name="connsiteX5" fmla="*/ 370 w 147685"/>
                <a:gd name="connsiteY5" fmla="*/ 78039 h 153019"/>
                <a:gd name="connsiteX6" fmla="*/ 24706 w 147685"/>
                <a:gd name="connsiteY6" fmla="*/ 20698 h 153019"/>
                <a:gd name="connsiteX7" fmla="*/ 74379 w 147685"/>
                <a:gd name="connsiteY7" fmla="*/ 29 h 153019"/>
                <a:gd name="connsiteX8" fmla="*/ 128719 w 147685"/>
                <a:gd name="connsiteY8" fmla="*/ 25699 h 153019"/>
                <a:gd name="connsiteX9" fmla="*/ 148055 w 147685"/>
                <a:gd name="connsiteY9" fmla="*/ 78039 h 153019"/>
                <a:gd name="connsiteX10" fmla="*/ 74379 w 147685"/>
                <a:gd name="connsiteY10" fmla="*/ 144714 h 153019"/>
                <a:gd name="connsiteX11" fmla="*/ 74379 w 147685"/>
                <a:gd name="connsiteY11" fmla="*/ 144714 h 153019"/>
                <a:gd name="connsiteX12" fmla="*/ 109717 w 147685"/>
                <a:gd name="connsiteY12" fmla="*/ 126045 h 153019"/>
                <a:gd name="connsiteX13" fmla="*/ 113051 w 147685"/>
                <a:gd name="connsiteY13" fmla="*/ 120044 h 153019"/>
                <a:gd name="connsiteX14" fmla="*/ 120385 w 147685"/>
                <a:gd name="connsiteY14" fmla="*/ 75372 h 153019"/>
                <a:gd name="connsiteX15" fmla="*/ 111717 w 147685"/>
                <a:gd name="connsiteY15" fmla="*/ 29032 h 153019"/>
                <a:gd name="connsiteX16" fmla="*/ 74046 w 147685"/>
                <a:gd name="connsiteY16" fmla="*/ 7363 h 153019"/>
                <a:gd name="connsiteX17" fmla="*/ 40042 w 147685"/>
                <a:gd name="connsiteY17" fmla="*/ 24032 h 153019"/>
                <a:gd name="connsiteX18" fmla="*/ 36041 w 147685"/>
                <a:gd name="connsiteY18" fmla="*/ 29699 h 153019"/>
                <a:gd name="connsiteX19" fmla="*/ 28040 w 147685"/>
                <a:gd name="connsiteY19" fmla="*/ 75372 h 153019"/>
                <a:gd name="connsiteX20" fmla="*/ 36374 w 147685"/>
                <a:gd name="connsiteY20" fmla="*/ 122377 h 153019"/>
                <a:gd name="connsiteX21" fmla="*/ 74379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55" y="78039"/>
                  </a:moveTo>
                  <a:lnTo>
                    <a:pt x="148055" y="78039"/>
                  </a:lnTo>
                  <a:cubicBezTo>
                    <a:pt x="148055" y="100930"/>
                    <a:pt x="139610" y="119822"/>
                    <a:pt x="122719" y="134712"/>
                  </a:cubicBezTo>
                  <a:cubicBezTo>
                    <a:pt x="108717" y="146936"/>
                    <a:pt x="92493" y="153048"/>
                    <a:pt x="74046" y="153048"/>
                  </a:cubicBezTo>
                  <a:cubicBezTo>
                    <a:pt x="52710" y="153048"/>
                    <a:pt x="34708" y="145047"/>
                    <a:pt x="20039" y="129045"/>
                  </a:cubicBezTo>
                  <a:cubicBezTo>
                    <a:pt x="6926" y="114599"/>
                    <a:pt x="370" y="97597"/>
                    <a:pt x="370" y="78039"/>
                  </a:cubicBezTo>
                  <a:cubicBezTo>
                    <a:pt x="370" y="55369"/>
                    <a:pt x="8482" y="36256"/>
                    <a:pt x="24706" y="20698"/>
                  </a:cubicBezTo>
                  <a:cubicBezTo>
                    <a:pt x="38708" y="6919"/>
                    <a:pt x="55266" y="29"/>
                    <a:pt x="74379" y="29"/>
                  </a:cubicBezTo>
                  <a:cubicBezTo>
                    <a:pt x="95938" y="29"/>
                    <a:pt x="114051" y="8586"/>
                    <a:pt x="128719" y="25699"/>
                  </a:cubicBezTo>
                  <a:cubicBezTo>
                    <a:pt x="141610" y="40590"/>
                    <a:pt x="148055" y="58036"/>
                    <a:pt x="148055" y="78039"/>
                  </a:cubicBezTo>
                  <a:moveTo>
                    <a:pt x="74379" y="144714"/>
                  </a:moveTo>
                  <a:lnTo>
                    <a:pt x="74379" y="144714"/>
                  </a:lnTo>
                  <a:cubicBezTo>
                    <a:pt x="89270" y="144714"/>
                    <a:pt x="101049" y="138491"/>
                    <a:pt x="109717" y="126045"/>
                  </a:cubicBezTo>
                  <a:lnTo>
                    <a:pt x="113051" y="120044"/>
                  </a:lnTo>
                  <a:cubicBezTo>
                    <a:pt x="117940" y="110265"/>
                    <a:pt x="120385" y="95374"/>
                    <a:pt x="120385" y="75372"/>
                  </a:cubicBezTo>
                  <a:cubicBezTo>
                    <a:pt x="120385" y="54036"/>
                    <a:pt x="117496" y="38589"/>
                    <a:pt x="111717" y="29032"/>
                  </a:cubicBezTo>
                  <a:cubicBezTo>
                    <a:pt x="102160" y="15253"/>
                    <a:pt x="89603" y="8030"/>
                    <a:pt x="74046" y="7363"/>
                  </a:cubicBezTo>
                  <a:cubicBezTo>
                    <a:pt x="60266" y="7363"/>
                    <a:pt x="48932" y="12919"/>
                    <a:pt x="40042" y="24032"/>
                  </a:cubicBezTo>
                  <a:cubicBezTo>
                    <a:pt x="38486" y="25810"/>
                    <a:pt x="37152" y="27699"/>
                    <a:pt x="36041" y="29699"/>
                  </a:cubicBezTo>
                  <a:cubicBezTo>
                    <a:pt x="30707" y="39478"/>
                    <a:pt x="28040" y="54702"/>
                    <a:pt x="28040" y="75372"/>
                  </a:cubicBezTo>
                  <a:cubicBezTo>
                    <a:pt x="28040" y="96930"/>
                    <a:pt x="30818" y="112599"/>
                    <a:pt x="36374" y="122377"/>
                  </a:cubicBezTo>
                  <a:cubicBezTo>
                    <a:pt x="45709" y="136824"/>
                    <a:pt x="58377" y="144269"/>
                    <a:pt x="74379" y="144714"/>
                  </a:cubicBezTo>
                  <a:close/>
                </a:path>
              </a:pathLst>
            </a:custGeom>
            <a:solidFill>
              <a:schemeClr val="bg1"/>
            </a:solidFill>
            <a:ln w="333375" cap="flat">
              <a:noFill/>
              <a:prstDash val="solid"/>
              <a:miter/>
            </a:ln>
          </p:spPr>
          <p:txBody>
            <a:bodyPr rtlCol="0" anchor="ctr"/>
            <a:lstStyle/>
            <a:p>
              <a:endParaRPr lang="ja-JP" altLang="en-US"/>
            </a:p>
          </p:txBody>
        </p:sp>
        <p:sp>
          <p:nvSpPr>
            <p:cNvPr id="164" name="フリーフォーム: 図形 163">
              <a:extLst>
                <a:ext uri="{FF2B5EF4-FFF2-40B4-BE49-F238E27FC236}">
                  <a16:creationId xmlns:a16="http://schemas.microsoft.com/office/drawing/2014/main" id="{867F35B4-9E8D-2DB4-BEC0-EE7FEBA26CBC}"/>
                </a:ext>
              </a:extLst>
            </p:cNvPr>
            <p:cNvSpPr/>
            <p:nvPr/>
          </p:nvSpPr>
          <p:spPr>
            <a:xfrm>
              <a:off x="4955978" y="1620777"/>
              <a:ext cx="112013" cy="147351"/>
            </a:xfrm>
            <a:custGeom>
              <a:avLst/>
              <a:gdLst>
                <a:gd name="connsiteX0" fmla="*/ 48392 w 112013"/>
                <a:gd name="connsiteY0" fmla="*/ 121377 h 147351"/>
                <a:gd name="connsiteX1" fmla="*/ 52392 w 112013"/>
                <a:gd name="connsiteY1" fmla="*/ 134045 h 147351"/>
                <a:gd name="connsiteX2" fmla="*/ 52392 w 112013"/>
                <a:gd name="connsiteY2" fmla="*/ 134045 h 147351"/>
                <a:gd name="connsiteX3" fmla="*/ 52726 w 112013"/>
                <a:gd name="connsiteY3" fmla="*/ 134379 h 147351"/>
                <a:gd name="connsiteX4" fmla="*/ 73728 w 112013"/>
                <a:gd name="connsiteY4" fmla="*/ 137046 h 147351"/>
                <a:gd name="connsiteX5" fmla="*/ 80729 w 112013"/>
                <a:gd name="connsiteY5" fmla="*/ 137046 h 147351"/>
                <a:gd name="connsiteX6" fmla="*/ 80729 w 112013"/>
                <a:gd name="connsiteY6" fmla="*/ 147380 h 147351"/>
                <a:gd name="connsiteX7" fmla="*/ 38390 w 112013"/>
                <a:gd name="connsiteY7" fmla="*/ 146380 h 147351"/>
                <a:gd name="connsiteX8" fmla="*/ 386 w 112013"/>
                <a:gd name="connsiteY8" fmla="*/ 147380 h 147351"/>
                <a:gd name="connsiteX9" fmla="*/ 386 w 112013"/>
                <a:gd name="connsiteY9" fmla="*/ 137046 h 147351"/>
                <a:gd name="connsiteX10" fmla="*/ 23389 w 112013"/>
                <a:gd name="connsiteY10" fmla="*/ 134045 h 147351"/>
                <a:gd name="connsiteX11" fmla="*/ 24055 w 112013"/>
                <a:gd name="connsiteY11" fmla="*/ 133379 h 147351"/>
                <a:gd name="connsiteX12" fmla="*/ 26389 w 112013"/>
                <a:gd name="connsiteY12" fmla="*/ 122044 h 147351"/>
                <a:gd name="connsiteX13" fmla="*/ 26389 w 112013"/>
                <a:gd name="connsiteY13" fmla="*/ 32699 h 147351"/>
                <a:gd name="connsiteX14" fmla="*/ 21388 w 112013"/>
                <a:gd name="connsiteY14" fmla="*/ 16697 h 147351"/>
                <a:gd name="connsiteX15" fmla="*/ 7053 w 112013"/>
                <a:gd name="connsiteY15" fmla="*/ 14030 h 147351"/>
                <a:gd name="connsiteX16" fmla="*/ 386 w 112013"/>
                <a:gd name="connsiteY16" fmla="*/ 14030 h 147351"/>
                <a:gd name="connsiteX17" fmla="*/ 386 w 112013"/>
                <a:gd name="connsiteY17" fmla="*/ 3696 h 147351"/>
                <a:gd name="connsiteX18" fmla="*/ 46725 w 112013"/>
                <a:gd name="connsiteY18" fmla="*/ 29 h 147351"/>
                <a:gd name="connsiteX19" fmla="*/ 46725 w 112013"/>
                <a:gd name="connsiteY19" fmla="*/ 36700 h 147351"/>
                <a:gd name="connsiteX20" fmla="*/ 76395 w 112013"/>
                <a:gd name="connsiteY20" fmla="*/ 1696 h 147351"/>
                <a:gd name="connsiteX21" fmla="*/ 87730 w 112013"/>
                <a:gd name="connsiteY21" fmla="*/ 29 h 147351"/>
                <a:gd name="connsiteX22" fmla="*/ 110066 w 112013"/>
                <a:gd name="connsiteY22" fmla="*/ 11697 h 147351"/>
                <a:gd name="connsiteX23" fmla="*/ 112400 w 112013"/>
                <a:gd name="connsiteY23" fmla="*/ 20365 h 147351"/>
                <a:gd name="connsiteX24" fmla="*/ 101398 w 112013"/>
                <a:gd name="connsiteY24" fmla="*/ 34700 h 147351"/>
                <a:gd name="connsiteX25" fmla="*/ 98065 w 112013"/>
                <a:gd name="connsiteY25" fmla="*/ 35033 h 147351"/>
                <a:gd name="connsiteX26" fmla="*/ 84730 w 112013"/>
                <a:gd name="connsiteY26" fmla="*/ 26032 h 147351"/>
                <a:gd name="connsiteX27" fmla="*/ 83729 w 112013"/>
                <a:gd name="connsiteY27" fmla="*/ 20698 h 147351"/>
                <a:gd name="connsiteX28" fmla="*/ 91397 w 112013"/>
                <a:gd name="connsiteY28" fmla="*/ 7696 h 147351"/>
                <a:gd name="connsiteX29" fmla="*/ 87730 w 112013"/>
                <a:gd name="connsiteY29" fmla="*/ 7363 h 147351"/>
                <a:gd name="connsiteX30" fmla="*/ 54726 w 112013"/>
                <a:gd name="connsiteY30" fmla="*/ 34700 h 147351"/>
                <a:gd name="connsiteX31" fmla="*/ 48392 w 112013"/>
                <a:gd name="connsiteY31" fmla="*/ 70037 h 147351"/>
                <a:gd name="connsiteX32" fmla="*/ 48392 w 112013"/>
                <a:gd name="connsiteY32" fmla="*/ 121377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2013" h="147351">
                  <a:moveTo>
                    <a:pt x="48392" y="121377"/>
                  </a:moveTo>
                  <a:cubicBezTo>
                    <a:pt x="48392" y="128267"/>
                    <a:pt x="49725" y="132490"/>
                    <a:pt x="52392" y="134045"/>
                  </a:cubicBezTo>
                  <a:lnTo>
                    <a:pt x="52392" y="134045"/>
                  </a:lnTo>
                  <a:lnTo>
                    <a:pt x="52726" y="134379"/>
                  </a:lnTo>
                  <a:cubicBezTo>
                    <a:pt x="55837" y="136157"/>
                    <a:pt x="62838" y="137046"/>
                    <a:pt x="73728" y="137046"/>
                  </a:cubicBezTo>
                  <a:lnTo>
                    <a:pt x="80729" y="137046"/>
                  </a:lnTo>
                  <a:lnTo>
                    <a:pt x="80729" y="147380"/>
                  </a:lnTo>
                  <a:cubicBezTo>
                    <a:pt x="71839" y="146714"/>
                    <a:pt x="57726" y="146380"/>
                    <a:pt x="38390" y="146380"/>
                  </a:cubicBezTo>
                  <a:cubicBezTo>
                    <a:pt x="39057" y="146380"/>
                    <a:pt x="26389" y="146714"/>
                    <a:pt x="386" y="147380"/>
                  </a:cubicBezTo>
                  <a:lnTo>
                    <a:pt x="386" y="137046"/>
                  </a:lnTo>
                  <a:cubicBezTo>
                    <a:pt x="13498" y="137046"/>
                    <a:pt x="21166" y="136046"/>
                    <a:pt x="23389" y="134045"/>
                  </a:cubicBezTo>
                  <a:lnTo>
                    <a:pt x="24055" y="133379"/>
                  </a:lnTo>
                  <a:cubicBezTo>
                    <a:pt x="25611" y="131601"/>
                    <a:pt x="26389" y="127822"/>
                    <a:pt x="26389" y="122044"/>
                  </a:cubicBezTo>
                  <a:lnTo>
                    <a:pt x="26389" y="32699"/>
                  </a:lnTo>
                  <a:cubicBezTo>
                    <a:pt x="26389" y="24032"/>
                    <a:pt x="24722" y="18698"/>
                    <a:pt x="21388" y="16697"/>
                  </a:cubicBezTo>
                  <a:cubicBezTo>
                    <a:pt x="18721" y="15142"/>
                    <a:pt x="13943" y="14253"/>
                    <a:pt x="7053" y="14030"/>
                  </a:cubicBezTo>
                  <a:lnTo>
                    <a:pt x="386" y="14030"/>
                  </a:lnTo>
                  <a:lnTo>
                    <a:pt x="386" y="3696"/>
                  </a:lnTo>
                  <a:lnTo>
                    <a:pt x="46725" y="29"/>
                  </a:lnTo>
                  <a:lnTo>
                    <a:pt x="46725" y="36700"/>
                  </a:lnTo>
                  <a:cubicBezTo>
                    <a:pt x="52726" y="18031"/>
                    <a:pt x="62616" y="6363"/>
                    <a:pt x="76395" y="1696"/>
                  </a:cubicBezTo>
                  <a:cubicBezTo>
                    <a:pt x="79951" y="584"/>
                    <a:pt x="83729" y="29"/>
                    <a:pt x="87730" y="29"/>
                  </a:cubicBezTo>
                  <a:cubicBezTo>
                    <a:pt x="98176" y="29"/>
                    <a:pt x="105621" y="3918"/>
                    <a:pt x="110066" y="11697"/>
                  </a:cubicBezTo>
                  <a:cubicBezTo>
                    <a:pt x="111622" y="14364"/>
                    <a:pt x="112400" y="17253"/>
                    <a:pt x="112400" y="20365"/>
                  </a:cubicBezTo>
                  <a:cubicBezTo>
                    <a:pt x="112400" y="28143"/>
                    <a:pt x="108733" y="32922"/>
                    <a:pt x="101398" y="34700"/>
                  </a:cubicBezTo>
                  <a:cubicBezTo>
                    <a:pt x="100287" y="34922"/>
                    <a:pt x="99176" y="35033"/>
                    <a:pt x="98065" y="35033"/>
                  </a:cubicBezTo>
                  <a:cubicBezTo>
                    <a:pt x="91175" y="35033"/>
                    <a:pt x="86730" y="32033"/>
                    <a:pt x="84730" y="26032"/>
                  </a:cubicBezTo>
                  <a:cubicBezTo>
                    <a:pt x="84063" y="24476"/>
                    <a:pt x="83729" y="22698"/>
                    <a:pt x="83729" y="20698"/>
                  </a:cubicBezTo>
                  <a:cubicBezTo>
                    <a:pt x="83729" y="14697"/>
                    <a:pt x="86285" y="10363"/>
                    <a:pt x="91397" y="7696"/>
                  </a:cubicBezTo>
                  <a:cubicBezTo>
                    <a:pt x="90953" y="7474"/>
                    <a:pt x="89730" y="7363"/>
                    <a:pt x="87730" y="7363"/>
                  </a:cubicBezTo>
                  <a:cubicBezTo>
                    <a:pt x="72839" y="7363"/>
                    <a:pt x="61838" y="16475"/>
                    <a:pt x="54726" y="34700"/>
                  </a:cubicBezTo>
                  <a:cubicBezTo>
                    <a:pt x="50503" y="45145"/>
                    <a:pt x="48392" y="56925"/>
                    <a:pt x="48392" y="70037"/>
                  </a:cubicBezTo>
                  <a:lnTo>
                    <a:pt x="48392" y="121377"/>
                  </a:lnTo>
                  <a:close/>
                </a:path>
              </a:pathLst>
            </a:custGeom>
            <a:solidFill>
              <a:schemeClr val="bg1"/>
            </a:solidFill>
            <a:ln w="333375" cap="flat">
              <a:noFill/>
              <a:prstDash val="solid"/>
              <a:miter/>
            </a:ln>
          </p:spPr>
          <p:txBody>
            <a:bodyPr rtlCol="0" anchor="ctr"/>
            <a:lstStyle/>
            <a:p>
              <a:endParaRPr lang="ja-JP" altLang="en-US"/>
            </a:p>
          </p:txBody>
        </p:sp>
      </p:grpSp>
      <p:grpSp>
        <p:nvGrpSpPr>
          <p:cNvPr id="184" name="グループ化 183">
            <a:extLst>
              <a:ext uri="{FF2B5EF4-FFF2-40B4-BE49-F238E27FC236}">
                <a16:creationId xmlns:a16="http://schemas.microsoft.com/office/drawing/2014/main" id="{4B60D6B1-FE92-04CB-5E41-EC35F0C8B012}"/>
              </a:ext>
            </a:extLst>
          </p:cNvPr>
          <p:cNvGrpSpPr/>
          <p:nvPr/>
        </p:nvGrpSpPr>
        <p:grpSpPr>
          <a:xfrm>
            <a:off x="2588264" y="2536927"/>
            <a:ext cx="1317497" cy="235029"/>
            <a:chOff x="6003408" y="1536767"/>
            <a:chExt cx="1317497" cy="235029"/>
          </a:xfrm>
        </p:grpSpPr>
        <p:sp>
          <p:nvSpPr>
            <p:cNvPr id="175" name="フリーフォーム: 図形 174">
              <a:extLst>
                <a:ext uri="{FF2B5EF4-FFF2-40B4-BE49-F238E27FC236}">
                  <a16:creationId xmlns:a16="http://schemas.microsoft.com/office/drawing/2014/main" id="{A2B61806-D204-DFB4-7341-54A7FDE25F7B}"/>
                </a:ext>
              </a:extLst>
            </p:cNvPr>
            <p:cNvSpPr/>
            <p:nvPr/>
          </p:nvSpPr>
          <p:spPr>
            <a:xfrm>
              <a:off x="6003408" y="1536767"/>
              <a:ext cx="164353" cy="235029"/>
            </a:xfrm>
            <a:custGeom>
              <a:avLst/>
              <a:gdLst>
                <a:gd name="connsiteX0" fmla="*/ 48504 w 164353"/>
                <a:gd name="connsiteY0" fmla="*/ 105705 h 235029"/>
                <a:gd name="connsiteX1" fmla="*/ 48504 w 164353"/>
                <a:gd name="connsiteY1" fmla="*/ 105705 h 235029"/>
                <a:gd name="connsiteX2" fmla="*/ 94177 w 164353"/>
                <a:gd name="connsiteY2" fmla="*/ 84035 h 235029"/>
                <a:gd name="connsiteX3" fmla="*/ 146183 w 164353"/>
                <a:gd name="connsiteY3" fmla="*/ 108372 h 235029"/>
                <a:gd name="connsiteX4" fmla="*/ 164852 w 164353"/>
                <a:gd name="connsiteY4" fmla="*/ 159378 h 235029"/>
                <a:gd name="connsiteX5" fmla="*/ 139182 w 164353"/>
                <a:gd name="connsiteY5" fmla="*/ 216718 h 235029"/>
                <a:gd name="connsiteX6" fmla="*/ 90510 w 164353"/>
                <a:gd name="connsiteY6" fmla="*/ 235054 h 235029"/>
                <a:gd name="connsiteX7" fmla="*/ 47838 w 164353"/>
                <a:gd name="connsiteY7" fmla="*/ 212051 h 235029"/>
                <a:gd name="connsiteX8" fmla="*/ 46837 w 164353"/>
                <a:gd name="connsiteY8" fmla="*/ 210718 h 235029"/>
                <a:gd name="connsiteX9" fmla="*/ 34836 w 164353"/>
                <a:gd name="connsiteY9" fmla="*/ 231387 h 235029"/>
                <a:gd name="connsiteX10" fmla="*/ 26502 w 164353"/>
                <a:gd name="connsiteY10" fmla="*/ 231387 h 235029"/>
                <a:gd name="connsiteX11" fmla="*/ 26502 w 164353"/>
                <a:gd name="connsiteY11" fmla="*/ 32695 h 235029"/>
                <a:gd name="connsiteX12" fmla="*/ 21834 w 164353"/>
                <a:gd name="connsiteY12" fmla="*/ 16693 h 235029"/>
                <a:gd name="connsiteX13" fmla="*/ 21501 w 164353"/>
                <a:gd name="connsiteY13" fmla="*/ 16693 h 235029"/>
                <a:gd name="connsiteX14" fmla="*/ 8833 w 164353"/>
                <a:gd name="connsiteY14" fmla="*/ 14026 h 235029"/>
                <a:gd name="connsiteX15" fmla="*/ 498 w 164353"/>
                <a:gd name="connsiteY15" fmla="*/ 14026 h 235029"/>
                <a:gd name="connsiteX16" fmla="*/ 498 w 164353"/>
                <a:gd name="connsiteY16" fmla="*/ 3692 h 235029"/>
                <a:gd name="connsiteX17" fmla="*/ 48504 w 164353"/>
                <a:gd name="connsiteY17" fmla="*/ 25 h 235029"/>
                <a:gd name="connsiteX18" fmla="*/ 48504 w 164353"/>
                <a:gd name="connsiteY18" fmla="*/ 105705 h 235029"/>
                <a:gd name="connsiteX19" fmla="*/ 49504 w 164353"/>
                <a:gd name="connsiteY19" fmla="*/ 193382 h 235029"/>
                <a:gd name="connsiteX20" fmla="*/ 49504 w 164353"/>
                <a:gd name="connsiteY20" fmla="*/ 193382 h 235029"/>
                <a:gd name="connsiteX21" fmla="*/ 52838 w 164353"/>
                <a:gd name="connsiteY21" fmla="*/ 205050 h 235029"/>
                <a:gd name="connsiteX22" fmla="*/ 52838 w 164353"/>
                <a:gd name="connsiteY22" fmla="*/ 205384 h 235029"/>
                <a:gd name="connsiteX23" fmla="*/ 54172 w 164353"/>
                <a:gd name="connsiteY23" fmla="*/ 207384 h 235029"/>
                <a:gd name="connsiteX24" fmla="*/ 89176 w 164353"/>
                <a:gd name="connsiteY24" fmla="*/ 227720 h 235029"/>
                <a:gd name="connsiteX25" fmla="*/ 126847 w 164353"/>
                <a:gd name="connsiteY25" fmla="*/ 206384 h 235029"/>
                <a:gd name="connsiteX26" fmla="*/ 137182 w 164353"/>
                <a:gd name="connsiteY26" fmla="*/ 159045 h 235029"/>
                <a:gd name="connsiteX27" fmla="*/ 127514 w 164353"/>
                <a:gd name="connsiteY27" fmla="*/ 112705 h 235029"/>
                <a:gd name="connsiteX28" fmla="*/ 92510 w 164353"/>
                <a:gd name="connsiteY28" fmla="*/ 91369 h 235029"/>
                <a:gd name="connsiteX29" fmla="*/ 54505 w 164353"/>
                <a:gd name="connsiteY29" fmla="*/ 110705 h 235029"/>
                <a:gd name="connsiteX30" fmla="*/ 53172 w 164353"/>
                <a:gd name="connsiteY30" fmla="*/ 112705 h 235029"/>
                <a:gd name="connsiteX31" fmla="*/ 49504 w 164353"/>
                <a:gd name="connsiteY31" fmla="*/ 124707 h 235029"/>
                <a:gd name="connsiteX32" fmla="*/ 49504 w 164353"/>
                <a:gd name="connsiteY32" fmla="*/ 193382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4353" h="235029">
                  <a:moveTo>
                    <a:pt x="48504" y="105705"/>
                  </a:moveTo>
                  <a:lnTo>
                    <a:pt x="48504" y="105705"/>
                  </a:lnTo>
                  <a:cubicBezTo>
                    <a:pt x="61395" y="91258"/>
                    <a:pt x="76619" y="84035"/>
                    <a:pt x="94177" y="84035"/>
                  </a:cubicBezTo>
                  <a:cubicBezTo>
                    <a:pt x="114624" y="84035"/>
                    <a:pt x="131959" y="92147"/>
                    <a:pt x="146183" y="108372"/>
                  </a:cubicBezTo>
                  <a:cubicBezTo>
                    <a:pt x="158629" y="122818"/>
                    <a:pt x="164852" y="139820"/>
                    <a:pt x="164852" y="159378"/>
                  </a:cubicBezTo>
                  <a:cubicBezTo>
                    <a:pt x="164852" y="182492"/>
                    <a:pt x="156295" y="201605"/>
                    <a:pt x="139182" y="216718"/>
                  </a:cubicBezTo>
                  <a:cubicBezTo>
                    <a:pt x="124958" y="228942"/>
                    <a:pt x="108734" y="235054"/>
                    <a:pt x="90510" y="235054"/>
                  </a:cubicBezTo>
                  <a:cubicBezTo>
                    <a:pt x="72730" y="235054"/>
                    <a:pt x="58506" y="227386"/>
                    <a:pt x="47838" y="212051"/>
                  </a:cubicBezTo>
                  <a:cubicBezTo>
                    <a:pt x="47393" y="211607"/>
                    <a:pt x="47060" y="211162"/>
                    <a:pt x="46837" y="210718"/>
                  </a:cubicBezTo>
                  <a:lnTo>
                    <a:pt x="34836" y="231387"/>
                  </a:lnTo>
                  <a:lnTo>
                    <a:pt x="26502" y="231387"/>
                  </a:lnTo>
                  <a:lnTo>
                    <a:pt x="26502" y="32695"/>
                  </a:lnTo>
                  <a:cubicBezTo>
                    <a:pt x="26502" y="24028"/>
                    <a:pt x="24946" y="18694"/>
                    <a:pt x="21834" y="16693"/>
                  </a:cubicBezTo>
                  <a:lnTo>
                    <a:pt x="21501" y="16693"/>
                  </a:lnTo>
                  <a:cubicBezTo>
                    <a:pt x="19056" y="15360"/>
                    <a:pt x="14833" y="14471"/>
                    <a:pt x="8833" y="14026"/>
                  </a:cubicBezTo>
                  <a:lnTo>
                    <a:pt x="498" y="14026"/>
                  </a:lnTo>
                  <a:lnTo>
                    <a:pt x="498" y="3692"/>
                  </a:lnTo>
                  <a:lnTo>
                    <a:pt x="48504" y="25"/>
                  </a:lnTo>
                  <a:lnTo>
                    <a:pt x="48504" y="105705"/>
                  </a:lnTo>
                  <a:moveTo>
                    <a:pt x="49504" y="193382"/>
                  </a:moveTo>
                  <a:lnTo>
                    <a:pt x="49504" y="193382"/>
                  </a:lnTo>
                  <a:cubicBezTo>
                    <a:pt x="49504" y="197827"/>
                    <a:pt x="50616" y="201717"/>
                    <a:pt x="52838" y="205050"/>
                  </a:cubicBezTo>
                  <a:lnTo>
                    <a:pt x="52838" y="205384"/>
                  </a:lnTo>
                  <a:lnTo>
                    <a:pt x="54172" y="207384"/>
                  </a:lnTo>
                  <a:cubicBezTo>
                    <a:pt x="63062" y="220941"/>
                    <a:pt x="74730" y="227720"/>
                    <a:pt x="89176" y="227720"/>
                  </a:cubicBezTo>
                  <a:cubicBezTo>
                    <a:pt x="104734" y="227720"/>
                    <a:pt x="117291" y="220608"/>
                    <a:pt x="126847" y="206384"/>
                  </a:cubicBezTo>
                  <a:cubicBezTo>
                    <a:pt x="133737" y="195716"/>
                    <a:pt x="137182" y="179936"/>
                    <a:pt x="137182" y="159045"/>
                  </a:cubicBezTo>
                  <a:cubicBezTo>
                    <a:pt x="137182" y="138375"/>
                    <a:pt x="133959" y="122929"/>
                    <a:pt x="127514" y="112705"/>
                  </a:cubicBezTo>
                  <a:cubicBezTo>
                    <a:pt x="118624" y="98481"/>
                    <a:pt x="106956" y="91369"/>
                    <a:pt x="92510" y="91369"/>
                  </a:cubicBezTo>
                  <a:cubicBezTo>
                    <a:pt x="76952" y="91369"/>
                    <a:pt x="64284" y="97815"/>
                    <a:pt x="54505" y="110705"/>
                  </a:cubicBezTo>
                  <a:lnTo>
                    <a:pt x="53172" y="112705"/>
                  </a:lnTo>
                  <a:cubicBezTo>
                    <a:pt x="50727" y="117595"/>
                    <a:pt x="49504" y="121596"/>
                    <a:pt x="49504" y="124707"/>
                  </a:cubicBezTo>
                  <a:lnTo>
                    <a:pt x="49504" y="193382"/>
                  </a:lnTo>
                  <a:close/>
                </a:path>
              </a:pathLst>
            </a:custGeom>
            <a:solidFill>
              <a:schemeClr val="bg1"/>
            </a:solidFill>
            <a:ln w="333375" cap="flat">
              <a:noFill/>
              <a:prstDash val="solid"/>
              <a:miter/>
            </a:ln>
          </p:spPr>
          <p:txBody>
            <a:bodyPr rtlCol="0" anchor="ctr"/>
            <a:lstStyle/>
            <a:p>
              <a:endParaRPr lang="ja-JP" altLang="en-US"/>
            </a:p>
          </p:txBody>
        </p:sp>
        <p:sp>
          <p:nvSpPr>
            <p:cNvPr id="176" name="フリーフォーム: 図形 175">
              <a:extLst>
                <a:ext uri="{FF2B5EF4-FFF2-40B4-BE49-F238E27FC236}">
                  <a16:creationId xmlns:a16="http://schemas.microsoft.com/office/drawing/2014/main" id="{27B31297-9C3A-F81B-227E-AE8992E1D8F6}"/>
                </a:ext>
              </a:extLst>
            </p:cNvPr>
            <p:cNvSpPr/>
            <p:nvPr/>
          </p:nvSpPr>
          <p:spPr>
            <a:xfrm>
              <a:off x="6193432" y="1618777"/>
              <a:ext cx="150352" cy="153019"/>
            </a:xfrm>
            <a:custGeom>
              <a:avLst/>
              <a:gdLst>
                <a:gd name="connsiteX0" fmla="*/ 97530 w 150352"/>
                <a:gd name="connsiteY0" fmla="*/ 124044 h 153019"/>
                <a:gd name="connsiteX1" fmla="*/ 68193 w 150352"/>
                <a:gd name="connsiteY1" fmla="*/ 151048 h 153019"/>
                <a:gd name="connsiteX2" fmla="*/ 53858 w 150352"/>
                <a:gd name="connsiteY2" fmla="*/ 153048 h 153019"/>
                <a:gd name="connsiteX3" fmla="*/ 10185 w 150352"/>
                <a:gd name="connsiteY3" fmla="*/ 139380 h 153019"/>
                <a:gd name="connsiteX4" fmla="*/ 518 w 150352"/>
                <a:gd name="connsiteY4" fmla="*/ 117710 h 153019"/>
                <a:gd name="connsiteX5" fmla="*/ 28854 w 150352"/>
                <a:gd name="connsiteY5" fmla="*/ 76705 h 153019"/>
                <a:gd name="connsiteX6" fmla="*/ 33855 w 150352"/>
                <a:gd name="connsiteY6" fmla="*/ 74371 h 153019"/>
                <a:gd name="connsiteX7" fmla="*/ 93529 w 150352"/>
                <a:gd name="connsiteY7" fmla="*/ 62370 h 153019"/>
                <a:gd name="connsiteX8" fmla="*/ 95196 w 150352"/>
                <a:gd name="connsiteY8" fmla="*/ 62370 h 153019"/>
                <a:gd name="connsiteX9" fmla="*/ 95196 w 150352"/>
                <a:gd name="connsiteY9" fmla="*/ 50035 h 153019"/>
                <a:gd name="connsiteX10" fmla="*/ 74860 w 150352"/>
                <a:gd name="connsiteY10" fmla="*/ 11030 h 153019"/>
                <a:gd name="connsiteX11" fmla="*/ 59858 w 150352"/>
                <a:gd name="connsiteY11" fmla="*/ 7363 h 153019"/>
                <a:gd name="connsiteX12" fmla="*/ 25854 w 150352"/>
                <a:gd name="connsiteY12" fmla="*/ 20365 h 153019"/>
                <a:gd name="connsiteX13" fmla="*/ 23854 w 150352"/>
                <a:gd name="connsiteY13" fmla="*/ 22698 h 153019"/>
                <a:gd name="connsiteX14" fmla="*/ 40856 w 150352"/>
                <a:gd name="connsiteY14" fmla="*/ 38034 h 153019"/>
                <a:gd name="connsiteX15" fmla="*/ 30521 w 150352"/>
                <a:gd name="connsiteY15" fmla="*/ 52702 h 153019"/>
                <a:gd name="connsiteX16" fmla="*/ 25521 w 150352"/>
                <a:gd name="connsiteY16" fmla="*/ 53369 h 153019"/>
                <a:gd name="connsiteX17" fmla="*/ 10852 w 150352"/>
                <a:gd name="connsiteY17" fmla="*/ 42367 h 153019"/>
                <a:gd name="connsiteX18" fmla="*/ 10185 w 150352"/>
                <a:gd name="connsiteY18" fmla="*/ 37700 h 153019"/>
                <a:gd name="connsiteX19" fmla="*/ 31188 w 150352"/>
                <a:gd name="connsiteY19" fmla="*/ 7030 h 153019"/>
                <a:gd name="connsiteX20" fmla="*/ 60525 w 150352"/>
                <a:gd name="connsiteY20" fmla="*/ 29 h 153019"/>
                <a:gd name="connsiteX21" fmla="*/ 106197 w 150352"/>
                <a:gd name="connsiteY21" fmla="*/ 18364 h 153019"/>
                <a:gd name="connsiteX22" fmla="*/ 118199 w 150352"/>
                <a:gd name="connsiteY22" fmla="*/ 51702 h 153019"/>
                <a:gd name="connsiteX23" fmla="*/ 118199 w 150352"/>
                <a:gd name="connsiteY23" fmla="*/ 52035 h 153019"/>
                <a:gd name="connsiteX24" fmla="*/ 118199 w 150352"/>
                <a:gd name="connsiteY24" fmla="*/ 57703 h 153019"/>
                <a:gd name="connsiteX25" fmla="*/ 118199 w 150352"/>
                <a:gd name="connsiteY25" fmla="*/ 124378 h 153019"/>
                <a:gd name="connsiteX26" fmla="*/ 124200 w 150352"/>
                <a:gd name="connsiteY26" fmla="*/ 138713 h 153019"/>
                <a:gd name="connsiteX27" fmla="*/ 130534 w 150352"/>
                <a:gd name="connsiteY27" fmla="*/ 141046 h 153019"/>
                <a:gd name="connsiteX28" fmla="*/ 142535 w 150352"/>
                <a:gd name="connsiteY28" fmla="*/ 119710 h 153019"/>
                <a:gd name="connsiteX29" fmla="*/ 142535 w 150352"/>
                <a:gd name="connsiteY29" fmla="*/ 101041 h 153019"/>
                <a:gd name="connsiteX30" fmla="*/ 150870 w 150352"/>
                <a:gd name="connsiteY30" fmla="*/ 101041 h 153019"/>
                <a:gd name="connsiteX31" fmla="*/ 150870 w 150352"/>
                <a:gd name="connsiteY31" fmla="*/ 119710 h 153019"/>
                <a:gd name="connsiteX32" fmla="*/ 130867 w 150352"/>
                <a:gd name="connsiteY32" fmla="*/ 150048 h 153019"/>
                <a:gd name="connsiteX33" fmla="*/ 123533 w 150352"/>
                <a:gd name="connsiteY33" fmla="*/ 151381 h 153019"/>
                <a:gd name="connsiteX34" fmla="*/ 100197 w 150352"/>
                <a:gd name="connsiteY34" fmla="*/ 134046 h 153019"/>
                <a:gd name="connsiteX35" fmla="*/ 97530 w 150352"/>
                <a:gd name="connsiteY35" fmla="*/ 124044 h 153019"/>
                <a:gd name="connsiteX36" fmla="*/ 95196 w 150352"/>
                <a:gd name="connsiteY36" fmla="*/ 69371 h 153019"/>
                <a:gd name="connsiteX37" fmla="*/ 29855 w 150352"/>
                <a:gd name="connsiteY37" fmla="*/ 100708 h 153019"/>
                <a:gd name="connsiteX38" fmla="*/ 26187 w 150352"/>
                <a:gd name="connsiteY38" fmla="*/ 117377 h 153019"/>
                <a:gd name="connsiteX39" fmla="*/ 41523 w 150352"/>
                <a:gd name="connsiteY39" fmla="*/ 142380 h 153019"/>
                <a:gd name="connsiteX40" fmla="*/ 56191 w 150352"/>
                <a:gd name="connsiteY40" fmla="*/ 145714 h 153019"/>
                <a:gd name="connsiteX41" fmla="*/ 85195 w 150352"/>
                <a:gd name="connsiteY41" fmla="*/ 132045 h 153019"/>
                <a:gd name="connsiteX42" fmla="*/ 95196 w 150352"/>
                <a:gd name="connsiteY42" fmla="*/ 102708 h 153019"/>
                <a:gd name="connsiteX43" fmla="*/ 95196 w 150352"/>
                <a:gd name="connsiteY43" fmla="*/ 6937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530" y="124044"/>
                  </a:moveTo>
                  <a:cubicBezTo>
                    <a:pt x="91973" y="137824"/>
                    <a:pt x="82194" y="146825"/>
                    <a:pt x="68193" y="151048"/>
                  </a:cubicBezTo>
                  <a:cubicBezTo>
                    <a:pt x="63748" y="152381"/>
                    <a:pt x="58969" y="153048"/>
                    <a:pt x="53858" y="153048"/>
                  </a:cubicBezTo>
                  <a:cubicBezTo>
                    <a:pt x="34966" y="153048"/>
                    <a:pt x="20409" y="148492"/>
                    <a:pt x="10185" y="139380"/>
                  </a:cubicBezTo>
                  <a:cubicBezTo>
                    <a:pt x="3740" y="133601"/>
                    <a:pt x="518" y="126378"/>
                    <a:pt x="518" y="117710"/>
                  </a:cubicBezTo>
                  <a:cubicBezTo>
                    <a:pt x="518" y="100597"/>
                    <a:pt x="9963" y="86929"/>
                    <a:pt x="28854" y="76705"/>
                  </a:cubicBezTo>
                  <a:cubicBezTo>
                    <a:pt x="30410" y="75816"/>
                    <a:pt x="32077" y="75038"/>
                    <a:pt x="33855" y="74371"/>
                  </a:cubicBezTo>
                  <a:cubicBezTo>
                    <a:pt x="47412" y="67926"/>
                    <a:pt x="67304" y="63926"/>
                    <a:pt x="93529" y="62370"/>
                  </a:cubicBezTo>
                  <a:lnTo>
                    <a:pt x="95196" y="62370"/>
                  </a:lnTo>
                  <a:lnTo>
                    <a:pt x="95196" y="50035"/>
                  </a:lnTo>
                  <a:cubicBezTo>
                    <a:pt x="95196" y="31144"/>
                    <a:pt x="88418" y="18142"/>
                    <a:pt x="74860" y="11030"/>
                  </a:cubicBezTo>
                  <a:cubicBezTo>
                    <a:pt x="70193" y="8586"/>
                    <a:pt x="65192" y="7363"/>
                    <a:pt x="59858" y="7363"/>
                  </a:cubicBezTo>
                  <a:cubicBezTo>
                    <a:pt x="45190" y="7363"/>
                    <a:pt x="33855" y="11697"/>
                    <a:pt x="25854" y="20365"/>
                  </a:cubicBezTo>
                  <a:cubicBezTo>
                    <a:pt x="25187" y="21254"/>
                    <a:pt x="24521" y="22032"/>
                    <a:pt x="23854" y="22698"/>
                  </a:cubicBezTo>
                  <a:cubicBezTo>
                    <a:pt x="34299" y="24032"/>
                    <a:pt x="39967" y="29143"/>
                    <a:pt x="40856" y="38034"/>
                  </a:cubicBezTo>
                  <a:cubicBezTo>
                    <a:pt x="40856" y="45590"/>
                    <a:pt x="37411" y="50479"/>
                    <a:pt x="30521" y="52702"/>
                  </a:cubicBezTo>
                  <a:cubicBezTo>
                    <a:pt x="28965" y="53146"/>
                    <a:pt x="27299" y="53369"/>
                    <a:pt x="25521" y="53369"/>
                  </a:cubicBezTo>
                  <a:cubicBezTo>
                    <a:pt x="17520" y="53369"/>
                    <a:pt x="12630" y="49702"/>
                    <a:pt x="10852" y="42367"/>
                  </a:cubicBezTo>
                  <a:cubicBezTo>
                    <a:pt x="10408" y="41256"/>
                    <a:pt x="10185" y="39700"/>
                    <a:pt x="10185" y="37700"/>
                  </a:cubicBezTo>
                  <a:cubicBezTo>
                    <a:pt x="10185" y="24365"/>
                    <a:pt x="17186" y="14142"/>
                    <a:pt x="31188" y="7030"/>
                  </a:cubicBezTo>
                  <a:cubicBezTo>
                    <a:pt x="39856" y="2362"/>
                    <a:pt x="49635" y="29"/>
                    <a:pt x="60525" y="29"/>
                  </a:cubicBezTo>
                  <a:cubicBezTo>
                    <a:pt x="78750" y="29"/>
                    <a:pt x="93974" y="6141"/>
                    <a:pt x="106197" y="18364"/>
                  </a:cubicBezTo>
                  <a:cubicBezTo>
                    <a:pt x="113976" y="26365"/>
                    <a:pt x="117977" y="37478"/>
                    <a:pt x="118199" y="51702"/>
                  </a:cubicBezTo>
                  <a:lnTo>
                    <a:pt x="118199" y="52035"/>
                  </a:lnTo>
                  <a:lnTo>
                    <a:pt x="118199" y="57703"/>
                  </a:lnTo>
                  <a:lnTo>
                    <a:pt x="118199" y="124378"/>
                  </a:lnTo>
                  <a:cubicBezTo>
                    <a:pt x="118199" y="130823"/>
                    <a:pt x="120199" y="135601"/>
                    <a:pt x="124200" y="138713"/>
                  </a:cubicBezTo>
                  <a:cubicBezTo>
                    <a:pt x="125978" y="140269"/>
                    <a:pt x="128089" y="141046"/>
                    <a:pt x="130534" y="141046"/>
                  </a:cubicBezTo>
                  <a:cubicBezTo>
                    <a:pt x="138312" y="141046"/>
                    <a:pt x="142313" y="133934"/>
                    <a:pt x="142535" y="119710"/>
                  </a:cubicBezTo>
                  <a:lnTo>
                    <a:pt x="142535" y="101041"/>
                  </a:lnTo>
                  <a:lnTo>
                    <a:pt x="150870" y="101041"/>
                  </a:lnTo>
                  <a:lnTo>
                    <a:pt x="150870" y="119710"/>
                  </a:lnTo>
                  <a:cubicBezTo>
                    <a:pt x="150870" y="135935"/>
                    <a:pt x="144202" y="146047"/>
                    <a:pt x="130867" y="150048"/>
                  </a:cubicBezTo>
                  <a:cubicBezTo>
                    <a:pt x="128200" y="150937"/>
                    <a:pt x="125756" y="151381"/>
                    <a:pt x="123533" y="151381"/>
                  </a:cubicBezTo>
                  <a:cubicBezTo>
                    <a:pt x="112643" y="151381"/>
                    <a:pt x="104864" y="145603"/>
                    <a:pt x="100197" y="134046"/>
                  </a:cubicBezTo>
                  <a:cubicBezTo>
                    <a:pt x="98863" y="130934"/>
                    <a:pt x="97974" y="127600"/>
                    <a:pt x="97530" y="124044"/>
                  </a:cubicBezTo>
                  <a:moveTo>
                    <a:pt x="95196" y="69371"/>
                  </a:moveTo>
                  <a:cubicBezTo>
                    <a:pt x="60969" y="70704"/>
                    <a:pt x="39189" y="81150"/>
                    <a:pt x="29855" y="100708"/>
                  </a:cubicBezTo>
                  <a:cubicBezTo>
                    <a:pt x="27410" y="106042"/>
                    <a:pt x="26187" y="111598"/>
                    <a:pt x="26187" y="117377"/>
                  </a:cubicBezTo>
                  <a:cubicBezTo>
                    <a:pt x="26187" y="128712"/>
                    <a:pt x="31299" y="137046"/>
                    <a:pt x="41523" y="142380"/>
                  </a:cubicBezTo>
                  <a:cubicBezTo>
                    <a:pt x="45968" y="144602"/>
                    <a:pt x="50857" y="145714"/>
                    <a:pt x="56191" y="145714"/>
                  </a:cubicBezTo>
                  <a:cubicBezTo>
                    <a:pt x="67748" y="145714"/>
                    <a:pt x="77416" y="141158"/>
                    <a:pt x="85195" y="132045"/>
                  </a:cubicBezTo>
                  <a:cubicBezTo>
                    <a:pt x="91862" y="124489"/>
                    <a:pt x="95196" y="114710"/>
                    <a:pt x="95196" y="102708"/>
                  </a:cubicBezTo>
                  <a:lnTo>
                    <a:pt x="95196" y="69371"/>
                  </a:lnTo>
                  <a:close/>
                </a:path>
              </a:pathLst>
            </a:custGeom>
            <a:solidFill>
              <a:schemeClr val="bg1"/>
            </a:solidFill>
            <a:ln w="333375" cap="flat">
              <a:noFill/>
              <a:prstDash val="solid"/>
              <a:miter/>
            </a:ln>
          </p:spPr>
          <p:txBody>
            <a:bodyPr rtlCol="0" anchor="ctr"/>
            <a:lstStyle/>
            <a:p>
              <a:endParaRPr lang="ja-JP" altLang="en-US"/>
            </a:p>
          </p:txBody>
        </p:sp>
        <p:sp>
          <p:nvSpPr>
            <p:cNvPr id="177" name="フリーフォーム: 図形 176">
              <a:extLst>
                <a:ext uri="{FF2B5EF4-FFF2-40B4-BE49-F238E27FC236}">
                  <a16:creationId xmlns:a16="http://schemas.microsoft.com/office/drawing/2014/main" id="{064BF180-6A58-1A7D-A0C3-F9509E160FDE}"/>
                </a:ext>
              </a:extLst>
            </p:cNvPr>
            <p:cNvSpPr/>
            <p:nvPr/>
          </p:nvSpPr>
          <p:spPr>
            <a:xfrm>
              <a:off x="6357119" y="1618777"/>
              <a:ext cx="109013" cy="153019"/>
            </a:xfrm>
            <a:custGeom>
              <a:avLst/>
              <a:gdLst>
                <a:gd name="connsiteX0" fmla="*/ 58873 w 109013"/>
                <a:gd name="connsiteY0" fmla="*/ 84706 h 153019"/>
                <a:gd name="connsiteX1" fmla="*/ 58873 w 109013"/>
                <a:gd name="connsiteY1" fmla="*/ 84706 h 153019"/>
                <a:gd name="connsiteX2" fmla="*/ 21202 w 109013"/>
                <a:gd name="connsiteY2" fmla="*/ 73705 h 153019"/>
                <a:gd name="connsiteX3" fmla="*/ 14868 w 109013"/>
                <a:gd name="connsiteY3" fmla="*/ 69371 h 153019"/>
                <a:gd name="connsiteX4" fmla="*/ 533 w 109013"/>
                <a:gd name="connsiteY4" fmla="*/ 41034 h 153019"/>
                <a:gd name="connsiteX5" fmla="*/ 21202 w 109013"/>
                <a:gd name="connsiteY5" fmla="*/ 7030 h 153019"/>
                <a:gd name="connsiteX6" fmla="*/ 53873 w 109013"/>
                <a:gd name="connsiteY6" fmla="*/ 29 h 153019"/>
                <a:gd name="connsiteX7" fmla="*/ 85210 w 109013"/>
                <a:gd name="connsiteY7" fmla="*/ 9363 h 153019"/>
                <a:gd name="connsiteX8" fmla="*/ 90877 w 109013"/>
                <a:gd name="connsiteY8" fmla="*/ 4029 h 153019"/>
                <a:gd name="connsiteX9" fmla="*/ 97545 w 109013"/>
                <a:gd name="connsiteY9" fmla="*/ 29 h 153019"/>
                <a:gd name="connsiteX10" fmla="*/ 101212 w 109013"/>
                <a:gd name="connsiteY10" fmla="*/ 8030 h 153019"/>
                <a:gd name="connsiteX11" fmla="*/ 101212 w 109013"/>
                <a:gd name="connsiteY11" fmla="*/ 41701 h 153019"/>
                <a:gd name="connsiteX12" fmla="*/ 99212 w 109013"/>
                <a:gd name="connsiteY12" fmla="*/ 49368 h 153019"/>
                <a:gd name="connsiteX13" fmla="*/ 98878 w 109013"/>
                <a:gd name="connsiteY13" fmla="*/ 49368 h 153019"/>
                <a:gd name="connsiteX14" fmla="*/ 98545 w 109013"/>
                <a:gd name="connsiteY14" fmla="*/ 49702 h 153019"/>
                <a:gd name="connsiteX15" fmla="*/ 96878 w 109013"/>
                <a:gd name="connsiteY15" fmla="*/ 49702 h 153019"/>
                <a:gd name="connsiteX16" fmla="*/ 92877 w 109013"/>
                <a:gd name="connsiteY16" fmla="*/ 46701 h 153019"/>
                <a:gd name="connsiteX17" fmla="*/ 65207 w 109013"/>
                <a:gd name="connsiteY17" fmla="*/ 7363 h 153019"/>
                <a:gd name="connsiteX18" fmla="*/ 53873 w 109013"/>
                <a:gd name="connsiteY18" fmla="*/ 6363 h 153019"/>
                <a:gd name="connsiteX19" fmla="*/ 17201 w 109013"/>
                <a:gd name="connsiteY19" fmla="*/ 25699 h 153019"/>
                <a:gd name="connsiteX20" fmla="*/ 16535 w 109013"/>
                <a:gd name="connsiteY20" fmla="*/ 31699 h 153019"/>
                <a:gd name="connsiteX21" fmla="*/ 42204 w 109013"/>
                <a:gd name="connsiteY21" fmla="*/ 55702 h 153019"/>
                <a:gd name="connsiteX22" fmla="*/ 57540 w 109013"/>
                <a:gd name="connsiteY22" fmla="*/ 59036 h 153019"/>
                <a:gd name="connsiteX23" fmla="*/ 91877 w 109013"/>
                <a:gd name="connsiteY23" fmla="*/ 72038 h 153019"/>
                <a:gd name="connsiteX24" fmla="*/ 95544 w 109013"/>
                <a:gd name="connsiteY24" fmla="*/ 75038 h 153019"/>
                <a:gd name="connsiteX25" fmla="*/ 109546 w 109013"/>
                <a:gd name="connsiteY25" fmla="*/ 106709 h 153019"/>
                <a:gd name="connsiteX26" fmla="*/ 86210 w 109013"/>
                <a:gd name="connsiteY26" fmla="*/ 146714 h 153019"/>
                <a:gd name="connsiteX27" fmla="*/ 55873 w 109013"/>
                <a:gd name="connsiteY27" fmla="*/ 153048 h 153019"/>
                <a:gd name="connsiteX28" fmla="*/ 19202 w 109013"/>
                <a:gd name="connsiteY28" fmla="*/ 138713 h 153019"/>
                <a:gd name="connsiteX29" fmla="*/ 12534 w 109013"/>
                <a:gd name="connsiteY29" fmla="*/ 146380 h 153019"/>
                <a:gd name="connsiteX30" fmla="*/ 4200 w 109013"/>
                <a:gd name="connsiteY30" fmla="*/ 153048 h 153019"/>
                <a:gd name="connsiteX31" fmla="*/ 533 w 109013"/>
                <a:gd name="connsiteY31" fmla="*/ 145047 h 153019"/>
                <a:gd name="connsiteX32" fmla="*/ 533 w 109013"/>
                <a:gd name="connsiteY32" fmla="*/ 101041 h 153019"/>
                <a:gd name="connsiteX33" fmla="*/ 2866 w 109013"/>
                <a:gd name="connsiteY33" fmla="*/ 93040 h 153019"/>
                <a:gd name="connsiteX34" fmla="*/ 2866 w 109013"/>
                <a:gd name="connsiteY34" fmla="*/ 93040 h 153019"/>
                <a:gd name="connsiteX35" fmla="*/ 3200 w 109013"/>
                <a:gd name="connsiteY35" fmla="*/ 92707 h 153019"/>
                <a:gd name="connsiteX36" fmla="*/ 4866 w 109013"/>
                <a:gd name="connsiteY36" fmla="*/ 92707 h 153019"/>
                <a:gd name="connsiteX37" fmla="*/ 9200 w 109013"/>
                <a:gd name="connsiteY37" fmla="*/ 96374 h 153019"/>
                <a:gd name="connsiteX38" fmla="*/ 9534 w 109013"/>
                <a:gd name="connsiteY38" fmla="*/ 98374 h 153019"/>
                <a:gd name="connsiteX39" fmla="*/ 42538 w 109013"/>
                <a:gd name="connsiteY39" fmla="*/ 144047 h 153019"/>
                <a:gd name="connsiteX40" fmla="*/ 55873 w 109013"/>
                <a:gd name="connsiteY40" fmla="*/ 145714 h 153019"/>
                <a:gd name="connsiteX41" fmla="*/ 92211 w 109013"/>
                <a:gd name="connsiteY41" fmla="*/ 124711 h 153019"/>
                <a:gd name="connsiteX42" fmla="*/ 93544 w 109013"/>
                <a:gd name="connsiteY42" fmla="*/ 115377 h 153019"/>
                <a:gd name="connsiteX43" fmla="*/ 58873 w 109013"/>
                <a:gd name="connsiteY43" fmla="*/ 84706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13" h="153019">
                  <a:moveTo>
                    <a:pt x="58873" y="84706"/>
                  </a:moveTo>
                  <a:lnTo>
                    <a:pt x="58873" y="84706"/>
                  </a:lnTo>
                  <a:cubicBezTo>
                    <a:pt x="39760" y="80928"/>
                    <a:pt x="27203" y="77261"/>
                    <a:pt x="21202" y="73705"/>
                  </a:cubicBezTo>
                  <a:cubicBezTo>
                    <a:pt x="18979" y="72594"/>
                    <a:pt x="16868" y="71149"/>
                    <a:pt x="14868" y="69371"/>
                  </a:cubicBezTo>
                  <a:cubicBezTo>
                    <a:pt x="5311" y="61592"/>
                    <a:pt x="533" y="52146"/>
                    <a:pt x="533" y="41034"/>
                  </a:cubicBezTo>
                  <a:cubicBezTo>
                    <a:pt x="533" y="25476"/>
                    <a:pt x="7422" y="14142"/>
                    <a:pt x="21202" y="7030"/>
                  </a:cubicBezTo>
                  <a:cubicBezTo>
                    <a:pt x="29870" y="2362"/>
                    <a:pt x="40760" y="29"/>
                    <a:pt x="53873" y="29"/>
                  </a:cubicBezTo>
                  <a:cubicBezTo>
                    <a:pt x="66319" y="29"/>
                    <a:pt x="76764" y="3140"/>
                    <a:pt x="85210" y="9363"/>
                  </a:cubicBezTo>
                  <a:cubicBezTo>
                    <a:pt x="87655" y="7363"/>
                    <a:pt x="89544" y="5585"/>
                    <a:pt x="90877" y="4029"/>
                  </a:cubicBezTo>
                  <a:cubicBezTo>
                    <a:pt x="93767" y="1362"/>
                    <a:pt x="95989" y="29"/>
                    <a:pt x="97545" y="29"/>
                  </a:cubicBezTo>
                  <a:cubicBezTo>
                    <a:pt x="99767" y="2029"/>
                    <a:pt x="100990" y="4696"/>
                    <a:pt x="101212" y="8030"/>
                  </a:cubicBezTo>
                  <a:lnTo>
                    <a:pt x="101212" y="41701"/>
                  </a:lnTo>
                  <a:cubicBezTo>
                    <a:pt x="101212" y="46368"/>
                    <a:pt x="100545" y="48924"/>
                    <a:pt x="99212" y="49368"/>
                  </a:cubicBezTo>
                  <a:lnTo>
                    <a:pt x="98878" y="49368"/>
                  </a:lnTo>
                  <a:lnTo>
                    <a:pt x="98545" y="49702"/>
                  </a:lnTo>
                  <a:lnTo>
                    <a:pt x="96878" y="49702"/>
                  </a:lnTo>
                  <a:cubicBezTo>
                    <a:pt x="94433" y="49702"/>
                    <a:pt x="93100" y="48702"/>
                    <a:pt x="92877" y="46701"/>
                  </a:cubicBezTo>
                  <a:cubicBezTo>
                    <a:pt x="91322" y="24254"/>
                    <a:pt x="82098" y="11141"/>
                    <a:pt x="65207" y="7363"/>
                  </a:cubicBezTo>
                  <a:cubicBezTo>
                    <a:pt x="61651" y="6696"/>
                    <a:pt x="57873" y="6363"/>
                    <a:pt x="53873" y="6363"/>
                  </a:cubicBezTo>
                  <a:cubicBezTo>
                    <a:pt x="32981" y="6363"/>
                    <a:pt x="20757" y="12808"/>
                    <a:pt x="17201" y="25699"/>
                  </a:cubicBezTo>
                  <a:cubicBezTo>
                    <a:pt x="16757" y="27699"/>
                    <a:pt x="16535" y="29699"/>
                    <a:pt x="16535" y="31699"/>
                  </a:cubicBezTo>
                  <a:cubicBezTo>
                    <a:pt x="16535" y="43034"/>
                    <a:pt x="25091" y="51035"/>
                    <a:pt x="42204" y="55702"/>
                  </a:cubicBezTo>
                  <a:cubicBezTo>
                    <a:pt x="45538" y="56592"/>
                    <a:pt x="50650" y="57703"/>
                    <a:pt x="57540" y="59036"/>
                  </a:cubicBezTo>
                  <a:cubicBezTo>
                    <a:pt x="73542" y="62148"/>
                    <a:pt x="84987" y="66481"/>
                    <a:pt x="91877" y="72038"/>
                  </a:cubicBezTo>
                  <a:cubicBezTo>
                    <a:pt x="93211" y="72927"/>
                    <a:pt x="94433" y="73927"/>
                    <a:pt x="95544" y="75038"/>
                  </a:cubicBezTo>
                  <a:cubicBezTo>
                    <a:pt x="104879" y="84373"/>
                    <a:pt x="109546" y="94930"/>
                    <a:pt x="109546" y="106709"/>
                  </a:cubicBezTo>
                  <a:cubicBezTo>
                    <a:pt x="109546" y="125600"/>
                    <a:pt x="101768" y="138935"/>
                    <a:pt x="86210" y="146714"/>
                  </a:cubicBezTo>
                  <a:cubicBezTo>
                    <a:pt x="77765" y="150937"/>
                    <a:pt x="67652" y="153048"/>
                    <a:pt x="55873" y="153048"/>
                  </a:cubicBezTo>
                  <a:cubicBezTo>
                    <a:pt x="41427" y="153048"/>
                    <a:pt x="29203" y="148270"/>
                    <a:pt x="19202" y="138713"/>
                  </a:cubicBezTo>
                  <a:lnTo>
                    <a:pt x="12534" y="146380"/>
                  </a:lnTo>
                  <a:cubicBezTo>
                    <a:pt x="8089" y="150825"/>
                    <a:pt x="5311" y="153048"/>
                    <a:pt x="4200" y="153048"/>
                  </a:cubicBezTo>
                  <a:cubicBezTo>
                    <a:pt x="1977" y="151048"/>
                    <a:pt x="755" y="148381"/>
                    <a:pt x="533" y="145047"/>
                  </a:cubicBezTo>
                  <a:lnTo>
                    <a:pt x="533" y="101041"/>
                  </a:lnTo>
                  <a:cubicBezTo>
                    <a:pt x="533" y="96152"/>
                    <a:pt x="1310" y="93485"/>
                    <a:pt x="2866" y="93040"/>
                  </a:cubicBezTo>
                  <a:lnTo>
                    <a:pt x="2866" y="93040"/>
                  </a:lnTo>
                  <a:lnTo>
                    <a:pt x="3200" y="92707"/>
                  </a:lnTo>
                  <a:lnTo>
                    <a:pt x="4866" y="92707"/>
                  </a:lnTo>
                  <a:cubicBezTo>
                    <a:pt x="7089" y="92707"/>
                    <a:pt x="8534" y="93930"/>
                    <a:pt x="9200" y="96374"/>
                  </a:cubicBezTo>
                  <a:cubicBezTo>
                    <a:pt x="9200" y="96819"/>
                    <a:pt x="9311" y="97485"/>
                    <a:pt x="9534" y="98374"/>
                  </a:cubicBezTo>
                  <a:cubicBezTo>
                    <a:pt x="15312" y="124155"/>
                    <a:pt x="26313" y="139380"/>
                    <a:pt x="42538" y="144047"/>
                  </a:cubicBezTo>
                  <a:cubicBezTo>
                    <a:pt x="46538" y="145158"/>
                    <a:pt x="50983" y="145714"/>
                    <a:pt x="55873" y="145714"/>
                  </a:cubicBezTo>
                  <a:cubicBezTo>
                    <a:pt x="75875" y="145714"/>
                    <a:pt x="87988" y="138713"/>
                    <a:pt x="92211" y="124711"/>
                  </a:cubicBezTo>
                  <a:cubicBezTo>
                    <a:pt x="93100" y="121822"/>
                    <a:pt x="93544" y="118710"/>
                    <a:pt x="93544" y="115377"/>
                  </a:cubicBezTo>
                  <a:cubicBezTo>
                    <a:pt x="93544" y="99152"/>
                    <a:pt x="81987" y="88929"/>
                    <a:pt x="58873" y="84706"/>
                  </a:cubicBezTo>
                  <a:close/>
                </a:path>
              </a:pathLst>
            </a:custGeom>
            <a:solidFill>
              <a:schemeClr val="bg1"/>
            </a:solidFill>
            <a:ln w="333375" cap="flat">
              <a:noFill/>
              <a:prstDash val="solid"/>
              <a:miter/>
            </a:ln>
          </p:spPr>
          <p:txBody>
            <a:bodyPr rtlCol="0" anchor="ctr"/>
            <a:lstStyle/>
            <a:p>
              <a:endParaRPr lang="ja-JP" altLang="en-US"/>
            </a:p>
          </p:txBody>
        </p:sp>
        <p:sp>
          <p:nvSpPr>
            <p:cNvPr id="178" name="フリーフォーム: 図形 177">
              <a:extLst>
                <a:ext uri="{FF2B5EF4-FFF2-40B4-BE49-F238E27FC236}">
                  <a16:creationId xmlns:a16="http://schemas.microsoft.com/office/drawing/2014/main" id="{6CCD251E-E2D9-F0F2-CFFC-D6FB88E0BD3E}"/>
                </a:ext>
              </a:extLst>
            </p:cNvPr>
            <p:cNvSpPr/>
            <p:nvPr/>
          </p:nvSpPr>
          <p:spPr>
            <a:xfrm>
              <a:off x="6486802" y="1618777"/>
              <a:ext cx="129016" cy="153019"/>
            </a:xfrm>
            <a:custGeom>
              <a:avLst/>
              <a:gdLst>
                <a:gd name="connsiteX0" fmla="*/ 121229 w 129016"/>
                <a:gd name="connsiteY0" fmla="*/ 72371 h 153019"/>
                <a:gd name="connsiteX1" fmla="*/ 121229 w 129016"/>
                <a:gd name="connsiteY1" fmla="*/ 72371 h 153019"/>
                <a:gd name="connsiteX2" fmla="*/ 28217 w 129016"/>
                <a:gd name="connsiteY2" fmla="*/ 72371 h 153019"/>
                <a:gd name="connsiteX3" fmla="*/ 38219 w 129016"/>
                <a:gd name="connsiteY3" fmla="*/ 122377 h 153019"/>
                <a:gd name="connsiteX4" fmla="*/ 75890 w 129016"/>
                <a:gd name="connsiteY4" fmla="*/ 144714 h 153019"/>
                <a:gd name="connsiteX5" fmla="*/ 112895 w 129016"/>
                <a:gd name="connsiteY5" fmla="*/ 126045 h 153019"/>
                <a:gd name="connsiteX6" fmla="*/ 120896 w 129016"/>
                <a:gd name="connsiteY6" fmla="*/ 110376 h 153019"/>
                <a:gd name="connsiteX7" fmla="*/ 125230 w 129016"/>
                <a:gd name="connsiteY7" fmla="*/ 105709 h 153019"/>
                <a:gd name="connsiteX8" fmla="*/ 129563 w 129016"/>
                <a:gd name="connsiteY8" fmla="*/ 109709 h 153019"/>
                <a:gd name="connsiteX9" fmla="*/ 120229 w 129016"/>
                <a:gd name="connsiteY9" fmla="*/ 129712 h 153019"/>
                <a:gd name="connsiteX10" fmla="*/ 84224 w 129016"/>
                <a:gd name="connsiteY10" fmla="*/ 152048 h 153019"/>
                <a:gd name="connsiteX11" fmla="*/ 73890 w 129016"/>
                <a:gd name="connsiteY11" fmla="*/ 153048 h 153019"/>
                <a:gd name="connsiteX12" fmla="*/ 20550 w 129016"/>
                <a:gd name="connsiteY12" fmla="*/ 129045 h 153019"/>
                <a:gd name="connsiteX13" fmla="*/ 547 w 129016"/>
                <a:gd name="connsiteY13" fmla="*/ 76038 h 153019"/>
                <a:gd name="connsiteX14" fmla="*/ 24550 w 129016"/>
                <a:gd name="connsiteY14" fmla="*/ 18698 h 153019"/>
                <a:gd name="connsiteX15" fmla="*/ 69889 w 129016"/>
                <a:gd name="connsiteY15" fmla="*/ 29 h 153019"/>
                <a:gd name="connsiteX16" fmla="*/ 122563 w 129016"/>
                <a:gd name="connsiteY16" fmla="*/ 32033 h 153019"/>
                <a:gd name="connsiteX17" fmla="*/ 129563 w 129016"/>
                <a:gd name="connsiteY17" fmla="*/ 65370 h 153019"/>
                <a:gd name="connsiteX18" fmla="*/ 127230 w 129016"/>
                <a:gd name="connsiteY18" fmla="*/ 72038 h 153019"/>
                <a:gd name="connsiteX19" fmla="*/ 121229 w 129016"/>
                <a:gd name="connsiteY19" fmla="*/ 72371 h 153019"/>
                <a:gd name="connsiteX20" fmla="*/ 28551 w 129016"/>
                <a:gd name="connsiteY20" fmla="*/ 65370 h 153019"/>
                <a:gd name="connsiteX21" fmla="*/ 28551 w 129016"/>
                <a:gd name="connsiteY21" fmla="*/ 65370 h 153019"/>
                <a:gd name="connsiteX22" fmla="*/ 107561 w 129016"/>
                <a:gd name="connsiteY22" fmla="*/ 65370 h 153019"/>
                <a:gd name="connsiteX23" fmla="*/ 93559 w 129016"/>
                <a:gd name="connsiteY23" fmla="*/ 17698 h 153019"/>
                <a:gd name="connsiteX24" fmla="*/ 69889 w 129016"/>
                <a:gd name="connsiteY24" fmla="*/ 7363 h 153019"/>
                <a:gd name="connsiteX25" fmla="*/ 41219 w 129016"/>
                <a:gd name="connsiteY25" fmla="*/ 23032 h 153019"/>
                <a:gd name="connsiteX26" fmla="*/ 28551 w 129016"/>
                <a:gd name="connsiteY26" fmla="*/ 65370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016" h="153019">
                  <a:moveTo>
                    <a:pt x="121229" y="72371"/>
                  </a:moveTo>
                  <a:lnTo>
                    <a:pt x="121229" y="72371"/>
                  </a:lnTo>
                  <a:lnTo>
                    <a:pt x="28217" y="72371"/>
                  </a:lnTo>
                  <a:cubicBezTo>
                    <a:pt x="28217" y="95041"/>
                    <a:pt x="31551" y="111709"/>
                    <a:pt x="38219" y="122377"/>
                  </a:cubicBezTo>
                  <a:cubicBezTo>
                    <a:pt x="48887" y="136157"/>
                    <a:pt x="61444" y="143602"/>
                    <a:pt x="75890" y="144714"/>
                  </a:cubicBezTo>
                  <a:cubicBezTo>
                    <a:pt x="91225" y="144714"/>
                    <a:pt x="103560" y="138491"/>
                    <a:pt x="112895" y="126045"/>
                  </a:cubicBezTo>
                  <a:cubicBezTo>
                    <a:pt x="116228" y="121600"/>
                    <a:pt x="118895" y="116377"/>
                    <a:pt x="120896" y="110376"/>
                  </a:cubicBezTo>
                  <a:cubicBezTo>
                    <a:pt x="121562" y="107265"/>
                    <a:pt x="123007" y="105709"/>
                    <a:pt x="125230" y="105709"/>
                  </a:cubicBezTo>
                  <a:cubicBezTo>
                    <a:pt x="128119" y="105709"/>
                    <a:pt x="129563" y="107042"/>
                    <a:pt x="129563" y="109709"/>
                  </a:cubicBezTo>
                  <a:cubicBezTo>
                    <a:pt x="129563" y="114599"/>
                    <a:pt x="126452" y="121266"/>
                    <a:pt x="120229" y="129712"/>
                  </a:cubicBezTo>
                  <a:cubicBezTo>
                    <a:pt x="111117" y="142158"/>
                    <a:pt x="99115" y="149603"/>
                    <a:pt x="84224" y="152048"/>
                  </a:cubicBezTo>
                  <a:cubicBezTo>
                    <a:pt x="80891" y="152715"/>
                    <a:pt x="77446" y="153048"/>
                    <a:pt x="73890" y="153048"/>
                  </a:cubicBezTo>
                  <a:cubicBezTo>
                    <a:pt x="52998" y="153048"/>
                    <a:pt x="35218" y="145047"/>
                    <a:pt x="20550" y="129045"/>
                  </a:cubicBezTo>
                  <a:cubicBezTo>
                    <a:pt x="7215" y="114376"/>
                    <a:pt x="547" y="96708"/>
                    <a:pt x="547" y="76038"/>
                  </a:cubicBezTo>
                  <a:cubicBezTo>
                    <a:pt x="547" y="52924"/>
                    <a:pt x="8548" y="33811"/>
                    <a:pt x="24550" y="18698"/>
                  </a:cubicBezTo>
                  <a:cubicBezTo>
                    <a:pt x="37441" y="6252"/>
                    <a:pt x="52554" y="29"/>
                    <a:pt x="69889" y="29"/>
                  </a:cubicBezTo>
                  <a:cubicBezTo>
                    <a:pt x="95003" y="29"/>
                    <a:pt x="112561" y="10697"/>
                    <a:pt x="122563" y="32033"/>
                  </a:cubicBezTo>
                  <a:cubicBezTo>
                    <a:pt x="127230" y="42034"/>
                    <a:pt x="129563" y="53146"/>
                    <a:pt x="129563" y="65370"/>
                  </a:cubicBezTo>
                  <a:cubicBezTo>
                    <a:pt x="129563" y="69148"/>
                    <a:pt x="128786" y="71371"/>
                    <a:pt x="127230" y="72038"/>
                  </a:cubicBezTo>
                  <a:cubicBezTo>
                    <a:pt x="126563" y="72260"/>
                    <a:pt x="124563" y="72371"/>
                    <a:pt x="121229" y="72371"/>
                  </a:cubicBezTo>
                  <a:moveTo>
                    <a:pt x="28551" y="65370"/>
                  </a:moveTo>
                  <a:lnTo>
                    <a:pt x="28551" y="65370"/>
                  </a:lnTo>
                  <a:lnTo>
                    <a:pt x="107561" y="65370"/>
                  </a:lnTo>
                  <a:cubicBezTo>
                    <a:pt x="107561" y="44257"/>
                    <a:pt x="102893" y="28366"/>
                    <a:pt x="93559" y="17698"/>
                  </a:cubicBezTo>
                  <a:cubicBezTo>
                    <a:pt x="87336" y="10808"/>
                    <a:pt x="79446" y="7363"/>
                    <a:pt x="69889" y="7363"/>
                  </a:cubicBezTo>
                  <a:cubicBezTo>
                    <a:pt x="58555" y="7363"/>
                    <a:pt x="48998" y="12586"/>
                    <a:pt x="41219" y="23032"/>
                  </a:cubicBezTo>
                  <a:cubicBezTo>
                    <a:pt x="33440" y="33033"/>
                    <a:pt x="29217" y="47146"/>
                    <a:pt x="28551" y="65370"/>
                  </a:cubicBezTo>
                  <a:close/>
                </a:path>
              </a:pathLst>
            </a:custGeom>
            <a:solidFill>
              <a:schemeClr val="bg1"/>
            </a:solidFill>
            <a:ln w="333375" cap="flat">
              <a:noFill/>
              <a:prstDash val="solid"/>
              <a:miter/>
            </a:ln>
          </p:spPr>
          <p:txBody>
            <a:bodyPr rtlCol="0" anchor="ctr"/>
            <a:lstStyle/>
            <a:p>
              <a:endParaRPr lang="ja-JP" altLang="en-US"/>
            </a:p>
          </p:txBody>
        </p:sp>
        <p:sp>
          <p:nvSpPr>
            <p:cNvPr id="179" name="フリーフォーム: 図形 178">
              <a:extLst>
                <a:ext uri="{FF2B5EF4-FFF2-40B4-BE49-F238E27FC236}">
                  <a16:creationId xmlns:a16="http://schemas.microsoft.com/office/drawing/2014/main" id="{64D44A7C-19DE-9E8C-6BEC-59CAAB7275BE}"/>
                </a:ext>
              </a:extLst>
            </p:cNvPr>
            <p:cNvSpPr/>
            <p:nvPr/>
          </p:nvSpPr>
          <p:spPr>
            <a:xfrm>
              <a:off x="6636821" y="1618777"/>
              <a:ext cx="127015" cy="153019"/>
            </a:xfrm>
            <a:custGeom>
              <a:avLst/>
              <a:gdLst>
                <a:gd name="connsiteX0" fmla="*/ 108910 w 127015"/>
                <a:gd name="connsiteY0" fmla="*/ 20698 h 153019"/>
                <a:gd name="connsiteX1" fmla="*/ 73239 w 127015"/>
                <a:gd name="connsiteY1" fmla="*/ 8363 h 153019"/>
                <a:gd name="connsiteX2" fmla="*/ 39568 w 127015"/>
                <a:gd name="connsiteY2" fmla="*/ 28366 h 153019"/>
                <a:gd name="connsiteX3" fmla="*/ 28233 w 127015"/>
                <a:gd name="connsiteY3" fmla="*/ 76705 h 153019"/>
                <a:gd name="connsiteX4" fmla="*/ 56903 w 127015"/>
                <a:gd name="connsiteY4" fmla="*/ 139713 h 153019"/>
                <a:gd name="connsiteX5" fmla="*/ 75239 w 127015"/>
                <a:gd name="connsiteY5" fmla="*/ 144714 h 153019"/>
                <a:gd name="connsiteX6" fmla="*/ 118911 w 127015"/>
                <a:gd name="connsiteY6" fmla="*/ 109709 h 153019"/>
                <a:gd name="connsiteX7" fmla="*/ 123245 w 127015"/>
                <a:gd name="connsiteY7" fmla="*/ 106375 h 153019"/>
                <a:gd name="connsiteX8" fmla="*/ 127579 w 127015"/>
                <a:gd name="connsiteY8" fmla="*/ 109709 h 153019"/>
                <a:gd name="connsiteX9" fmla="*/ 120245 w 127015"/>
                <a:gd name="connsiteY9" fmla="*/ 127711 h 153019"/>
                <a:gd name="connsiteX10" fmla="*/ 72239 w 127015"/>
                <a:gd name="connsiteY10" fmla="*/ 153048 h 153019"/>
                <a:gd name="connsiteX11" fmla="*/ 19232 w 127015"/>
                <a:gd name="connsiteY11" fmla="*/ 128378 h 153019"/>
                <a:gd name="connsiteX12" fmla="*/ 563 w 127015"/>
                <a:gd name="connsiteY12" fmla="*/ 77372 h 153019"/>
                <a:gd name="connsiteX13" fmla="*/ 24233 w 127015"/>
                <a:gd name="connsiteY13" fmla="*/ 20031 h 153019"/>
                <a:gd name="connsiteX14" fmla="*/ 72905 w 127015"/>
                <a:gd name="connsiteY14" fmla="*/ 29 h 153019"/>
                <a:gd name="connsiteX15" fmla="*/ 115244 w 127015"/>
                <a:gd name="connsiteY15" fmla="*/ 15031 h 153019"/>
                <a:gd name="connsiteX16" fmla="*/ 123912 w 127015"/>
                <a:gd name="connsiteY16" fmla="*/ 35700 h 153019"/>
                <a:gd name="connsiteX17" fmla="*/ 112910 w 127015"/>
                <a:gd name="connsiteY17" fmla="*/ 51035 h 153019"/>
                <a:gd name="connsiteX18" fmla="*/ 108576 w 127015"/>
                <a:gd name="connsiteY18" fmla="*/ 51369 h 153019"/>
                <a:gd name="connsiteX19" fmla="*/ 93908 w 127015"/>
                <a:gd name="connsiteY19" fmla="*/ 40701 h 153019"/>
                <a:gd name="connsiteX20" fmla="*/ 93241 w 127015"/>
                <a:gd name="connsiteY20" fmla="*/ 36033 h 153019"/>
                <a:gd name="connsiteX21" fmla="*/ 104909 w 127015"/>
                <a:gd name="connsiteY21" fmla="*/ 21365 h 153019"/>
                <a:gd name="connsiteX22" fmla="*/ 108910 w 127015"/>
                <a:gd name="connsiteY22" fmla="*/ 20698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7015" h="153019">
                  <a:moveTo>
                    <a:pt x="108910" y="20698"/>
                  </a:moveTo>
                  <a:cubicBezTo>
                    <a:pt x="100909" y="12475"/>
                    <a:pt x="89018" y="8363"/>
                    <a:pt x="73239" y="8363"/>
                  </a:cubicBezTo>
                  <a:cubicBezTo>
                    <a:pt x="59237" y="8363"/>
                    <a:pt x="48013" y="15031"/>
                    <a:pt x="39568" y="28366"/>
                  </a:cubicBezTo>
                  <a:cubicBezTo>
                    <a:pt x="32011" y="40367"/>
                    <a:pt x="28233" y="56480"/>
                    <a:pt x="28233" y="76705"/>
                  </a:cubicBezTo>
                  <a:cubicBezTo>
                    <a:pt x="28233" y="108709"/>
                    <a:pt x="37790" y="129712"/>
                    <a:pt x="56903" y="139713"/>
                  </a:cubicBezTo>
                  <a:cubicBezTo>
                    <a:pt x="62904" y="143047"/>
                    <a:pt x="69016" y="144714"/>
                    <a:pt x="75239" y="144714"/>
                  </a:cubicBezTo>
                  <a:cubicBezTo>
                    <a:pt x="97019" y="144714"/>
                    <a:pt x="111577" y="133045"/>
                    <a:pt x="118911" y="109709"/>
                  </a:cubicBezTo>
                  <a:cubicBezTo>
                    <a:pt x="119578" y="107487"/>
                    <a:pt x="121022" y="106375"/>
                    <a:pt x="123245" y="106375"/>
                  </a:cubicBezTo>
                  <a:cubicBezTo>
                    <a:pt x="126134" y="106375"/>
                    <a:pt x="127579" y="107487"/>
                    <a:pt x="127579" y="109709"/>
                  </a:cubicBezTo>
                  <a:cubicBezTo>
                    <a:pt x="127579" y="113932"/>
                    <a:pt x="125134" y="119933"/>
                    <a:pt x="120245" y="127711"/>
                  </a:cubicBezTo>
                  <a:cubicBezTo>
                    <a:pt x="109354" y="144602"/>
                    <a:pt x="93352" y="153048"/>
                    <a:pt x="72239" y="153048"/>
                  </a:cubicBezTo>
                  <a:cubicBezTo>
                    <a:pt x="51347" y="153048"/>
                    <a:pt x="33678" y="144825"/>
                    <a:pt x="19232" y="128378"/>
                  </a:cubicBezTo>
                  <a:cubicBezTo>
                    <a:pt x="6786" y="113932"/>
                    <a:pt x="563" y="96930"/>
                    <a:pt x="563" y="77372"/>
                  </a:cubicBezTo>
                  <a:cubicBezTo>
                    <a:pt x="563" y="54480"/>
                    <a:pt x="8453" y="35367"/>
                    <a:pt x="24233" y="20031"/>
                  </a:cubicBezTo>
                  <a:cubicBezTo>
                    <a:pt x="37790" y="6696"/>
                    <a:pt x="54014" y="29"/>
                    <a:pt x="72905" y="29"/>
                  </a:cubicBezTo>
                  <a:cubicBezTo>
                    <a:pt x="91352" y="29"/>
                    <a:pt x="105465" y="5029"/>
                    <a:pt x="115244" y="15031"/>
                  </a:cubicBezTo>
                  <a:cubicBezTo>
                    <a:pt x="121022" y="21031"/>
                    <a:pt x="123912" y="27921"/>
                    <a:pt x="123912" y="35700"/>
                  </a:cubicBezTo>
                  <a:cubicBezTo>
                    <a:pt x="123912" y="44145"/>
                    <a:pt x="120245" y="49257"/>
                    <a:pt x="112910" y="51035"/>
                  </a:cubicBezTo>
                  <a:cubicBezTo>
                    <a:pt x="111577" y="51258"/>
                    <a:pt x="110132" y="51369"/>
                    <a:pt x="108576" y="51369"/>
                  </a:cubicBezTo>
                  <a:cubicBezTo>
                    <a:pt x="100798" y="51369"/>
                    <a:pt x="95908" y="47812"/>
                    <a:pt x="93908" y="40701"/>
                  </a:cubicBezTo>
                  <a:cubicBezTo>
                    <a:pt x="93464" y="39367"/>
                    <a:pt x="93241" y="37811"/>
                    <a:pt x="93241" y="36033"/>
                  </a:cubicBezTo>
                  <a:cubicBezTo>
                    <a:pt x="93241" y="28032"/>
                    <a:pt x="97131" y="23143"/>
                    <a:pt x="104909" y="21365"/>
                  </a:cubicBezTo>
                  <a:cubicBezTo>
                    <a:pt x="106243" y="20920"/>
                    <a:pt x="107576" y="20698"/>
                    <a:pt x="108910" y="20698"/>
                  </a:cubicBezTo>
                  <a:close/>
                </a:path>
              </a:pathLst>
            </a:custGeom>
            <a:solidFill>
              <a:schemeClr val="bg1"/>
            </a:solidFill>
            <a:ln w="333375" cap="flat">
              <a:noFill/>
              <a:prstDash val="solid"/>
              <a:miter/>
            </a:ln>
          </p:spPr>
          <p:txBody>
            <a:bodyPr rtlCol="0" anchor="ctr"/>
            <a:lstStyle/>
            <a:p>
              <a:endParaRPr lang="ja-JP" altLang="en-US"/>
            </a:p>
          </p:txBody>
        </p:sp>
        <p:sp>
          <p:nvSpPr>
            <p:cNvPr id="180" name="フリーフォーム: 図形 179">
              <a:extLst>
                <a:ext uri="{FF2B5EF4-FFF2-40B4-BE49-F238E27FC236}">
                  <a16:creationId xmlns:a16="http://schemas.microsoft.com/office/drawing/2014/main" id="{E8C885A9-92A9-68DB-9275-1E4BE240EB16}"/>
                </a:ext>
              </a:extLst>
            </p:cNvPr>
            <p:cNvSpPr/>
            <p:nvPr/>
          </p:nvSpPr>
          <p:spPr>
            <a:xfrm>
              <a:off x="6782839" y="1618777"/>
              <a:ext cx="147685" cy="153019"/>
            </a:xfrm>
            <a:custGeom>
              <a:avLst/>
              <a:gdLst>
                <a:gd name="connsiteX0" fmla="*/ 148264 w 147685"/>
                <a:gd name="connsiteY0" fmla="*/ 78039 h 153019"/>
                <a:gd name="connsiteX1" fmla="*/ 148264 w 147685"/>
                <a:gd name="connsiteY1" fmla="*/ 78039 h 153019"/>
                <a:gd name="connsiteX2" fmla="*/ 122928 w 147685"/>
                <a:gd name="connsiteY2" fmla="*/ 134712 h 153019"/>
                <a:gd name="connsiteX3" fmla="*/ 74255 w 147685"/>
                <a:gd name="connsiteY3" fmla="*/ 153048 h 153019"/>
                <a:gd name="connsiteX4" fmla="*/ 20248 w 147685"/>
                <a:gd name="connsiteY4" fmla="*/ 129045 h 153019"/>
                <a:gd name="connsiteX5" fmla="*/ 579 w 147685"/>
                <a:gd name="connsiteY5" fmla="*/ 78039 h 153019"/>
                <a:gd name="connsiteX6" fmla="*/ 24916 w 147685"/>
                <a:gd name="connsiteY6" fmla="*/ 20698 h 153019"/>
                <a:gd name="connsiteX7" fmla="*/ 74589 w 147685"/>
                <a:gd name="connsiteY7" fmla="*/ 29 h 153019"/>
                <a:gd name="connsiteX8" fmla="*/ 128929 w 147685"/>
                <a:gd name="connsiteY8" fmla="*/ 25699 h 153019"/>
                <a:gd name="connsiteX9" fmla="*/ 148264 w 147685"/>
                <a:gd name="connsiteY9" fmla="*/ 78039 h 153019"/>
                <a:gd name="connsiteX10" fmla="*/ 74589 w 147685"/>
                <a:gd name="connsiteY10" fmla="*/ 144714 h 153019"/>
                <a:gd name="connsiteX11" fmla="*/ 74589 w 147685"/>
                <a:gd name="connsiteY11" fmla="*/ 144714 h 153019"/>
                <a:gd name="connsiteX12" fmla="*/ 109926 w 147685"/>
                <a:gd name="connsiteY12" fmla="*/ 126045 h 153019"/>
                <a:gd name="connsiteX13" fmla="*/ 113260 w 147685"/>
                <a:gd name="connsiteY13" fmla="*/ 120044 h 153019"/>
                <a:gd name="connsiteX14" fmla="*/ 120594 w 147685"/>
                <a:gd name="connsiteY14" fmla="*/ 75372 h 153019"/>
                <a:gd name="connsiteX15" fmla="*/ 111927 w 147685"/>
                <a:gd name="connsiteY15" fmla="*/ 29032 h 153019"/>
                <a:gd name="connsiteX16" fmla="*/ 74255 w 147685"/>
                <a:gd name="connsiteY16" fmla="*/ 7363 h 153019"/>
                <a:gd name="connsiteX17" fmla="*/ 40251 w 147685"/>
                <a:gd name="connsiteY17" fmla="*/ 24032 h 153019"/>
                <a:gd name="connsiteX18" fmla="*/ 36250 w 147685"/>
                <a:gd name="connsiteY18" fmla="*/ 29699 h 153019"/>
                <a:gd name="connsiteX19" fmla="*/ 28249 w 147685"/>
                <a:gd name="connsiteY19" fmla="*/ 75372 h 153019"/>
                <a:gd name="connsiteX20" fmla="*/ 36584 w 147685"/>
                <a:gd name="connsiteY20" fmla="*/ 122377 h 153019"/>
                <a:gd name="connsiteX21" fmla="*/ 74589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264" y="78039"/>
                  </a:moveTo>
                  <a:lnTo>
                    <a:pt x="148264" y="78039"/>
                  </a:lnTo>
                  <a:cubicBezTo>
                    <a:pt x="148264" y="100930"/>
                    <a:pt x="139819" y="119822"/>
                    <a:pt x="122928" y="134712"/>
                  </a:cubicBezTo>
                  <a:cubicBezTo>
                    <a:pt x="108926" y="146936"/>
                    <a:pt x="92702" y="153048"/>
                    <a:pt x="74255" y="153048"/>
                  </a:cubicBezTo>
                  <a:cubicBezTo>
                    <a:pt x="52919" y="153048"/>
                    <a:pt x="34917" y="145047"/>
                    <a:pt x="20248" y="129045"/>
                  </a:cubicBezTo>
                  <a:cubicBezTo>
                    <a:pt x="7136" y="114599"/>
                    <a:pt x="579" y="97597"/>
                    <a:pt x="579" y="78039"/>
                  </a:cubicBezTo>
                  <a:cubicBezTo>
                    <a:pt x="579" y="55369"/>
                    <a:pt x="8691" y="36256"/>
                    <a:pt x="24916" y="20698"/>
                  </a:cubicBezTo>
                  <a:cubicBezTo>
                    <a:pt x="38917" y="6919"/>
                    <a:pt x="55475" y="29"/>
                    <a:pt x="74589" y="29"/>
                  </a:cubicBezTo>
                  <a:cubicBezTo>
                    <a:pt x="96147" y="29"/>
                    <a:pt x="114260" y="8586"/>
                    <a:pt x="128929" y="25699"/>
                  </a:cubicBezTo>
                  <a:cubicBezTo>
                    <a:pt x="141819" y="40590"/>
                    <a:pt x="148264" y="58036"/>
                    <a:pt x="148264" y="78039"/>
                  </a:cubicBezTo>
                  <a:moveTo>
                    <a:pt x="74589" y="144714"/>
                  </a:moveTo>
                  <a:lnTo>
                    <a:pt x="74589" y="144714"/>
                  </a:lnTo>
                  <a:cubicBezTo>
                    <a:pt x="89479" y="144714"/>
                    <a:pt x="101259" y="138491"/>
                    <a:pt x="109926" y="126045"/>
                  </a:cubicBezTo>
                  <a:lnTo>
                    <a:pt x="113260" y="120044"/>
                  </a:lnTo>
                  <a:cubicBezTo>
                    <a:pt x="118150" y="110265"/>
                    <a:pt x="120594" y="95374"/>
                    <a:pt x="120594" y="75372"/>
                  </a:cubicBezTo>
                  <a:cubicBezTo>
                    <a:pt x="120594" y="54036"/>
                    <a:pt x="117705" y="38589"/>
                    <a:pt x="111927" y="29032"/>
                  </a:cubicBezTo>
                  <a:cubicBezTo>
                    <a:pt x="102370" y="15253"/>
                    <a:pt x="89813" y="8030"/>
                    <a:pt x="74255" y="7363"/>
                  </a:cubicBezTo>
                  <a:cubicBezTo>
                    <a:pt x="60476" y="7363"/>
                    <a:pt x="49141" y="12919"/>
                    <a:pt x="40251" y="24032"/>
                  </a:cubicBezTo>
                  <a:cubicBezTo>
                    <a:pt x="38695" y="25810"/>
                    <a:pt x="37362" y="27699"/>
                    <a:pt x="36250" y="29699"/>
                  </a:cubicBezTo>
                  <a:cubicBezTo>
                    <a:pt x="30916" y="39478"/>
                    <a:pt x="28249" y="54702"/>
                    <a:pt x="28249" y="75372"/>
                  </a:cubicBezTo>
                  <a:cubicBezTo>
                    <a:pt x="28249" y="96930"/>
                    <a:pt x="31027" y="112599"/>
                    <a:pt x="36584" y="122377"/>
                  </a:cubicBezTo>
                  <a:cubicBezTo>
                    <a:pt x="45918" y="136824"/>
                    <a:pt x="58587" y="144269"/>
                    <a:pt x="74589" y="144714"/>
                  </a:cubicBezTo>
                  <a:close/>
                </a:path>
              </a:pathLst>
            </a:custGeom>
            <a:solidFill>
              <a:schemeClr val="bg1"/>
            </a:solidFill>
            <a:ln w="333375" cap="flat">
              <a:noFill/>
              <a:prstDash val="solid"/>
              <a:miter/>
            </a:ln>
          </p:spPr>
          <p:txBody>
            <a:bodyPr rtlCol="0" anchor="ctr"/>
            <a:lstStyle/>
            <a:p>
              <a:endParaRPr lang="ja-JP" altLang="en-US"/>
            </a:p>
          </p:txBody>
        </p:sp>
        <p:sp>
          <p:nvSpPr>
            <p:cNvPr id="181" name="フリーフォーム: 図形 180">
              <a:extLst>
                <a:ext uri="{FF2B5EF4-FFF2-40B4-BE49-F238E27FC236}">
                  <a16:creationId xmlns:a16="http://schemas.microsoft.com/office/drawing/2014/main" id="{6260E547-DBE2-F84B-3D51-4DF561B8ADF0}"/>
                </a:ext>
              </a:extLst>
            </p:cNvPr>
            <p:cNvSpPr/>
            <p:nvPr/>
          </p:nvSpPr>
          <p:spPr>
            <a:xfrm>
              <a:off x="6951194" y="1536767"/>
              <a:ext cx="74009" cy="231362"/>
            </a:xfrm>
            <a:custGeom>
              <a:avLst/>
              <a:gdLst>
                <a:gd name="connsiteX0" fmla="*/ 48599 w 74009"/>
                <a:gd name="connsiteY0" fmla="*/ 24 h 231362"/>
                <a:gd name="connsiteX1" fmla="*/ 48599 w 74009"/>
                <a:gd name="connsiteY1" fmla="*/ 206050 h 231362"/>
                <a:gd name="connsiteX2" fmla="*/ 53933 w 74009"/>
                <a:gd name="connsiteY2" fmla="*/ 219385 h 231362"/>
                <a:gd name="connsiteX3" fmla="*/ 74602 w 74009"/>
                <a:gd name="connsiteY3" fmla="*/ 221052 h 231362"/>
                <a:gd name="connsiteX4" fmla="*/ 74602 w 74009"/>
                <a:gd name="connsiteY4" fmla="*/ 231387 h 231362"/>
                <a:gd name="connsiteX5" fmla="*/ 37598 w 74009"/>
                <a:gd name="connsiteY5" fmla="*/ 230387 h 231362"/>
                <a:gd name="connsiteX6" fmla="*/ 593 w 74009"/>
                <a:gd name="connsiteY6" fmla="*/ 231387 h 231362"/>
                <a:gd name="connsiteX7" fmla="*/ 593 w 74009"/>
                <a:gd name="connsiteY7" fmla="*/ 221052 h 231362"/>
                <a:gd name="connsiteX8" fmla="*/ 23596 w 74009"/>
                <a:gd name="connsiteY8" fmla="*/ 218052 h 231362"/>
                <a:gd name="connsiteX9" fmla="*/ 24263 w 74009"/>
                <a:gd name="connsiteY9" fmla="*/ 217385 h 231362"/>
                <a:gd name="connsiteX10" fmla="*/ 26596 w 74009"/>
                <a:gd name="connsiteY10" fmla="*/ 206050 h 231362"/>
                <a:gd name="connsiteX11" fmla="*/ 26596 w 74009"/>
                <a:gd name="connsiteY11" fmla="*/ 32695 h 231362"/>
                <a:gd name="connsiteX12" fmla="*/ 21929 w 74009"/>
                <a:gd name="connsiteY12" fmla="*/ 16693 h 231362"/>
                <a:gd name="connsiteX13" fmla="*/ 21596 w 74009"/>
                <a:gd name="connsiteY13" fmla="*/ 16693 h 231362"/>
                <a:gd name="connsiteX14" fmla="*/ 8928 w 74009"/>
                <a:gd name="connsiteY14" fmla="*/ 14026 h 231362"/>
                <a:gd name="connsiteX15" fmla="*/ 593 w 74009"/>
                <a:gd name="connsiteY15" fmla="*/ 14026 h 231362"/>
                <a:gd name="connsiteX16" fmla="*/ 593 w 74009"/>
                <a:gd name="connsiteY16" fmla="*/ 3692 h 231362"/>
                <a:gd name="connsiteX17" fmla="*/ 48599 w 74009"/>
                <a:gd name="connsiteY17" fmla="*/ 2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009" h="231362">
                  <a:moveTo>
                    <a:pt x="48599" y="24"/>
                  </a:moveTo>
                  <a:lnTo>
                    <a:pt x="48599" y="206050"/>
                  </a:lnTo>
                  <a:cubicBezTo>
                    <a:pt x="48599" y="213607"/>
                    <a:pt x="50377" y="218052"/>
                    <a:pt x="53933" y="219385"/>
                  </a:cubicBezTo>
                  <a:cubicBezTo>
                    <a:pt x="56378" y="220496"/>
                    <a:pt x="63268" y="221052"/>
                    <a:pt x="74602" y="221052"/>
                  </a:cubicBezTo>
                  <a:lnTo>
                    <a:pt x="74602" y="231387"/>
                  </a:lnTo>
                  <a:lnTo>
                    <a:pt x="37598" y="230387"/>
                  </a:lnTo>
                  <a:cubicBezTo>
                    <a:pt x="34931" y="230387"/>
                    <a:pt x="22596" y="230720"/>
                    <a:pt x="593" y="231387"/>
                  </a:cubicBezTo>
                  <a:lnTo>
                    <a:pt x="593" y="221052"/>
                  </a:lnTo>
                  <a:cubicBezTo>
                    <a:pt x="13706" y="221052"/>
                    <a:pt x="21374" y="220052"/>
                    <a:pt x="23596" y="218052"/>
                  </a:cubicBezTo>
                  <a:lnTo>
                    <a:pt x="24263" y="217385"/>
                  </a:lnTo>
                  <a:cubicBezTo>
                    <a:pt x="25819" y="215607"/>
                    <a:pt x="26596" y="211829"/>
                    <a:pt x="26596" y="206050"/>
                  </a:cubicBezTo>
                  <a:lnTo>
                    <a:pt x="26596" y="32695"/>
                  </a:lnTo>
                  <a:cubicBezTo>
                    <a:pt x="26596" y="24027"/>
                    <a:pt x="25041" y="18693"/>
                    <a:pt x="21929" y="16693"/>
                  </a:cubicBezTo>
                  <a:lnTo>
                    <a:pt x="21596" y="16693"/>
                  </a:lnTo>
                  <a:cubicBezTo>
                    <a:pt x="19151" y="15360"/>
                    <a:pt x="14928" y="14471"/>
                    <a:pt x="8928" y="14026"/>
                  </a:cubicBezTo>
                  <a:lnTo>
                    <a:pt x="593" y="14026"/>
                  </a:lnTo>
                  <a:lnTo>
                    <a:pt x="593" y="3692"/>
                  </a:lnTo>
                  <a:lnTo>
                    <a:pt x="48599" y="24"/>
                  </a:lnTo>
                  <a:close/>
                </a:path>
              </a:pathLst>
            </a:custGeom>
            <a:solidFill>
              <a:schemeClr val="bg1"/>
            </a:solidFill>
            <a:ln w="333375" cap="flat">
              <a:noFill/>
              <a:prstDash val="solid"/>
              <a:miter/>
            </a:ln>
          </p:spPr>
          <p:txBody>
            <a:bodyPr rtlCol="0" anchor="ctr"/>
            <a:lstStyle/>
            <a:p>
              <a:endParaRPr lang="ja-JP" altLang="en-US"/>
            </a:p>
          </p:txBody>
        </p:sp>
        <p:sp>
          <p:nvSpPr>
            <p:cNvPr id="182" name="フリーフォーム: 図形 181">
              <a:extLst>
                <a:ext uri="{FF2B5EF4-FFF2-40B4-BE49-F238E27FC236}">
                  <a16:creationId xmlns:a16="http://schemas.microsoft.com/office/drawing/2014/main" id="{8B4C8ED6-28A8-054A-12F9-22CCE73F33B0}"/>
                </a:ext>
              </a:extLst>
            </p:cNvPr>
            <p:cNvSpPr/>
            <p:nvPr/>
          </p:nvSpPr>
          <p:spPr>
            <a:xfrm>
              <a:off x="7042205" y="1618777"/>
              <a:ext cx="147685" cy="153019"/>
            </a:xfrm>
            <a:custGeom>
              <a:avLst/>
              <a:gdLst>
                <a:gd name="connsiteX0" fmla="*/ 148292 w 147685"/>
                <a:gd name="connsiteY0" fmla="*/ 78039 h 153019"/>
                <a:gd name="connsiteX1" fmla="*/ 148292 w 147685"/>
                <a:gd name="connsiteY1" fmla="*/ 78039 h 153019"/>
                <a:gd name="connsiteX2" fmla="*/ 122955 w 147685"/>
                <a:gd name="connsiteY2" fmla="*/ 134712 h 153019"/>
                <a:gd name="connsiteX3" fmla="*/ 74282 w 147685"/>
                <a:gd name="connsiteY3" fmla="*/ 153048 h 153019"/>
                <a:gd name="connsiteX4" fmla="*/ 20276 w 147685"/>
                <a:gd name="connsiteY4" fmla="*/ 129045 h 153019"/>
                <a:gd name="connsiteX5" fmla="*/ 607 w 147685"/>
                <a:gd name="connsiteY5" fmla="*/ 78039 h 153019"/>
                <a:gd name="connsiteX6" fmla="*/ 24943 w 147685"/>
                <a:gd name="connsiteY6" fmla="*/ 20698 h 153019"/>
                <a:gd name="connsiteX7" fmla="*/ 74616 w 147685"/>
                <a:gd name="connsiteY7" fmla="*/ 29 h 153019"/>
                <a:gd name="connsiteX8" fmla="*/ 128956 w 147685"/>
                <a:gd name="connsiteY8" fmla="*/ 25699 h 153019"/>
                <a:gd name="connsiteX9" fmla="*/ 148292 w 147685"/>
                <a:gd name="connsiteY9" fmla="*/ 78039 h 153019"/>
                <a:gd name="connsiteX10" fmla="*/ 74616 w 147685"/>
                <a:gd name="connsiteY10" fmla="*/ 144714 h 153019"/>
                <a:gd name="connsiteX11" fmla="*/ 74616 w 147685"/>
                <a:gd name="connsiteY11" fmla="*/ 144714 h 153019"/>
                <a:gd name="connsiteX12" fmla="*/ 109954 w 147685"/>
                <a:gd name="connsiteY12" fmla="*/ 126045 h 153019"/>
                <a:gd name="connsiteX13" fmla="*/ 113287 w 147685"/>
                <a:gd name="connsiteY13" fmla="*/ 120044 h 153019"/>
                <a:gd name="connsiteX14" fmla="*/ 120622 w 147685"/>
                <a:gd name="connsiteY14" fmla="*/ 75372 h 153019"/>
                <a:gd name="connsiteX15" fmla="*/ 111954 w 147685"/>
                <a:gd name="connsiteY15" fmla="*/ 29032 h 153019"/>
                <a:gd name="connsiteX16" fmla="*/ 74282 w 147685"/>
                <a:gd name="connsiteY16" fmla="*/ 7363 h 153019"/>
                <a:gd name="connsiteX17" fmla="*/ 40278 w 147685"/>
                <a:gd name="connsiteY17" fmla="*/ 24032 h 153019"/>
                <a:gd name="connsiteX18" fmla="*/ 36278 w 147685"/>
                <a:gd name="connsiteY18" fmla="*/ 29699 h 153019"/>
                <a:gd name="connsiteX19" fmla="*/ 28277 w 147685"/>
                <a:gd name="connsiteY19" fmla="*/ 75372 h 153019"/>
                <a:gd name="connsiteX20" fmla="*/ 36611 w 147685"/>
                <a:gd name="connsiteY20" fmla="*/ 122377 h 153019"/>
                <a:gd name="connsiteX21" fmla="*/ 74616 w 147685"/>
                <a:gd name="connsiteY21" fmla="*/ 14471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292" y="78039"/>
                  </a:moveTo>
                  <a:lnTo>
                    <a:pt x="148292" y="78039"/>
                  </a:lnTo>
                  <a:cubicBezTo>
                    <a:pt x="148292" y="100930"/>
                    <a:pt x="139846" y="119822"/>
                    <a:pt x="122955" y="134712"/>
                  </a:cubicBezTo>
                  <a:cubicBezTo>
                    <a:pt x="108953" y="146936"/>
                    <a:pt x="92729" y="153048"/>
                    <a:pt x="74282" y="153048"/>
                  </a:cubicBezTo>
                  <a:cubicBezTo>
                    <a:pt x="52946" y="153048"/>
                    <a:pt x="34944" y="145047"/>
                    <a:pt x="20276" y="129045"/>
                  </a:cubicBezTo>
                  <a:cubicBezTo>
                    <a:pt x="7163" y="114599"/>
                    <a:pt x="607" y="97597"/>
                    <a:pt x="607" y="78039"/>
                  </a:cubicBezTo>
                  <a:cubicBezTo>
                    <a:pt x="607" y="55369"/>
                    <a:pt x="8719" y="36256"/>
                    <a:pt x="24943" y="20698"/>
                  </a:cubicBezTo>
                  <a:cubicBezTo>
                    <a:pt x="38945" y="6919"/>
                    <a:pt x="55502" y="29"/>
                    <a:pt x="74616" y="29"/>
                  </a:cubicBezTo>
                  <a:cubicBezTo>
                    <a:pt x="96174" y="29"/>
                    <a:pt x="114287" y="8586"/>
                    <a:pt x="128956" y="25699"/>
                  </a:cubicBezTo>
                  <a:cubicBezTo>
                    <a:pt x="141847" y="40590"/>
                    <a:pt x="148292" y="58036"/>
                    <a:pt x="148292" y="78039"/>
                  </a:cubicBezTo>
                  <a:moveTo>
                    <a:pt x="74616" y="144714"/>
                  </a:moveTo>
                  <a:lnTo>
                    <a:pt x="74616" y="144714"/>
                  </a:lnTo>
                  <a:cubicBezTo>
                    <a:pt x="89507" y="144714"/>
                    <a:pt x="101286" y="138491"/>
                    <a:pt x="109954" y="126045"/>
                  </a:cubicBezTo>
                  <a:lnTo>
                    <a:pt x="113287" y="120044"/>
                  </a:lnTo>
                  <a:cubicBezTo>
                    <a:pt x="118177" y="110265"/>
                    <a:pt x="120622" y="95374"/>
                    <a:pt x="120622" y="75372"/>
                  </a:cubicBezTo>
                  <a:cubicBezTo>
                    <a:pt x="120622" y="54036"/>
                    <a:pt x="117732" y="38589"/>
                    <a:pt x="111954" y="29032"/>
                  </a:cubicBezTo>
                  <a:cubicBezTo>
                    <a:pt x="102397" y="15253"/>
                    <a:pt x="89840" y="8030"/>
                    <a:pt x="74282" y="7363"/>
                  </a:cubicBezTo>
                  <a:cubicBezTo>
                    <a:pt x="60503" y="7363"/>
                    <a:pt x="49168" y="12919"/>
                    <a:pt x="40278" y="24032"/>
                  </a:cubicBezTo>
                  <a:cubicBezTo>
                    <a:pt x="38722" y="25810"/>
                    <a:pt x="37389" y="27699"/>
                    <a:pt x="36278" y="29699"/>
                  </a:cubicBezTo>
                  <a:cubicBezTo>
                    <a:pt x="30944" y="39478"/>
                    <a:pt x="28277" y="54702"/>
                    <a:pt x="28277" y="75372"/>
                  </a:cubicBezTo>
                  <a:cubicBezTo>
                    <a:pt x="28277" y="96930"/>
                    <a:pt x="31055" y="112599"/>
                    <a:pt x="36611" y="122377"/>
                  </a:cubicBezTo>
                  <a:cubicBezTo>
                    <a:pt x="45946" y="136824"/>
                    <a:pt x="58614" y="144269"/>
                    <a:pt x="74616" y="144714"/>
                  </a:cubicBezTo>
                  <a:close/>
                </a:path>
              </a:pathLst>
            </a:custGeom>
            <a:solidFill>
              <a:schemeClr val="bg1"/>
            </a:solidFill>
            <a:ln w="333375" cap="flat">
              <a:noFill/>
              <a:prstDash val="solid"/>
              <a:miter/>
            </a:ln>
          </p:spPr>
          <p:txBody>
            <a:bodyPr rtlCol="0" anchor="ctr"/>
            <a:lstStyle/>
            <a:p>
              <a:endParaRPr lang="ja-JP" altLang="en-US"/>
            </a:p>
          </p:txBody>
        </p:sp>
        <p:sp>
          <p:nvSpPr>
            <p:cNvPr id="183" name="フリーフォーム: 図形 182">
              <a:extLst>
                <a:ext uri="{FF2B5EF4-FFF2-40B4-BE49-F238E27FC236}">
                  <a16:creationId xmlns:a16="http://schemas.microsoft.com/office/drawing/2014/main" id="{FF0F0EEB-5FD3-5C08-A3DA-DFC2D1CCB114}"/>
                </a:ext>
              </a:extLst>
            </p:cNvPr>
            <p:cNvSpPr/>
            <p:nvPr/>
          </p:nvSpPr>
          <p:spPr>
            <a:xfrm>
              <a:off x="7208892" y="1620777"/>
              <a:ext cx="112013" cy="147351"/>
            </a:xfrm>
            <a:custGeom>
              <a:avLst/>
              <a:gdLst>
                <a:gd name="connsiteX0" fmla="*/ 48628 w 112013"/>
                <a:gd name="connsiteY0" fmla="*/ 121377 h 147351"/>
                <a:gd name="connsiteX1" fmla="*/ 52629 w 112013"/>
                <a:gd name="connsiteY1" fmla="*/ 134045 h 147351"/>
                <a:gd name="connsiteX2" fmla="*/ 52629 w 112013"/>
                <a:gd name="connsiteY2" fmla="*/ 134045 h 147351"/>
                <a:gd name="connsiteX3" fmla="*/ 52962 w 112013"/>
                <a:gd name="connsiteY3" fmla="*/ 134379 h 147351"/>
                <a:gd name="connsiteX4" fmla="*/ 73965 w 112013"/>
                <a:gd name="connsiteY4" fmla="*/ 137046 h 147351"/>
                <a:gd name="connsiteX5" fmla="*/ 80966 w 112013"/>
                <a:gd name="connsiteY5" fmla="*/ 137046 h 147351"/>
                <a:gd name="connsiteX6" fmla="*/ 80966 w 112013"/>
                <a:gd name="connsiteY6" fmla="*/ 147380 h 147351"/>
                <a:gd name="connsiteX7" fmla="*/ 38627 w 112013"/>
                <a:gd name="connsiteY7" fmla="*/ 146380 h 147351"/>
                <a:gd name="connsiteX8" fmla="*/ 622 w 112013"/>
                <a:gd name="connsiteY8" fmla="*/ 147380 h 147351"/>
                <a:gd name="connsiteX9" fmla="*/ 622 w 112013"/>
                <a:gd name="connsiteY9" fmla="*/ 137046 h 147351"/>
                <a:gd name="connsiteX10" fmla="*/ 23625 w 112013"/>
                <a:gd name="connsiteY10" fmla="*/ 134045 h 147351"/>
                <a:gd name="connsiteX11" fmla="*/ 24292 w 112013"/>
                <a:gd name="connsiteY11" fmla="*/ 133379 h 147351"/>
                <a:gd name="connsiteX12" fmla="*/ 26625 w 112013"/>
                <a:gd name="connsiteY12" fmla="*/ 122044 h 147351"/>
                <a:gd name="connsiteX13" fmla="*/ 26625 w 112013"/>
                <a:gd name="connsiteY13" fmla="*/ 32699 h 147351"/>
                <a:gd name="connsiteX14" fmla="*/ 21625 w 112013"/>
                <a:gd name="connsiteY14" fmla="*/ 16697 h 147351"/>
                <a:gd name="connsiteX15" fmla="*/ 7290 w 112013"/>
                <a:gd name="connsiteY15" fmla="*/ 14030 h 147351"/>
                <a:gd name="connsiteX16" fmla="*/ 622 w 112013"/>
                <a:gd name="connsiteY16" fmla="*/ 14030 h 147351"/>
                <a:gd name="connsiteX17" fmla="*/ 622 w 112013"/>
                <a:gd name="connsiteY17" fmla="*/ 3696 h 147351"/>
                <a:gd name="connsiteX18" fmla="*/ 46961 w 112013"/>
                <a:gd name="connsiteY18" fmla="*/ 29 h 147351"/>
                <a:gd name="connsiteX19" fmla="*/ 46961 w 112013"/>
                <a:gd name="connsiteY19" fmla="*/ 36700 h 147351"/>
                <a:gd name="connsiteX20" fmla="*/ 76632 w 112013"/>
                <a:gd name="connsiteY20" fmla="*/ 1696 h 147351"/>
                <a:gd name="connsiteX21" fmla="*/ 87966 w 112013"/>
                <a:gd name="connsiteY21" fmla="*/ 29 h 147351"/>
                <a:gd name="connsiteX22" fmla="*/ 110303 w 112013"/>
                <a:gd name="connsiteY22" fmla="*/ 11697 h 147351"/>
                <a:gd name="connsiteX23" fmla="*/ 112636 w 112013"/>
                <a:gd name="connsiteY23" fmla="*/ 20365 h 147351"/>
                <a:gd name="connsiteX24" fmla="*/ 101635 w 112013"/>
                <a:gd name="connsiteY24" fmla="*/ 34700 h 147351"/>
                <a:gd name="connsiteX25" fmla="*/ 98301 w 112013"/>
                <a:gd name="connsiteY25" fmla="*/ 35033 h 147351"/>
                <a:gd name="connsiteX26" fmla="*/ 84966 w 112013"/>
                <a:gd name="connsiteY26" fmla="*/ 26032 h 147351"/>
                <a:gd name="connsiteX27" fmla="*/ 83966 w 112013"/>
                <a:gd name="connsiteY27" fmla="*/ 20698 h 147351"/>
                <a:gd name="connsiteX28" fmla="*/ 91634 w 112013"/>
                <a:gd name="connsiteY28" fmla="*/ 7696 h 147351"/>
                <a:gd name="connsiteX29" fmla="*/ 87966 w 112013"/>
                <a:gd name="connsiteY29" fmla="*/ 7363 h 147351"/>
                <a:gd name="connsiteX30" fmla="*/ 54962 w 112013"/>
                <a:gd name="connsiteY30" fmla="*/ 34700 h 147351"/>
                <a:gd name="connsiteX31" fmla="*/ 48628 w 112013"/>
                <a:gd name="connsiteY31" fmla="*/ 70037 h 147351"/>
                <a:gd name="connsiteX32" fmla="*/ 48628 w 112013"/>
                <a:gd name="connsiteY32" fmla="*/ 121377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2013" h="147351">
                  <a:moveTo>
                    <a:pt x="48628" y="121377"/>
                  </a:moveTo>
                  <a:cubicBezTo>
                    <a:pt x="48628" y="128267"/>
                    <a:pt x="49962" y="132490"/>
                    <a:pt x="52629" y="134045"/>
                  </a:cubicBezTo>
                  <a:lnTo>
                    <a:pt x="52629" y="134045"/>
                  </a:lnTo>
                  <a:lnTo>
                    <a:pt x="52962" y="134379"/>
                  </a:lnTo>
                  <a:cubicBezTo>
                    <a:pt x="56073" y="136157"/>
                    <a:pt x="63074" y="137046"/>
                    <a:pt x="73965" y="137046"/>
                  </a:cubicBezTo>
                  <a:lnTo>
                    <a:pt x="80966" y="137046"/>
                  </a:lnTo>
                  <a:lnTo>
                    <a:pt x="80966" y="147380"/>
                  </a:lnTo>
                  <a:cubicBezTo>
                    <a:pt x="72075" y="146714"/>
                    <a:pt x="57963" y="146380"/>
                    <a:pt x="38627" y="146380"/>
                  </a:cubicBezTo>
                  <a:cubicBezTo>
                    <a:pt x="39294" y="146380"/>
                    <a:pt x="26625" y="146714"/>
                    <a:pt x="622" y="147380"/>
                  </a:cubicBezTo>
                  <a:lnTo>
                    <a:pt x="622" y="137046"/>
                  </a:lnTo>
                  <a:cubicBezTo>
                    <a:pt x="13735" y="137046"/>
                    <a:pt x="21403" y="136046"/>
                    <a:pt x="23625" y="134045"/>
                  </a:cubicBezTo>
                  <a:lnTo>
                    <a:pt x="24292" y="133379"/>
                  </a:lnTo>
                  <a:cubicBezTo>
                    <a:pt x="25848" y="131601"/>
                    <a:pt x="26625" y="127822"/>
                    <a:pt x="26625" y="122044"/>
                  </a:cubicBezTo>
                  <a:lnTo>
                    <a:pt x="26625" y="32699"/>
                  </a:lnTo>
                  <a:cubicBezTo>
                    <a:pt x="26625" y="24032"/>
                    <a:pt x="24959" y="18698"/>
                    <a:pt x="21625" y="16697"/>
                  </a:cubicBezTo>
                  <a:cubicBezTo>
                    <a:pt x="18958" y="15142"/>
                    <a:pt x="14179" y="14253"/>
                    <a:pt x="7290" y="14030"/>
                  </a:cubicBezTo>
                  <a:lnTo>
                    <a:pt x="622" y="14030"/>
                  </a:lnTo>
                  <a:lnTo>
                    <a:pt x="622" y="3696"/>
                  </a:lnTo>
                  <a:lnTo>
                    <a:pt x="46961" y="29"/>
                  </a:lnTo>
                  <a:lnTo>
                    <a:pt x="46961" y="36700"/>
                  </a:lnTo>
                  <a:cubicBezTo>
                    <a:pt x="52962" y="18031"/>
                    <a:pt x="62852" y="6363"/>
                    <a:pt x="76632" y="1696"/>
                  </a:cubicBezTo>
                  <a:cubicBezTo>
                    <a:pt x="80188" y="584"/>
                    <a:pt x="83966" y="29"/>
                    <a:pt x="87966" y="29"/>
                  </a:cubicBezTo>
                  <a:cubicBezTo>
                    <a:pt x="98412" y="29"/>
                    <a:pt x="105858" y="3918"/>
                    <a:pt x="110303" y="11697"/>
                  </a:cubicBezTo>
                  <a:cubicBezTo>
                    <a:pt x="111858" y="14364"/>
                    <a:pt x="112636" y="17253"/>
                    <a:pt x="112636" y="20365"/>
                  </a:cubicBezTo>
                  <a:cubicBezTo>
                    <a:pt x="112636" y="28143"/>
                    <a:pt x="108969" y="32922"/>
                    <a:pt x="101635" y="34700"/>
                  </a:cubicBezTo>
                  <a:cubicBezTo>
                    <a:pt x="100524" y="34922"/>
                    <a:pt x="99412" y="35033"/>
                    <a:pt x="98301" y="35033"/>
                  </a:cubicBezTo>
                  <a:cubicBezTo>
                    <a:pt x="91411" y="35033"/>
                    <a:pt x="86966" y="32033"/>
                    <a:pt x="84966" y="26032"/>
                  </a:cubicBezTo>
                  <a:cubicBezTo>
                    <a:pt x="84299" y="24476"/>
                    <a:pt x="83966" y="22698"/>
                    <a:pt x="83966" y="20698"/>
                  </a:cubicBezTo>
                  <a:cubicBezTo>
                    <a:pt x="83966" y="14697"/>
                    <a:pt x="86522" y="10363"/>
                    <a:pt x="91634" y="7696"/>
                  </a:cubicBezTo>
                  <a:cubicBezTo>
                    <a:pt x="91189" y="7474"/>
                    <a:pt x="89967" y="7363"/>
                    <a:pt x="87966" y="7363"/>
                  </a:cubicBezTo>
                  <a:cubicBezTo>
                    <a:pt x="73076" y="7363"/>
                    <a:pt x="62074" y="16475"/>
                    <a:pt x="54962" y="34700"/>
                  </a:cubicBezTo>
                  <a:cubicBezTo>
                    <a:pt x="50739" y="45145"/>
                    <a:pt x="48628" y="56925"/>
                    <a:pt x="48628" y="70037"/>
                  </a:cubicBezTo>
                  <a:lnTo>
                    <a:pt x="48628" y="121377"/>
                  </a:lnTo>
                  <a:close/>
                </a:path>
              </a:pathLst>
            </a:custGeom>
            <a:solidFill>
              <a:schemeClr val="bg1"/>
            </a:solidFill>
            <a:ln w="333375" cap="flat">
              <a:noFill/>
              <a:prstDash val="solid"/>
              <a:miter/>
            </a:ln>
          </p:spPr>
          <p:txBody>
            <a:bodyPr rtlCol="0" anchor="ctr"/>
            <a:lstStyle/>
            <a:p>
              <a:endParaRPr lang="ja-JP" altLang="en-US"/>
            </a:p>
          </p:txBody>
        </p:sp>
      </p:grpSp>
      <p:pic>
        <p:nvPicPr>
          <p:cNvPr id="188" name="図 187" descr="暗い背景に浮かぶ月&#10;&#10;AI によって生成されたコンテンツは間違っている可能性があります。">
            <a:extLst>
              <a:ext uri="{FF2B5EF4-FFF2-40B4-BE49-F238E27FC236}">
                <a16:creationId xmlns:a16="http://schemas.microsoft.com/office/drawing/2014/main" id="{C2ED0933-1423-9CD4-01E2-6EE7F85ED13D}"/>
              </a:ext>
            </a:extLst>
          </p:cNvPr>
          <p:cNvPicPr>
            <a:picLocks noChangeAspect="1"/>
          </p:cNvPicPr>
          <p:nvPr/>
        </p:nvPicPr>
        <p:blipFill>
          <a:blip r:embed="rId4"/>
          <a:srcRect l="9979" t="22446" r="23611" b="7045"/>
          <a:stretch/>
        </p:blipFill>
        <p:spPr>
          <a:xfrm>
            <a:off x="6221676" y="1933903"/>
            <a:ext cx="2099645" cy="2229277"/>
          </a:xfrm>
          <a:prstGeom prst="rect">
            <a:avLst/>
          </a:prstGeom>
        </p:spPr>
      </p:pic>
      <p:sp>
        <p:nvSpPr>
          <p:cNvPr id="192" name="フリーフォーム: 図形 191">
            <a:extLst>
              <a:ext uri="{FF2B5EF4-FFF2-40B4-BE49-F238E27FC236}">
                <a16:creationId xmlns:a16="http://schemas.microsoft.com/office/drawing/2014/main" id="{38E194D0-728E-4DAE-942E-5099244CE7AD}"/>
              </a:ext>
            </a:extLst>
          </p:cNvPr>
          <p:cNvSpPr/>
          <p:nvPr/>
        </p:nvSpPr>
        <p:spPr>
          <a:xfrm>
            <a:off x="5943450" y="4388531"/>
            <a:ext cx="236696" cy="242363"/>
          </a:xfrm>
          <a:custGeom>
            <a:avLst/>
            <a:gdLst>
              <a:gd name="connsiteX0" fmla="*/ 236720 w 236696"/>
              <a:gd name="connsiteY0" fmla="*/ 3358 h 242363"/>
              <a:gd name="connsiteX1" fmla="*/ 215717 w 236696"/>
              <a:gd name="connsiteY1" fmla="*/ 88369 h 242363"/>
              <a:gd name="connsiteX2" fmla="*/ 212384 w 236696"/>
              <a:gd name="connsiteY2" fmla="*/ 94703 h 242363"/>
              <a:gd name="connsiteX3" fmla="*/ 212050 w 236696"/>
              <a:gd name="connsiteY3" fmla="*/ 95037 h 242363"/>
              <a:gd name="connsiteX4" fmla="*/ 209717 w 236696"/>
              <a:gd name="connsiteY4" fmla="*/ 95037 h 242363"/>
              <a:gd name="connsiteX5" fmla="*/ 204716 w 236696"/>
              <a:gd name="connsiteY5" fmla="*/ 91703 h 242363"/>
              <a:gd name="connsiteX6" fmla="*/ 205716 w 236696"/>
              <a:gd name="connsiteY6" fmla="*/ 75367 h 242363"/>
              <a:gd name="connsiteX7" fmla="*/ 205716 w 236696"/>
              <a:gd name="connsiteY7" fmla="*/ 74701 h 242363"/>
              <a:gd name="connsiteX8" fmla="*/ 179713 w 236696"/>
              <a:gd name="connsiteY8" fmla="*/ 17694 h 242363"/>
              <a:gd name="connsiteX9" fmla="*/ 179380 w 236696"/>
              <a:gd name="connsiteY9" fmla="*/ 17360 h 242363"/>
              <a:gd name="connsiteX10" fmla="*/ 152043 w 236696"/>
              <a:gd name="connsiteY10" fmla="*/ 10359 h 242363"/>
              <a:gd name="connsiteX11" fmla="*/ 85034 w 236696"/>
              <a:gd name="connsiteY11" fmla="*/ 36696 h 242363"/>
              <a:gd name="connsiteX12" fmla="*/ 70699 w 236696"/>
              <a:gd name="connsiteY12" fmla="*/ 50698 h 242363"/>
              <a:gd name="connsiteX13" fmla="*/ 31694 w 236696"/>
              <a:gd name="connsiteY13" fmla="*/ 144709 h 242363"/>
              <a:gd name="connsiteX14" fmla="*/ 30361 w 236696"/>
              <a:gd name="connsiteY14" fmla="*/ 162712 h 242363"/>
              <a:gd name="connsiteX15" fmla="*/ 65699 w 236696"/>
              <a:gd name="connsiteY15" fmla="*/ 225720 h 242363"/>
              <a:gd name="connsiteX16" fmla="*/ 95702 w 236696"/>
              <a:gd name="connsiteY16" fmla="*/ 232054 h 242363"/>
              <a:gd name="connsiteX17" fmla="*/ 157043 w 236696"/>
              <a:gd name="connsiteY17" fmla="*/ 207717 h 242363"/>
              <a:gd name="connsiteX18" fmla="*/ 190714 w 236696"/>
              <a:gd name="connsiteY18" fmla="*/ 155044 h 242363"/>
              <a:gd name="connsiteX19" fmla="*/ 195048 w 236696"/>
              <a:gd name="connsiteY19" fmla="*/ 151710 h 242363"/>
              <a:gd name="connsiteX20" fmla="*/ 199049 w 236696"/>
              <a:gd name="connsiteY20" fmla="*/ 155044 h 242363"/>
              <a:gd name="connsiteX21" fmla="*/ 191381 w 236696"/>
              <a:gd name="connsiteY21" fmla="*/ 176380 h 242363"/>
              <a:gd name="connsiteX22" fmla="*/ 162377 w 236696"/>
              <a:gd name="connsiteY22" fmla="*/ 213718 h 242363"/>
              <a:gd name="connsiteX23" fmla="*/ 90368 w 236696"/>
              <a:gd name="connsiteY23" fmla="*/ 242388 h 242363"/>
              <a:gd name="connsiteX24" fmla="*/ 22027 w 236696"/>
              <a:gd name="connsiteY24" fmla="*/ 213051 h 242363"/>
              <a:gd name="connsiteX25" fmla="*/ 24 w 236696"/>
              <a:gd name="connsiteY25" fmla="*/ 151044 h 242363"/>
              <a:gd name="connsiteX26" fmla="*/ 36362 w 236696"/>
              <a:gd name="connsiteY26" fmla="*/ 58032 h 242363"/>
              <a:gd name="connsiteX27" fmla="*/ 116038 w 236696"/>
              <a:gd name="connsiteY27" fmla="*/ 4692 h 242363"/>
              <a:gd name="connsiteX28" fmla="*/ 149376 w 236696"/>
              <a:gd name="connsiteY28" fmla="*/ 25 h 242363"/>
              <a:gd name="connsiteX29" fmla="*/ 204716 w 236696"/>
              <a:gd name="connsiteY29" fmla="*/ 29695 h 242363"/>
              <a:gd name="connsiteX30" fmla="*/ 228052 w 236696"/>
              <a:gd name="connsiteY30" fmla="*/ 4025 h 242363"/>
              <a:gd name="connsiteX31" fmla="*/ 233053 w 236696"/>
              <a:gd name="connsiteY31" fmla="*/ 25 h 242363"/>
              <a:gd name="connsiteX32" fmla="*/ 236720 w 236696"/>
              <a:gd name="connsiteY32" fmla="*/ 3358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696" h="242363">
                <a:moveTo>
                  <a:pt x="236720" y="3358"/>
                </a:moveTo>
                <a:lnTo>
                  <a:pt x="215717" y="88369"/>
                </a:lnTo>
                <a:cubicBezTo>
                  <a:pt x="214606" y="92370"/>
                  <a:pt x="213495" y="94481"/>
                  <a:pt x="212384" y="94703"/>
                </a:cubicBezTo>
                <a:lnTo>
                  <a:pt x="212050" y="95037"/>
                </a:lnTo>
                <a:lnTo>
                  <a:pt x="209717" y="95037"/>
                </a:lnTo>
                <a:cubicBezTo>
                  <a:pt x="206383" y="95037"/>
                  <a:pt x="204716" y="93925"/>
                  <a:pt x="204716" y="91703"/>
                </a:cubicBezTo>
                <a:lnTo>
                  <a:pt x="205716" y="75367"/>
                </a:lnTo>
                <a:lnTo>
                  <a:pt x="205716" y="74701"/>
                </a:lnTo>
                <a:cubicBezTo>
                  <a:pt x="205716" y="47142"/>
                  <a:pt x="197048" y="28139"/>
                  <a:pt x="179713" y="17694"/>
                </a:cubicBezTo>
                <a:lnTo>
                  <a:pt x="179380" y="17360"/>
                </a:lnTo>
                <a:cubicBezTo>
                  <a:pt x="171601" y="12693"/>
                  <a:pt x="162488" y="10359"/>
                  <a:pt x="152043" y="10359"/>
                </a:cubicBezTo>
                <a:cubicBezTo>
                  <a:pt x="128484" y="10359"/>
                  <a:pt x="106148" y="19138"/>
                  <a:pt x="85034" y="36696"/>
                </a:cubicBezTo>
                <a:cubicBezTo>
                  <a:pt x="79700" y="40919"/>
                  <a:pt x="74922" y="45586"/>
                  <a:pt x="70699" y="50698"/>
                </a:cubicBezTo>
                <a:cubicBezTo>
                  <a:pt x="49586" y="75367"/>
                  <a:pt x="36584" y="106705"/>
                  <a:pt x="31694" y="144709"/>
                </a:cubicBezTo>
                <a:cubicBezTo>
                  <a:pt x="30805" y="151599"/>
                  <a:pt x="30361" y="157600"/>
                  <a:pt x="30361" y="162712"/>
                </a:cubicBezTo>
                <a:cubicBezTo>
                  <a:pt x="30361" y="193827"/>
                  <a:pt x="42140" y="214829"/>
                  <a:pt x="65699" y="225720"/>
                </a:cubicBezTo>
                <a:cubicBezTo>
                  <a:pt x="74811" y="229942"/>
                  <a:pt x="84812" y="232054"/>
                  <a:pt x="95702" y="232054"/>
                </a:cubicBezTo>
                <a:cubicBezTo>
                  <a:pt x="116594" y="232054"/>
                  <a:pt x="137041" y="223942"/>
                  <a:pt x="157043" y="207717"/>
                </a:cubicBezTo>
                <a:cubicBezTo>
                  <a:pt x="172601" y="194605"/>
                  <a:pt x="183824" y="177047"/>
                  <a:pt x="190714" y="155044"/>
                </a:cubicBezTo>
                <a:cubicBezTo>
                  <a:pt x="191159" y="152821"/>
                  <a:pt x="192604" y="151710"/>
                  <a:pt x="195048" y="151710"/>
                </a:cubicBezTo>
                <a:cubicBezTo>
                  <a:pt x="197715" y="151710"/>
                  <a:pt x="199049" y="152821"/>
                  <a:pt x="199049" y="155044"/>
                </a:cubicBezTo>
                <a:cubicBezTo>
                  <a:pt x="199049" y="159045"/>
                  <a:pt x="196493" y="166156"/>
                  <a:pt x="191381" y="176380"/>
                </a:cubicBezTo>
                <a:cubicBezTo>
                  <a:pt x="184491" y="190382"/>
                  <a:pt x="174823" y="202828"/>
                  <a:pt x="162377" y="213718"/>
                </a:cubicBezTo>
                <a:cubicBezTo>
                  <a:pt x="140375" y="232832"/>
                  <a:pt x="116372" y="242388"/>
                  <a:pt x="90368" y="242388"/>
                </a:cubicBezTo>
                <a:cubicBezTo>
                  <a:pt x="61921" y="242388"/>
                  <a:pt x="39140" y="232609"/>
                  <a:pt x="22027" y="213051"/>
                </a:cubicBezTo>
                <a:cubicBezTo>
                  <a:pt x="7358" y="196383"/>
                  <a:pt x="24" y="175713"/>
                  <a:pt x="24" y="151044"/>
                </a:cubicBezTo>
                <a:cubicBezTo>
                  <a:pt x="24" y="117928"/>
                  <a:pt x="12136" y="86925"/>
                  <a:pt x="36362" y="58032"/>
                </a:cubicBezTo>
                <a:cubicBezTo>
                  <a:pt x="58809" y="31140"/>
                  <a:pt x="85368" y="13360"/>
                  <a:pt x="116038" y="4692"/>
                </a:cubicBezTo>
                <a:cubicBezTo>
                  <a:pt x="127373" y="1580"/>
                  <a:pt x="138485" y="25"/>
                  <a:pt x="149376" y="25"/>
                </a:cubicBezTo>
                <a:cubicBezTo>
                  <a:pt x="173601" y="25"/>
                  <a:pt x="192048" y="9915"/>
                  <a:pt x="204716" y="29695"/>
                </a:cubicBezTo>
                <a:lnTo>
                  <a:pt x="228052" y="4025"/>
                </a:lnTo>
                <a:cubicBezTo>
                  <a:pt x="230719" y="1358"/>
                  <a:pt x="232386" y="25"/>
                  <a:pt x="233053" y="25"/>
                </a:cubicBezTo>
                <a:cubicBezTo>
                  <a:pt x="235498" y="25"/>
                  <a:pt x="236720" y="1136"/>
                  <a:pt x="236720" y="3358"/>
                </a:cubicBezTo>
                <a:close/>
              </a:path>
            </a:pathLst>
          </a:custGeom>
          <a:solidFill>
            <a:schemeClr val="bg1"/>
          </a:solidFill>
          <a:ln w="333375" cap="flat">
            <a:noFill/>
            <a:prstDash val="solid"/>
            <a:miter/>
          </a:ln>
        </p:spPr>
        <p:txBody>
          <a:bodyPr rtlCol="0" anchor="ctr"/>
          <a:lstStyle/>
          <a:p>
            <a:endParaRPr lang="ja-JP" altLang="en-US"/>
          </a:p>
        </p:txBody>
      </p:sp>
      <p:sp>
        <p:nvSpPr>
          <p:cNvPr id="193" name="テキスト ボックス 192">
            <a:extLst>
              <a:ext uri="{FF2B5EF4-FFF2-40B4-BE49-F238E27FC236}">
                <a16:creationId xmlns:a16="http://schemas.microsoft.com/office/drawing/2014/main" id="{A3460AD8-1258-B4A9-B8A7-59819FFC9D06}"/>
              </a:ext>
            </a:extLst>
          </p:cNvPr>
          <p:cNvSpPr txBox="1"/>
          <p:nvPr/>
        </p:nvSpPr>
        <p:spPr>
          <a:xfrm>
            <a:off x="6307296" y="4363342"/>
            <a:ext cx="2262158" cy="369332"/>
          </a:xfrm>
          <a:prstGeom prst="rect">
            <a:avLst/>
          </a:prstGeom>
          <a:noFill/>
        </p:spPr>
        <p:txBody>
          <a:bodyPr wrap="none" rtlCol="0">
            <a:spAutoFit/>
          </a:bodyPr>
          <a:lstStyle/>
          <a:p>
            <a:r>
              <a:rPr kumimoji="1" lang="ja-JP" altLang="en-US">
                <a:solidFill>
                  <a:schemeClr val="bg1"/>
                </a:solidFill>
              </a:rPr>
              <a:t>シェーディング結果</a:t>
            </a:r>
          </a:p>
        </p:txBody>
      </p:sp>
      <p:sp>
        <p:nvSpPr>
          <p:cNvPr id="194" name="正方形/長方形 193">
            <a:extLst>
              <a:ext uri="{FF2B5EF4-FFF2-40B4-BE49-F238E27FC236}">
                <a16:creationId xmlns:a16="http://schemas.microsoft.com/office/drawing/2014/main" id="{AEB49139-2F0B-605C-0D23-4AF87CC66FCA}"/>
              </a:ext>
            </a:extLst>
          </p:cNvPr>
          <p:cNvSpPr/>
          <p:nvPr/>
        </p:nvSpPr>
        <p:spPr>
          <a:xfrm>
            <a:off x="4247059" y="3313347"/>
            <a:ext cx="1456531" cy="501095"/>
          </a:xfrm>
          <a:prstGeom prst="rect">
            <a:avLst/>
          </a:prstGeom>
          <a:solidFill>
            <a:srgbClr val="5835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5" name="正方形/長方形 194">
            <a:extLst>
              <a:ext uri="{FF2B5EF4-FFF2-40B4-BE49-F238E27FC236}">
                <a16:creationId xmlns:a16="http://schemas.microsoft.com/office/drawing/2014/main" id="{DDE08BD1-665A-8D38-2F83-92844835990A}"/>
              </a:ext>
            </a:extLst>
          </p:cNvPr>
          <p:cNvSpPr/>
          <p:nvPr/>
        </p:nvSpPr>
        <p:spPr>
          <a:xfrm>
            <a:off x="4189485" y="2353099"/>
            <a:ext cx="1456531" cy="501095"/>
          </a:xfrm>
          <a:prstGeom prst="rect">
            <a:avLst/>
          </a:prstGeom>
          <a:solidFill>
            <a:srgbClr val="93C5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6" name="テキスト ボックス 195">
            <a:extLst>
              <a:ext uri="{FF2B5EF4-FFF2-40B4-BE49-F238E27FC236}">
                <a16:creationId xmlns:a16="http://schemas.microsoft.com/office/drawing/2014/main" id="{74AED7A9-B2C0-42BE-A1E8-A05006B5478A}"/>
              </a:ext>
            </a:extLst>
          </p:cNvPr>
          <p:cNvSpPr txBox="1"/>
          <p:nvPr/>
        </p:nvSpPr>
        <p:spPr>
          <a:xfrm>
            <a:off x="2932538" y="3764797"/>
            <a:ext cx="646331" cy="369332"/>
          </a:xfrm>
          <a:prstGeom prst="rect">
            <a:avLst/>
          </a:prstGeom>
          <a:noFill/>
        </p:spPr>
        <p:txBody>
          <a:bodyPr wrap="none" rtlCol="0">
            <a:spAutoFit/>
          </a:bodyPr>
          <a:lstStyle/>
          <a:p>
            <a:r>
              <a:rPr kumimoji="1" lang="ja-JP" altLang="en-US">
                <a:solidFill>
                  <a:schemeClr val="bg1"/>
                </a:solidFill>
              </a:rPr>
              <a:t>影色</a:t>
            </a:r>
          </a:p>
        </p:txBody>
      </p:sp>
    </p:spTree>
    <p:extLst>
      <p:ext uri="{BB962C8B-B14F-4D97-AF65-F5344CB8AC3E}">
        <p14:creationId xmlns:p14="http://schemas.microsoft.com/office/powerpoint/2010/main" val="3807373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822BF09D-0603-438C-9DB9-C985E046A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タイトル 1">
            <a:extLst>
              <a:ext uri="{FF2B5EF4-FFF2-40B4-BE49-F238E27FC236}">
                <a16:creationId xmlns:a16="http://schemas.microsoft.com/office/drawing/2014/main" id="{996474D9-941D-4FA0-A707-42084AFEB5CC}"/>
              </a:ext>
            </a:extLst>
          </p:cNvPr>
          <p:cNvSpPr>
            <a:spLocks noGrp="1"/>
          </p:cNvSpPr>
          <p:nvPr>
            <p:ph type="title"/>
          </p:nvPr>
        </p:nvSpPr>
        <p:spPr>
          <a:xfrm>
            <a:off x="105108" y="4149328"/>
            <a:ext cx="3076569" cy="994172"/>
          </a:xfrm>
        </p:spPr>
        <p:txBody>
          <a:bodyPr/>
          <a:lstStyle/>
          <a:p>
            <a:pPr algn="r"/>
            <a:r>
              <a:rPr kumimoji="1" lang="ja-JP" altLang="en-US" dirty="0">
                <a:solidFill>
                  <a:schemeClr val="bg2"/>
                </a:solidFill>
              </a:rPr>
              <a:t>直接光と間接光</a:t>
            </a:r>
          </a:p>
        </p:txBody>
      </p:sp>
      <p:grpSp>
        <p:nvGrpSpPr>
          <p:cNvPr id="38" name="グループ化 37">
            <a:extLst>
              <a:ext uri="{FF2B5EF4-FFF2-40B4-BE49-F238E27FC236}">
                <a16:creationId xmlns:a16="http://schemas.microsoft.com/office/drawing/2014/main" id="{D3ADEEC8-BB36-4B4C-9EB4-AE238E7B4572}"/>
              </a:ext>
            </a:extLst>
          </p:cNvPr>
          <p:cNvGrpSpPr/>
          <p:nvPr/>
        </p:nvGrpSpPr>
        <p:grpSpPr>
          <a:xfrm>
            <a:off x="2577693" y="408291"/>
            <a:ext cx="4500255" cy="2937851"/>
            <a:chOff x="3436924" y="544388"/>
            <a:chExt cx="6000340" cy="3917135"/>
          </a:xfrm>
        </p:grpSpPr>
        <p:grpSp>
          <p:nvGrpSpPr>
            <p:cNvPr id="36" name="グループ化 35">
              <a:extLst>
                <a:ext uri="{FF2B5EF4-FFF2-40B4-BE49-F238E27FC236}">
                  <a16:creationId xmlns:a16="http://schemas.microsoft.com/office/drawing/2014/main" id="{F4571D37-1A01-4617-9692-C51E6D33950B}"/>
                </a:ext>
              </a:extLst>
            </p:cNvPr>
            <p:cNvGrpSpPr/>
            <p:nvPr/>
          </p:nvGrpSpPr>
          <p:grpSpPr>
            <a:xfrm>
              <a:off x="3436924" y="1006053"/>
              <a:ext cx="3449068" cy="3024771"/>
              <a:chOff x="3436924" y="1006053"/>
              <a:chExt cx="3449068" cy="3024771"/>
            </a:xfrm>
          </p:grpSpPr>
          <p:cxnSp>
            <p:nvCxnSpPr>
              <p:cNvPr id="10" name="直線矢印コネクタ 9">
                <a:extLst>
                  <a:ext uri="{FF2B5EF4-FFF2-40B4-BE49-F238E27FC236}">
                    <a16:creationId xmlns:a16="http://schemas.microsoft.com/office/drawing/2014/main" id="{2F1CE11A-1FA4-4D0B-ABC3-DC26F7EED119}"/>
                  </a:ext>
                </a:extLst>
              </p:cNvPr>
              <p:cNvCxnSpPr>
                <a:cxnSpLocks/>
              </p:cNvCxnSpPr>
              <p:nvPr/>
            </p:nvCxnSpPr>
            <p:spPr>
              <a:xfrm>
                <a:off x="3436924" y="1006053"/>
                <a:ext cx="3449068" cy="3024771"/>
              </a:xfrm>
              <a:prstGeom prst="straightConnector1">
                <a:avLst/>
              </a:prstGeom>
              <a:ln w="57150" cap="flat" cmpd="sng" algn="ctr">
                <a:solidFill>
                  <a:schemeClr val="accent3">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1" name="テキスト ボックス 30">
                <a:extLst>
                  <a:ext uri="{FF2B5EF4-FFF2-40B4-BE49-F238E27FC236}">
                    <a16:creationId xmlns:a16="http://schemas.microsoft.com/office/drawing/2014/main" id="{DD411EAF-F72D-458A-B690-AEFDC6BF6B71}"/>
                  </a:ext>
                </a:extLst>
              </p:cNvPr>
              <p:cNvSpPr txBox="1"/>
              <p:nvPr/>
            </p:nvSpPr>
            <p:spPr>
              <a:xfrm rot="2414948">
                <a:off x="4927496" y="2243112"/>
                <a:ext cx="1169551" cy="492443"/>
              </a:xfrm>
              <a:prstGeom prst="rect">
                <a:avLst/>
              </a:prstGeom>
              <a:noFill/>
            </p:spPr>
            <p:txBody>
              <a:bodyPr wrap="none" rtlCol="0">
                <a:spAutoFit/>
              </a:bodyPr>
              <a:lstStyle/>
              <a:p>
                <a:r>
                  <a:rPr kumimoji="1" lang="ja-JP" altLang="en-US" dirty="0">
                    <a:solidFill>
                      <a:schemeClr val="bg1"/>
                    </a:solidFill>
                  </a:rPr>
                  <a:t>直接光</a:t>
                </a:r>
              </a:p>
            </p:txBody>
          </p:sp>
        </p:grpSp>
        <p:sp>
          <p:nvSpPr>
            <p:cNvPr id="33" name="テキスト ボックス 32">
              <a:extLst>
                <a:ext uri="{FF2B5EF4-FFF2-40B4-BE49-F238E27FC236}">
                  <a16:creationId xmlns:a16="http://schemas.microsoft.com/office/drawing/2014/main" id="{1E7FEB5E-F6F9-4B81-9110-A8798D965A8A}"/>
                </a:ext>
              </a:extLst>
            </p:cNvPr>
            <p:cNvSpPr txBox="1"/>
            <p:nvPr/>
          </p:nvSpPr>
          <p:spPr>
            <a:xfrm>
              <a:off x="5429952" y="3969080"/>
              <a:ext cx="1400384" cy="492443"/>
            </a:xfrm>
            <a:prstGeom prst="rect">
              <a:avLst/>
            </a:prstGeom>
            <a:noFill/>
          </p:spPr>
          <p:txBody>
            <a:bodyPr wrap="none" rtlCol="0">
              <a:spAutoFit/>
            </a:bodyPr>
            <a:lstStyle/>
            <a:p>
              <a:r>
                <a:rPr kumimoji="1" lang="en-US" altLang="ja-JP" dirty="0">
                  <a:solidFill>
                    <a:schemeClr val="bg1"/>
                  </a:solidFill>
                </a:rPr>
                <a:t>Bounce</a:t>
              </a:r>
              <a:endParaRPr kumimoji="1" lang="ja-JP" altLang="en-US" dirty="0">
                <a:solidFill>
                  <a:schemeClr val="bg1"/>
                </a:solidFill>
              </a:endParaRPr>
            </a:p>
          </p:txBody>
        </p:sp>
        <p:grpSp>
          <p:nvGrpSpPr>
            <p:cNvPr id="37" name="グループ化 36">
              <a:extLst>
                <a:ext uri="{FF2B5EF4-FFF2-40B4-BE49-F238E27FC236}">
                  <a16:creationId xmlns:a16="http://schemas.microsoft.com/office/drawing/2014/main" id="{E1FF71C6-2CD3-477B-8B48-ACA077C7D3DE}"/>
                </a:ext>
              </a:extLst>
            </p:cNvPr>
            <p:cNvGrpSpPr/>
            <p:nvPr/>
          </p:nvGrpSpPr>
          <p:grpSpPr>
            <a:xfrm>
              <a:off x="6885992" y="544388"/>
              <a:ext cx="2551272" cy="3536759"/>
              <a:chOff x="6885992" y="544388"/>
              <a:chExt cx="2551272" cy="3536759"/>
            </a:xfrm>
          </p:grpSpPr>
          <p:cxnSp>
            <p:nvCxnSpPr>
              <p:cNvPr id="23" name="直線矢印コネクタ 22">
                <a:extLst>
                  <a:ext uri="{FF2B5EF4-FFF2-40B4-BE49-F238E27FC236}">
                    <a16:creationId xmlns:a16="http://schemas.microsoft.com/office/drawing/2014/main" id="{CB90040F-A7F0-4D17-84A4-FDC5D6315194}"/>
                  </a:ext>
                </a:extLst>
              </p:cNvPr>
              <p:cNvCxnSpPr>
                <a:cxnSpLocks/>
              </p:cNvCxnSpPr>
              <p:nvPr/>
            </p:nvCxnSpPr>
            <p:spPr>
              <a:xfrm flipV="1">
                <a:off x="6885992" y="775220"/>
                <a:ext cx="1289071" cy="3305927"/>
              </a:xfrm>
              <a:prstGeom prst="straightConnector1">
                <a:avLst/>
              </a:prstGeom>
              <a:ln w="57150" cap="flat" cmpd="sng" algn="ctr">
                <a:solidFill>
                  <a:schemeClr val="accent3">
                    <a:lumMod val="20000"/>
                    <a:lumOff val="80000"/>
                  </a:schemeClr>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4" name="テキスト ボックス 33">
                <a:extLst>
                  <a:ext uri="{FF2B5EF4-FFF2-40B4-BE49-F238E27FC236}">
                    <a16:creationId xmlns:a16="http://schemas.microsoft.com/office/drawing/2014/main" id="{9E2D0CB9-3348-4D18-AE04-69890AED568B}"/>
                  </a:ext>
                </a:extLst>
              </p:cNvPr>
              <p:cNvSpPr txBox="1"/>
              <p:nvPr/>
            </p:nvSpPr>
            <p:spPr>
              <a:xfrm>
                <a:off x="8267714" y="544388"/>
                <a:ext cx="1169550" cy="492443"/>
              </a:xfrm>
              <a:prstGeom prst="rect">
                <a:avLst/>
              </a:prstGeom>
              <a:noFill/>
            </p:spPr>
            <p:txBody>
              <a:bodyPr wrap="none" rtlCol="0">
                <a:spAutoFit/>
              </a:bodyPr>
              <a:lstStyle/>
              <a:p>
                <a:r>
                  <a:rPr kumimoji="1" lang="ja-JP" altLang="en-US" dirty="0">
                    <a:solidFill>
                      <a:schemeClr val="bg1"/>
                    </a:solidFill>
                  </a:rPr>
                  <a:t>間接光</a:t>
                </a:r>
              </a:p>
            </p:txBody>
          </p:sp>
        </p:grpSp>
      </p:grpSp>
    </p:spTree>
    <p:extLst>
      <p:ext uri="{BB962C8B-B14F-4D97-AF65-F5344CB8AC3E}">
        <p14:creationId xmlns:p14="http://schemas.microsoft.com/office/powerpoint/2010/main" val="427420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0355F9-6CDE-5452-1F78-D4BA0B658EEE}"/>
              </a:ext>
            </a:extLst>
          </p:cNvPr>
          <p:cNvSpPr>
            <a:spLocks noGrp="1"/>
          </p:cNvSpPr>
          <p:nvPr>
            <p:ph type="title"/>
          </p:nvPr>
        </p:nvSpPr>
        <p:spPr/>
        <p:txBody>
          <a:bodyPr/>
          <a:lstStyle/>
          <a:p>
            <a:r>
              <a:rPr kumimoji="1" lang="ja-JP" altLang="en-US" dirty="0"/>
              <a:t>印象派の絵画の特徴</a:t>
            </a:r>
          </a:p>
        </p:txBody>
      </p:sp>
      <p:sp>
        <p:nvSpPr>
          <p:cNvPr id="3" name="コンテンツ プレースホルダー 2">
            <a:extLst>
              <a:ext uri="{FF2B5EF4-FFF2-40B4-BE49-F238E27FC236}">
                <a16:creationId xmlns:a16="http://schemas.microsoft.com/office/drawing/2014/main" id="{A20DDDE2-8A33-247E-F6BC-8ABE44F2B444}"/>
              </a:ext>
            </a:extLst>
          </p:cNvPr>
          <p:cNvSpPr>
            <a:spLocks noGrp="1"/>
          </p:cNvSpPr>
          <p:nvPr>
            <p:ph idx="1"/>
          </p:nvPr>
        </p:nvSpPr>
        <p:spPr>
          <a:xfrm>
            <a:off x="4572000" y="981074"/>
            <a:ext cx="4114800" cy="2733675"/>
          </a:xfrm>
        </p:spPr>
        <p:txBody>
          <a:bodyPr/>
          <a:lstStyle/>
          <a:p>
            <a:r>
              <a:rPr kumimoji="1" lang="ja-JP" altLang="en-US" dirty="0"/>
              <a:t>絵具をまぜると色が濁るのでなるべく混ぜない</a:t>
            </a:r>
            <a:endParaRPr kumimoji="1" lang="en-US" altLang="ja-JP" dirty="0"/>
          </a:p>
          <a:p>
            <a:r>
              <a:rPr lang="ja-JP" altLang="en-US" dirty="0"/>
              <a:t>遠い場所ほど筆が荒い</a:t>
            </a:r>
            <a:endParaRPr kumimoji="1" lang="en-US" altLang="ja-JP" dirty="0"/>
          </a:p>
          <a:p>
            <a:r>
              <a:rPr kumimoji="1" lang="ja-JP" altLang="en-US" b="1" dirty="0"/>
              <a:t>反射光が強調されている</a:t>
            </a:r>
            <a:endParaRPr kumimoji="1" lang="en-US" altLang="ja-JP" b="1" dirty="0"/>
          </a:p>
          <a:p>
            <a:pPr lvl="1"/>
            <a:r>
              <a:rPr lang="ja-JP" altLang="en-US" dirty="0"/>
              <a:t>→レイトレで得られた反射光の結果を強調したらどう</a:t>
            </a:r>
            <a:r>
              <a:rPr lang="ja-JP" altLang="en-US"/>
              <a:t>か？</a:t>
            </a:r>
            <a:endParaRPr lang="en-US" altLang="ja-JP"/>
          </a:p>
          <a:p>
            <a:pPr lvl="1"/>
            <a:r>
              <a:rPr kumimoji="1" lang="ja-JP" altLang="en-US"/>
              <a:t>リアルタイムレイトレーシングの少ないサンプル数を逆手にとって「抽象化」されてるかのように見せる</a:t>
            </a:r>
            <a:endParaRPr kumimoji="1" lang="ja-JP" altLang="en-US" dirty="0"/>
          </a:p>
        </p:txBody>
      </p:sp>
      <p:sp>
        <p:nvSpPr>
          <p:cNvPr id="7" name="テキスト ボックス 6">
            <a:extLst>
              <a:ext uri="{FF2B5EF4-FFF2-40B4-BE49-F238E27FC236}">
                <a16:creationId xmlns:a16="http://schemas.microsoft.com/office/drawing/2014/main" id="{CC150EC4-549A-6BB3-C401-19416DCC8782}"/>
              </a:ext>
            </a:extLst>
          </p:cNvPr>
          <p:cNvSpPr txBox="1"/>
          <p:nvPr/>
        </p:nvSpPr>
        <p:spPr>
          <a:xfrm>
            <a:off x="209550" y="4052572"/>
            <a:ext cx="4581524" cy="461665"/>
          </a:xfrm>
          <a:prstGeom prst="rect">
            <a:avLst/>
          </a:prstGeom>
          <a:noFill/>
        </p:spPr>
        <p:txBody>
          <a:bodyPr wrap="square">
            <a:spAutoFit/>
          </a:bodyPr>
          <a:lstStyle/>
          <a:p>
            <a:r>
              <a:rPr lang="en-US" altLang="ja-JP" sz="1200" dirty="0">
                <a:solidFill>
                  <a:schemeClr val="bg1">
                    <a:lumMod val="90000"/>
                  </a:schemeClr>
                </a:solidFill>
              </a:rPr>
              <a:t>Woman with a Parasol - Madame Monet and Her Son</a:t>
            </a:r>
          </a:p>
          <a:p>
            <a:r>
              <a:rPr lang="ja-JP" altLang="en-US" sz="1200" dirty="0">
                <a:solidFill>
                  <a:schemeClr val="bg1">
                    <a:lumMod val="90000"/>
                  </a:schemeClr>
                </a:solidFill>
              </a:rPr>
              <a:t>クロード・モネ</a:t>
            </a:r>
            <a:r>
              <a:rPr lang="en-US" altLang="ja-JP" sz="1200" dirty="0">
                <a:solidFill>
                  <a:schemeClr val="bg1">
                    <a:lumMod val="90000"/>
                  </a:schemeClr>
                </a:solidFill>
              </a:rPr>
              <a:t>1875</a:t>
            </a:r>
            <a:r>
              <a:rPr lang="ja-JP" altLang="en-US" sz="1200" dirty="0">
                <a:solidFill>
                  <a:schemeClr val="bg1">
                    <a:lumMod val="90000"/>
                  </a:schemeClr>
                </a:solidFill>
              </a:rPr>
              <a:t>年</a:t>
            </a:r>
          </a:p>
        </p:txBody>
      </p:sp>
      <p:pic>
        <p:nvPicPr>
          <p:cNvPr id="9" name="図 8">
            <a:extLst>
              <a:ext uri="{FF2B5EF4-FFF2-40B4-BE49-F238E27FC236}">
                <a16:creationId xmlns:a16="http://schemas.microsoft.com/office/drawing/2014/main" id="{32E26AA0-8252-7971-9826-F87781B45E8D}"/>
              </a:ext>
            </a:extLst>
          </p:cNvPr>
          <p:cNvPicPr>
            <a:picLocks noChangeAspect="1"/>
          </p:cNvPicPr>
          <p:nvPr/>
        </p:nvPicPr>
        <p:blipFill>
          <a:blip r:embed="rId2"/>
          <a:stretch>
            <a:fillRect/>
          </a:stretch>
        </p:blipFill>
        <p:spPr>
          <a:xfrm>
            <a:off x="789586" y="933450"/>
            <a:ext cx="2385208" cy="2952750"/>
          </a:xfrm>
          <a:prstGeom prst="rect">
            <a:avLst/>
          </a:prstGeom>
        </p:spPr>
      </p:pic>
    </p:spTree>
    <p:extLst>
      <p:ext uri="{BB962C8B-B14F-4D97-AF65-F5344CB8AC3E}">
        <p14:creationId xmlns:p14="http://schemas.microsoft.com/office/powerpoint/2010/main" val="168503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3E3173-4204-9912-CEF5-DB9FA2FE9D2A}"/>
              </a:ext>
            </a:extLst>
          </p:cNvPr>
          <p:cNvSpPr>
            <a:spLocks noGrp="1"/>
          </p:cNvSpPr>
          <p:nvPr>
            <p:ph type="title"/>
          </p:nvPr>
        </p:nvSpPr>
        <p:spPr/>
        <p:txBody>
          <a:bodyPr>
            <a:normAutofit/>
          </a:bodyPr>
          <a:lstStyle/>
          <a:p>
            <a:r>
              <a:rPr kumimoji="1" lang="ja-JP" altLang="en-US"/>
              <a:t>リアルタイムレイトレーシングペイント風全体図</a:t>
            </a:r>
          </a:p>
        </p:txBody>
      </p:sp>
      <p:sp>
        <p:nvSpPr>
          <p:cNvPr id="13" name="矢印: 右 12">
            <a:extLst>
              <a:ext uri="{FF2B5EF4-FFF2-40B4-BE49-F238E27FC236}">
                <a16:creationId xmlns:a16="http://schemas.microsoft.com/office/drawing/2014/main" id="{36D1381B-76CB-F11C-376D-21A8AC01EF84}"/>
              </a:ext>
            </a:extLst>
          </p:cNvPr>
          <p:cNvSpPr/>
          <p:nvPr/>
        </p:nvSpPr>
        <p:spPr>
          <a:xfrm>
            <a:off x="5285145" y="1136689"/>
            <a:ext cx="361538" cy="361950"/>
          </a:xfrm>
          <a:prstGeom prst="rightArrow">
            <a:avLst/>
          </a:prstGeom>
          <a:solidFill>
            <a:schemeClr val="tx1">
              <a:lumMod val="60000"/>
              <a:lumOff val="4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4" name="Raytracer">
            <a:extLst>
              <a:ext uri="{FF2B5EF4-FFF2-40B4-BE49-F238E27FC236}">
                <a16:creationId xmlns:a16="http://schemas.microsoft.com/office/drawing/2014/main" id="{8724A458-0FB1-5DEB-5471-78C5C95C402A}"/>
              </a:ext>
            </a:extLst>
          </p:cNvPr>
          <p:cNvSpPr/>
          <p:nvPr/>
        </p:nvSpPr>
        <p:spPr>
          <a:xfrm>
            <a:off x="3734558" y="890419"/>
            <a:ext cx="1481178" cy="914400"/>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bg2"/>
                </a:solidFill>
              </a:rPr>
              <a:t>Realtime Raytracer</a:t>
            </a:r>
            <a:endParaRPr kumimoji="1" lang="ja-JP" altLang="en-US">
              <a:solidFill>
                <a:schemeClr val="bg2"/>
              </a:solidFill>
            </a:endParaRPr>
          </a:p>
        </p:txBody>
      </p:sp>
      <p:sp>
        <p:nvSpPr>
          <p:cNvPr id="15" name="矢印: 右 14">
            <a:extLst>
              <a:ext uri="{FF2B5EF4-FFF2-40B4-BE49-F238E27FC236}">
                <a16:creationId xmlns:a16="http://schemas.microsoft.com/office/drawing/2014/main" id="{94BC9020-6277-57A2-A9D2-F37BB78D7F11}"/>
              </a:ext>
            </a:extLst>
          </p:cNvPr>
          <p:cNvSpPr/>
          <p:nvPr/>
        </p:nvSpPr>
        <p:spPr>
          <a:xfrm>
            <a:off x="6940099" y="1125803"/>
            <a:ext cx="469907" cy="361950"/>
          </a:xfrm>
          <a:prstGeom prst="rightArrow">
            <a:avLst/>
          </a:prstGeom>
          <a:solidFill>
            <a:schemeClr val="tx1">
              <a:lumMod val="60000"/>
              <a:lumOff val="4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6" name="Filter">
            <a:extLst>
              <a:ext uri="{FF2B5EF4-FFF2-40B4-BE49-F238E27FC236}">
                <a16:creationId xmlns:a16="http://schemas.microsoft.com/office/drawing/2014/main" id="{E61AF4F1-9430-6469-6ED7-E4B94AF458AA}"/>
              </a:ext>
            </a:extLst>
          </p:cNvPr>
          <p:cNvSpPr/>
          <p:nvPr/>
        </p:nvSpPr>
        <p:spPr>
          <a:xfrm>
            <a:off x="5631506" y="890419"/>
            <a:ext cx="1481178" cy="914400"/>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bg2"/>
                </a:solidFill>
              </a:rPr>
              <a:t>Filter</a:t>
            </a:r>
            <a:endParaRPr kumimoji="1" lang="ja-JP" altLang="en-US">
              <a:solidFill>
                <a:schemeClr val="bg2"/>
              </a:solidFill>
            </a:endParaRPr>
          </a:p>
        </p:txBody>
      </p:sp>
      <p:sp>
        <p:nvSpPr>
          <p:cNvPr id="21" name="矢印: 右 20">
            <a:extLst>
              <a:ext uri="{FF2B5EF4-FFF2-40B4-BE49-F238E27FC236}">
                <a16:creationId xmlns:a16="http://schemas.microsoft.com/office/drawing/2014/main" id="{4486F893-0336-8865-9274-B098C69ADEF6}"/>
              </a:ext>
            </a:extLst>
          </p:cNvPr>
          <p:cNvSpPr/>
          <p:nvPr/>
        </p:nvSpPr>
        <p:spPr>
          <a:xfrm>
            <a:off x="1570821" y="1125803"/>
            <a:ext cx="400456" cy="361950"/>
          </a:xfrm>
          <a:prstGeom prst="rightArrow">
            <a:avLst/>
          </a:prstGeom>
          <a:solidFill>
            <a:schemeClr val="tx1">
              <a:lumMod val="60000"/>
              <a:lumOff val="4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2" name="Input Scene">
            <a:extLst>
              <a:ext uri="{FF2B5EF4-FFF2-40B4-BE49-F238E27FC236}">
                <a16:creationId xmlns:a16="http://schemas.microsoft.com/office/drawing/2014/main" id="{A4B250CB-91E1-45CD-33F3-B23AEBC2DBE1}"/>
              </a:ext>
            </a:extLst>
          </p:cNvPr>
          <p:cNvSpPr/>
          <p:nvPr/>
        </p:nvSpPr>
        <p:spPr>
          <a:xfrm>
            <a:off x="129094" y="890419"/>
            <a:ext cx="1481178" cy="914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bg2"/>
                </a:solidFill>
              </a:rPr>
              <a:t>Input Scene</a:t>
            </a:r>
            <a:endParaRPr kumimoji="1" lang="ja-JP" altLang="en-US">
              <a:solidFill>
                <a:schemeClr val="bg2"/>
              </a:solidFill>
            </a:endParaRPr>
          </a:p>
        </p:txBody>
      </p:sp>
      <p:sp>
        <p:nvSpPr>
          <p:cNvPr id="25" name="Composite">
            <a:extLst>
              <a:ext uri="{FF2B5EF4-FFF2-40B4-BE49-F238E27FC236}">
                <a16:creationId xmlns:a16="http://schemas.microsoft.com/office/drawing/2014/main" id="{8CB1C10A-7589-C33E-814C-2C9A9D455A1D}"/>
              </a:ext>
            </a:extLst>
          </p:cNvPr>
          <p:cNvSpPr/>
          <p:nvPr/>
        </p:nvSpPr>
        <p:spPr>
          <a:xfrm>
            <a:off x="7370557" y="890419"/>
            <a:ext cx="1647557" cy="914400"/>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bg2"/>
                </a:solidFill>
              </a:rPr>
              <a:t>Composite</a:t>
            </a:r>
            <a:endParaRPr kumimoji="1" lang="ja-JP" altLang="en-US">
              <a:solidFill>
                <a:schemeClr val="bg2"/>
              </a:solidFill>
            </a:endParaRPr>
          </a:p>
        </p:txBody>
      </p:sp>
      <p:sp>
        <p:nvSpPr>
          <p:cNvPr id="33" name="Rasterizer">
            <a:extLst>
              <a:ext uri="{FF2B5EF4-FFF2-40B4-BE49-F238E27FC236}">
                <a16:creationId xmlns:a16="http://schemas.microsoft.com/office/drawing/2014/main" id="{B1803DFA-55E5-BC79-0976-2F76E622BF9A}"/>
              </a:ext>
            </a:extLst>
          </p:cNvPr>
          <p:cNvSpPr/>
          <p:nvPr/>
        </p:nvSpPr>
        <p:spPr>
          <a:xfrm>
            <a:off x="1931826" y="890419"/>
            <a:ext cx="1481178" cy="914400"/>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solidFill>
                  <a:schemeClr val="bg2"/>
                </a:solidFill>
              </a:rPr>
              <a:t>Rasteriser</a:t>
            </a:r>
            <a:endParaRPr kumimoji="1" lang="ja-JP" altLang="en-US">
              <a:solidFill>
                <a:schemeClr val="bg2"/>
              </a:solidFill>
            </a:endParaRPr>
          </a:p>
        </p:txBody>
      </p:sp>
      <p:sp>
        <p:nvSpPr>
          <p:cNvPr id="35" name="矢印: 右 34">
            <a:extLst>
              <a:ext uri="{FF2B5EF4-FFF2-40B4-BE49-F238E27FC236}">
                <a16:creationId xmlns:a16="http://schemas.microsoft.com/office/drawing/2014/main" id="{F4D9500B-93F7-D9C3-4174-0BDCD8A4FF3B}"/>
              </a:ext>
            </a:extLst>
          </p:cNvPr>
          <p:cNvSpPr/>
          <p:nvPr/>
        </p:nvSpPr>
        <p:spPr>
          <a:xfrm>
            <a:off x="3373553" y="1125803"/>
            <a:ext cx="400456" cy="361950"/>
          </a:xfrm>
          <a:prstGeom prst="rightArrow">
            <a:avLst/>
          </a:prstGeom>
          <a:solidFill>
            <a:schemeClr val="tx1">
              <a:lumMod val="60000"/>
              <a:lumOff val="4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pic>
        <p:nvPicPr>
          <p:cNvPr id="55" name="FinalResult">
            <a:extLst>
              <a:ext uri="{FF2B5EF4-FFF2-40B4-BE49-F238E27FC236}">
                <a16:creationId xmlns:a16="http://schemas.microsoft.com/office/drawing/2014/main" id="{B45C98B1-114A-D914-69CB-318279741CC5}"/>
              </a:ext>
            </a:extLst>
          </p:cNvPr>
          <p:cNvPicPr>
            <a:picLocks noChangeAspect="1"/>
          </p:cNvPicPr>
          <p:nvPr/>
        </p:nvPicPr>
        <p:blipFill>
          <a:blip r:embed="rId3"/>
          <a:stretch>
            <a:fillRect/>
          </a:stretch>
        </p:blipFill>
        <p:spPr>
          <a:xfrm>
            <a:off x="7465326" y="2035617"/>
            <a:ext cx="1541216" cy="840664"/>
          </a:xfrm>
          <a:prstGeom prst="rect">
            <a:avLst/>
          </a:prstGeom>
        </p:spPr>
      </p:pic>
      <p:pic>
        <p:nvPicPr>
          <p:cNvPr id="56" name="図 55">
            <a:extLst>
              <a:ext uri="{FF2B5EF4-FFF2-40B4-BE49-F238E27FC236}">
                <a16:creationId xmlns:a16="http://schemas.microsoft.com/office/drawing/2014/main" id="{E480FF69-43D1-C912-1313-F0938E72F870}"/>
              </a:ext>
            </a:extLst>
          </p:cNvPr>
          <p:cNvPicPr>
            <a:picLocks noChangeAspect="1"/>
          </p:cNvPicPr>
          <p:nvPr/>
        </p:nvPicPr>
        <p:blipFill>
          <a:blip r:embed="rId4"/>
          <a:stretch>
            <a:fillRect/>
          </a:stretch>
        </p:blipFill>
        <p:spPr>
          <a:xfrm>
            <a:off x="147498" y="2050885"/>
            <a:ext cx="1547585" cy="844402"/>
          </a:xfrm>
          <a:prstGeom prst="rect">
            <a:avLst/>
          </a:prstGeom>
        </p:spPr>
      </p:pic>
      <p:sp>
        <p:nvSpPr>
          <p:cNvPr id="42" name="テキスト ボックス 41">
            <a:extLst>
              <a:ext uri="{FF2B5EF4-FFF2-40B4-BE49-F238E27FC236}">
                <a16:creationId xmlns:a16="http://schemas.microsoft.com/office/drawing/2014/main" id="{F7D52286-82B2-1D9B-C842-5FFA87BF5135}"/>
              </a:ext>
            </a:extLst>
          </p:cNvPr>
          <p:cNvSpPr txBox="1"/>
          <p:nvPr/>
        </p:nvSpPr>
        <p:spPr>
          <a:xfrm>
            <a:off x="147498" y="2473086"/>
            <a:ext cx="649365" cy="369332"/>
          </a:xfrm>
          <a:prstGeom prst="rect">
            <a:avLst/>
          </a:prstGeom>
          <a:noFill/>
        </p:spPr>
        <p:txBody>
          <a:bodyPr wrap="square">
            <a:spAutoFit/>
          </a:bodyPr>
          <a:lstStyle/>
          <a:p>
            <a:r>
              <a:rPr kumimoji="1" lang="ja-JP" altLang="en-US"/>
              <a:t>🎥</a:t>
            </a:r>
            <a:endParaRPr lang="ja-JP" altLang="en-US"/>
          </a:p>
        </p:txBody>
      </p:sp>
      <p:sp>
        <p:nvSpPr>
          <p:cNvPr id="40" name="テキスト ボックス 39">
            <a:extLst>
              <a:ext uri="{FF2B5EF4-FFF2-40B4-BE49-F238E27FC236}">
                <a16:creationId xmlns:a16="http://schemas.microsoft.com/office/drawing/2014/main" id="{D30757DC-4891-3104-1B9E-817D47FF0890}"/>
              </a:ext>
            </a:extLst>
          </p:cNvPr>
          <p:cNvSpPr txBox="1"/>
          <p:nvPr/>
        </p:nvSpPr>
        <p:spPr>
          <a:xfrm>
            <a:off x="1182743" y="2139575"/>
            <a:ext cx="502061" cy="369332"/>
          </a:xfrm>
          <a:prstGeom prst="rect">
            <a:avLst/>
          </a:prstGeom>
          <a:noFill/>
        </p:spPr>
        <p:txBody>
          <a:bodyPr wrap="none" rtlCol="0">
            <a:spAutoFit/>
          </a:bodyPr>
          <a:lstStyle/>
          <a:p>
            <a:r>
              <a:rPr kumimoji="1" lang="ja-JP" altLang="en-US"/>
              <a:t>🌞</a:t>
            </a:r>
          </a:p>
        </p:txBody>
      </p:sp>
      <p:grpSp>
        <p:nvGrpSpPr>
          <p:cNvPr id="62" name="Rasterizer">
            <a:extLst>
              <a:ext uri="{FF2B5EF4-FFF2-40B4-BE49-F238E27FC236}">
                <a16:creationId xmlns:a16="http://schemas.microsoft.com/office/drawing/2014/main" id="{5C172B7D-66B1-C837-5BF7-60C4AD2D1544}"/>
              </a:ext>
            </a:extLst>
          </p:cNvPr>
          <p:cNvGrpSpPr/>
          <p:nvPr/>
        </p:nvGrpSpPr>
        <p:grpSpPr>
          <a:xfrm>
            <a:off x="1955426" y="2050885"/>
            <a:ext cx="1548071" cy="2777630"/>
            <a:chOff x="1955426" y="2050885"/>
            <a:chExt cx="1548071" cy="2777630"/>
          </a:xfrm>
        </p:grpSpPr>
        <p:pic>
          <p:nvPicPr>
            <p:cNvPr id="57" name="図 56" descr="ストリート が含まれている画像&#10;&#10;AI によって生成されたコンテンツは間違っている可能性があります。">
              <a:extLst>
                <a:ext uri="{FF2B5EF4-FFF2-40B4-BE49-F238E27FC236}">
                  <a16:creationId xmlns:a16="http://schemas.microsoft.com/office/drawing/2014/main" id="{E3C406CF-8509-65E3-C1F3-BCF7B9CA850E}"/>
                </a:ext>
              </a:extLst>
            </p:cNvPr>
            <p:cNvPicPr>
              <a:picLocks noChangeAspect="1"/>
            </p:cNvPicPr>
            <p:nvPr/>
          </p:nvPicPr>
          <p:blipFill>
            <a:blip r:embed="rId5"/>
            <a:stretch>
              <a:fillRect/>
            </a:stretch>
          </p:blipFill>
          <p:spPr>
            <a:xfrm>
              <a:off x="1960445" y="3972712"/>
              <a:ext cx="1523281" cy="855803"/>
            </a:xfrm>
            <a:prstGeom prst="rect">
              <a:avLst/>
            </a:prstGeom>
          </p:spPr>
        </p:pic>
        <p:pic>
          <p:nvPicPr>
            <p:cNvPr id="59" name="図 58">
              <a:extLst>
                <a:ext uri="{FF2B5EF4-FFF2-40B4-BE49-F238E27FC236}">
                  <a16:creationId xmlns:a16="http://schemas.microsoft.com/office/drawing/2014/main" id="{B38867AD-519B-7294-EA58-ED33F92149B1}"/>
                </a:ext>
              </a:extLst>
            </p:cNvPr>
            <p:cNvPicPr>
              <a:picLocks noChangeAspect="1"/>
            </p:cNvPicPr>
            <p:nvPr/>
          </p:nvPicPr>
          <p:blipFill>
            <a:blip r:embed="rId6"/>
            <a:stretch>
              <a:fillRect/>
            </a:stretch>
          </p:blipFill>
          <p:spPr>
            <a:xfrm>
              <a:off x="1955427" y="2050885"/>
              <a:ext cx="1548070" cy="844402"/>
            </a:xfrm>
            <a:prstGeom prst="rect">
              <a:avLst/>
            </a:prstGeom>
          </p:spPr>
        </p:pic>
        <p:pic>
          <p:nvPicPr>
            <p:cNvPr id="61" name="図 60">
              <a:extLst>
                <a:ext uri="{FF2B5EF4-FFF2-40B4-BE49-F238E27FC236}">
                  <a16:creationId xmlns:a16="http://schemas.microsoft.com/office/drawing/2014/main" id="{96532331-63FC-93AA-820B-1372D6D9CF6E}"/>
                </a:ext>
              </a:extLst>
            </p:cNvPr>
            <p:cNvPicPr>
              <a:picLocks noChangeAspect="1"/>
            </p:cNvPicPr>
            <p:nvPr/>
          </p:nvPicPr>
          <p:blipFill>
            <a:blip r:embed="rId7"/>
            <a:stretch>
              <a:fillRect/>
            </a:stretch>
          </p:blipFill>
          <p:spPr>
            <a:xfrm>
              <a:off x="1955426" y="3042659"/>
              <a:ext cx="1545875" cy="843204"/>
            </a:xfrm>
            <a:prstGeom prst="rect">
              <a:avLst/>
            </a:prstGeom>
          </p:spPr>
        </p:pic>
      </p:grpSp>
      <p:grpSp>
        <p:nvGrpSpPr>
          <p:cNvPr id="20" name="グループ化 19">
            <a:extLst>
              <a:ext uri="{FF2B5EF4-FFF2-40B4-BE49-F238E27FC236}">
                <a16:creationId xmlns:a16="http://schemas.microsoft.com/office/drawing/2014/main" id="{A08CF448-3644-25A7-AE0E-031912AE867A}"/>
              </a:ext>
            </a:extLst>
          </p:cNvPr>
          <p:cNvGrpSpPr/>
          <p:nvPr/>
        </p:nvGrpSpPr>
        <p:grpSpPr>
          <a:xfrm>
            <a:off x="5626274" y="2049134"/>
            <a:ext cx="1615504" cy="2809890"/>
            <a:chOff x="5626274" y="2049134"/>
            <a:chExt cx="1615504" cy="2809890"/>
          </a:xfrm>
        </p:grpSpPr>
        <p:grpSp>
          <p:nvGrpSpPr>
            <p:cNvPr id="18" name="グループ化 17">
              <a:extLst>
                <a:ext uri="{FF2B5EF4-FFF2-40B4-BE49-F238E27FC236}">
                  <a16:creationId xmlns:a16="http://schemas.microsoft.com/office/drawing/2014/main" id="{0A777CD2-0E51-5B14-025C-CBC57F2C437A}"/>
                </a:ext>
              </a:extLst>
            </p:cNvPr>
            <p:cNvGrpSpPr/>
            <p:nvPr/>
          </p:nvGrpSpPr>
          <p:grpSpPr>
            <a:xfrm>
              <a:off x="5631506" y="3010882"/>
              <a:ext cx="1610272" cy="1848142"/>
              <a:chOff x="5631506" y="3010882"/>
              <a:chExt cx="1610272" cy="1848142"/>
            </a:xfrm>
          </p:grpSpPr>
          <p:pic>
            <p:nvPicPr>
              <p:cNvPr id="10" name="図 9">
                <a:extLst>
                  <a:ext uri="{FF2B5EF4-FFF2-40B4-BE49-F238E27FC236}">
                    <a16:creationId xmlns:a16="http://schemas.microsoft.com/office/drawing/2014/main" id="{8901739D-9527-24A3-E32A-45AB1C2B1719}"/>
                  </a:ext>
                </a:extLst>
              </p:cNvPr>
              <p:cNvPicPr>
                <a:picLocks noChangeAspect="1"/>
              </p:cNvPicPr>
              <p:nvPr/>
            </p:nvPicPr>
            <p:blipFill>
              <a:blip r:embed="rId8"/>
              <a:stretch>
                <a:fillRect/>
              </a:stretch>
            </p:blipFill>
            <p:spPr>
              <a:xfrm>
                <a:off x="5631506" y="3010882"/>
                <a:ext cx="1610272" cy="878330"/>
              </a:xfrm>
              <a:prstGeom prst="rect">
                <a:avLst/>
              </a:prstGeom>
            </p:spPr>
          </p:pic>
          <p:pic>
            <p:nvPicPr>
              <p:cNvPr id="17" name="図 16">
                <a:extLst>
                  <a:ext uri="{FF2B5EF4-FFF2-40B4-BE49-F238E27FC236}">
                    <a16:creationId xmlns:a16="http://schemas.microsoft.com/office/drawing/2014/main" id="{4949379E-EED2-5AB3-563A-B7890DCE81AA}"/>
                  </a:ext>
                </a:extLst>
              </p:cNvPr>
              <p:cNvPicPr>
                <a:picLocks noChangeAspect="1"/>
              </p:cNvPicPr>
              <p:nvPr/>
            </p:nvPicPr>
            <p:blipFill>
              <a:blip r:embed="rId9"/>
              <a:stretch>
                <a:fillRect/>
              </a:stretch>
            </p:blipFill>
            <p:spPr>
              <a:xfrm>
                <a:off x="5631506" y="3980694"/>
                <a:ext cx="1610272" cy="878330"/>
              </a:xfrm>
              <a:prstGeom prst="rect">
                <a:avLst/>
              </a:prstGeom>
            </p:spPr>
          </p:pic>
        </p:grpSp>
        <p:pic>
          <p:nvPicPr>
            <p:cNvPr id="6" name="図 5">
              <a:extLst>
                <a:ext uri="{FF2B5EF4-FFF2-40B4-BE49-F238E27FC236}">
                  <a16:creationId xmlns:a16="http://schemas.microsoft.com/office/drawing/2014/main" id="{9EE78514-435F-6827-EA1F-12FF2EEE81DB}"/>
                </a:ext>
              </a:extLst>
            </p:cNvPr>
            <p:cNvPicPr>
              <a:picLocks noChangeAspect="1"/>
            </p:cNvPicPr>
            <p:nvPr/>
          </p:nvPicPr>
          <p:blipFill>
            <a:blip r:embed="rId10"/>
            <a:stretch>
              <a:fillRect/>
            </a:stretch>
          </p:blipFill>
          <p:spPr>
            <a:xfrm>
              <a:off x="5626274" y="2049134"/>
              <a:ext cx="1615503" cy="881184"/>
            </a:xfrm>
            <a:prstGeom prst="rect">
              <a:avLst/>
            </a:prstGeom>
          </p:spPr>
        </p:pic>
      </p:grpSp>
      <p:grpSp>
        <p:nvGrpSpPr>
          <p:cNvPr id="19" name="グループ化 18">
            <a:extLst>
              <a:ext uri="{FF2B5EF4-FFF2-40B4-BE49-F238E27FC236}">
                <a16:creationId xmlns:a16="http://schemas.microsoft.com/office/drawing/2014/main" id="{752E0450-FA15-DA93-ACA3-6FCD5E4E6E14}"/>
              </a:ext>
            </a:extLst>
          </p:cNvPr>
          <p:cNvGrpSpPr/>
          <p:nvPr/>
        </p:nvGrpSpPr>
        <p:grpSpPr>
          <a:xfrm>
            <a:off x="3734558" y="2078154"/>
            <a:ext cx="1610272" cy="2780870"/>
            <a:chOff x="3734558" y="2078154"/>
            <a:chExt cx="1610272" cy="2780870"/>
          </a:xfrm>
        </p:grpSpPr>
        <p:grpSp>
          <p:nvGrpSpPr>
            <p:cNvPr id="8" name="グループ化 7">
              <a:extLst>
                <a:ext uri="{FF2B5EF4-FFF2-40B4-BE49-F238E27FC236}">
                  <a16:creationId xmlns:a16="http://schemas.microsoft.com/office/drawing/2014/main" id="{A98B27DA-3D9B-A3B2-9EF1-65AD9CF46BCD}"/>
                </a:ext>
              </a:extLst>
            </p:cNvPr>
            <p:cNvGrpSpPr/>
            <p:nvPr/>
          </p:nvGrpSpPr>
          <p:grpSpPr>
            <a:xfrm>
              <a:off x="3734558" y="3023216"/>
              <a:ext cx="1610272" cy="1835808"/>
              <a:chOff x="3734558" y="3023216"/>
              <a:chExt cx="1610272" cy="1835808"/>
            </a:xfrm>
          </p:grpSpPr>
          <p:pic>
            <p:nvPicPr>
              <p:cNvPr id="4" name="図 3">
                <a:extLst>
                  <a:ext uri="{FF2B5EF4-FFF2-40B4-BE49-F238E27FC236}">
                    <a16:creationId xmlns:a16="http://schemas.microsoft.com/office/drawing/2014/main" id="{DCD91303-02DB-ACC4-D096-2A666A53263B}"/>
                  </a:ext>
                </a:extLst>
              </p:cNvPr>
              <p:cNvPicPr>
                <a:picLocks noChangeAspect="1"/>
              </p:cNvPicPr>
              <p:nvPr/>
            </p:nvPicPr>
            <p:blipFill>
              <a:blip r:embed="rId11"/>
              <a:stretch>
                <a:fillRect/>
              </a:stretch>
            </p:blipFill>
            <p:spPr>
              <a:xfrm>
                <a:off x="3742263" y="4006812"/>
                <a:ext cx="1562389" cy="852212"/>
              </a:xfrm>
              <a:prstGeom prst="rect">
                <a:avLst/>
              </a:prstGeom>
            </p:spPr>
          </p:pic>
          <p:pic>
            <p:nvPicPr>
              <p:cNvPr id="7" name="図 6">
                <a:extLst>
                  <a:ext uri="{FF2B5EF4-FFF2-40B4-BE49-F238E27FC236}">
                    <a16:creationId xmlns:a16="http://schemas.microsoft.com/office/drawing/2014/main" id="{0700B549-F2E7-F88A-731A-252EB2A89BC3}"/>
                  </a:ext>
                </a:extLst>
              </p:cNvPr>
              <p:cNvPicPr>
                <a:picLocks noChangeAspect="1"/>
              </p:cNvPicPr>
              <p:nvPr/>
            </p:nvPicPr>
            <p:blipFill>
              <a:blip r:embed="rId12"/>
              <a:stretch>
                <a:fillRect/>
              </a:stretch>
            </p:blipFill>
            <p:spPr>
              <a:xfrm>
                <a:off x="3734558" y="3023216"/>
                <a:ext cx="1610272" cy="878330"/>
              </a:xfrm>
              <a:prstGeom prst="rect">
                <a:avLst/>
              </a:prstGeom>
            </p:spPr>
          </p:pic>
        </p:grpSp>
        <p:pic>
          <p:nvPicPr>
            <p:cNvPr id="12" name="図 11">
              <a:extLst>
                <a:ext uri="{FF2B5EF4-FFF2-40B4-BE49-F238E27FC236}">
                  <a16:creationId xmlns:a16="http://schemas.microsoft.com/office/drawing/2014/main" id="{F73E2823-22CC-D1A5-C44E-956F3E3D89FD}"/>
                </a:ext>
              </a:extLst>
            </p:cNvPr>
            <p:cNvPicPr>
              <a:picLocks noChangeAspect="1"/>
            </p:cNvPicPr>
            <p:nvPr/>
          </p:nvPicPr>
          <p:blipFill>
            <a:blip r:embed="rId13"/>
            <a:stretch>
              <a:fillRect/>
            </a:stretch>
          </p:blipFill>
          <p:spPr>
            <a:xfrm>
              <a:off x="3742263" y="2078154"/>
              <a:ext cx="1560540" cy="851204"/>
            </a:xfrm>
            <a:prstGeom prst="rect">
              <a:avLst/>
            </a:prstGeom>
          </p:spPr>
        </p:pic>
      </p:grpSp>
    </p:spTree>
    <p:extLst>
      <p:ext uri="{BB962C8B-B14F-4D97-AF65-F5344CB8AC3E}">
        <p14:creationId xmlns:p14="http://schemas.microsoft.com/office/powerpoint/2010/main" val="269576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046B53-92A3-78D1-71E5-7933B0A8308D}"/>
              </a:ext>
            </a:extLst>
          </p:cNvPr>
          <p:cNvSpPr>
            <a:spLocks noGrp="1"/>
          </p:cNvSpPr>
          <p:nvPr>
            <p:ph type="title"/>
          </p:nvPr>
        </p:nvSpPr>
        <p:spPr/>
        <p:txBody>
          <a:bodyPr/>
          <a:lstStyle/>
          <a:p>
            <a:r>
              <a:rPr kumimoji="1" lang="en-US" altLang="ja-JP"/>
              <a:t>Filter</a:t>
            </a:r>
            <a:r>
              <a:rPr lang="ja-JP" altLang="en-US"/>
              <a:t> </a:t>
            </a:r>
            <a:r>
              <a:rPr lang="en-US" altLang="ja-JP"/>
              <a:t>Stage</a:t>
            </a:r>
            <a:r>
              <a:rPr lang="ja-JP" altLang="en-US"/>
              <a:t>の詳細</a:t>
            </a:r>
            <a:endParaRPr kumimoji="1" lang="ja-JP" altLang="en-US"/>
          </a:p>
        </p:txBody>
      </p:sp>
      <p:pic>
        <p:nvPicPr>
          <p:cNvPr id="8" name="図 7">
            <a:extLst>
              <a:ext uri="{FF2B5EF4-FFF2-40B4-BE49-F238E27FC236}">
                <a16:creationId xmlns:a16="http://schemas.microsoft.com/office/drawing/2014/main" id="{4BF1246C-5101-8A24-A502-6CC4D20CE553}"/>
              </a:ext>
            </a:extLst>
          </p:cNvPr>
          <p:cNvPicPr>
            <a:picLocks noChangeAspect="1"/>
          </p:cNvPicPr>
          <p:nvPr/>
        </p:nvPicPr>
        <p:blipFill>
          <a:blip r:embed="rId3"/>
          <a:stretch>
            <a:fillRect/>
          </a:stretch>
        </p:blipFill>
        <p:spPr>
          <a:xfrm>
            <a:off x="5057195" y="2689468"/>
            <a:ext cx="3804892" cy="2075395"/>
          </a:xfrm>
          <a:prstGeom prst="rect">
            <a:avLst/>
          </a:prstGeom>
        </p:spPr>
      </p:pic>
      <p:pic>
        <p:nvPicPr>
          <p:cNvPr id="7" name="図 6">
            <a:extLst>
              <a:ext uri="{FF2B5EF4-FFF2-40B4-BE49-F238E27FC236}">
                <a16:creationId xmlns:a16="http://schemas.microsoft.com/office/drawing/2014/main" id="{BC82E50A-2808-4F58-CC45-A2B7EFE17129}"/>
              </a:ext>
            </a:extLst>
          </p:cNvPr>
          <p:cNvPicPr>
            <a:picLocks noChangeAspect="1"/>
          </p:cNvPicPr>
          <p:nvPr/>
        </p:nvPicPr>
        <p:blipFill>
          <a:blip r:embed="rId4"/>
          <a:stretch>
            <a:fillRect/>
          </a:stretch>
        </p:blipFill>
        <p:spPr>
          <a:xfrm>
            <a:off x="5057195" y="486451"/>
            <a:ext cx="3790402" cy="2067493"/>
          </a:xfrm>
          <a:prstGeom prst="rect">
            <a:avLst/>
          </a:prstGeom>
        </p:spPr>
      </p:pic>
      <p:pic>
        <p:nvPicPr>
          <p:cNvPr id="14" name="図 13">
            <a:extLst>
              <a:ext uri="{FF2B5EF4-FFF2-40B4-BE49-F238E27FC236}">
                <a16:creationId xmlns:a16="http://schemas.microsoft.com/office/drawing/2014/main" id="{AD30F83A-4870-C0F1-E959-2AACE29A39DB}"/>
              </a:ext>
            </a:extLst>
          </p:cNvPr>
          <p:cNvPicPr>
            <a:picLocks noChangeAspect="1"/>
          </p:cNvPicPr>
          <p:nvPr/>
        </p:nvPicPr>
        <p:blipFill>
          <a:blip r:embed="rId5"/>
          <a:stretch>
            <a:fillRect/>
          </a:stretch>
        </p:blipFill>
        <p:spPr>
          <a:xfrm>
            <a:off x="305732" y="2689468"/>
            <a:ext cx="3790406" cy="2067494"/>
          </a:xfrm>
          <a:prstGeom prst="rect">
            <a:avLst/>
          </a:prstGeom>
        </p:spPr>
      </p:pic>
      <p:pic>
        <p:nvPicPr>
          <p:cNvPr id="12" name="図 11">
            <a:extLst>
              <a:ext uri="{FF2B5EF4-FFF2-40B4-BE49-F238E27FC236}">
                <a16:creationId xmlns:a16="http://schemas.microsoft.com/office/drawing/2014/main" id="{3A69FBFC-7E20-0A7A-B6BE-9AB53FA04376}"/>
              </a:ext>
            </a:extLst>
          </p:cNvPr>
          <p:cNvPicPr>
            <a:picLocks noChangeAspect="1"/>
          </p:cNvPicPr>
          <p:nvPr/>
        </p:nvPicPr>
        <p:blipFill>
          <a:blip r:embed="rId6"/>
          <a:stretch>
            <a:fillRect/>
          </a:stretch>
        </p:blipFill>
        <p:spPr>
          <a:xfrm>
            <a:off x="323869" y="520839"/>
            <a:ext cx="3790403" cy="2067494"/>
          </a:xfrm>
          <a:prstGeom prst="rect">
            <a:avLst/>
          </a:prstGeom>
        </p:spPr>
      </p:pic>
      <p:sp>
        <p:nvSpPr>
          <p:cNvPr id="15" name="矢印: 右 14">
            <a:extLst>
              <a:ext uri="{FF2B5EF4-FFF2-40B4-BE49-F238E27FC236}">
                <a16:creationId xmlns:a16="http://schemas.microsoft.com/office/drawing/2014/main" id="{A7AA932F-9AE1-D1BF-90E1-6E53FEF77292}"/>
              </a:ext>
            </a:extLst>
          </p:cNvPr>
          <p:cNvSpPr/>
          <p:nvPr/>
        </p:nvSpPr>
        <p:spPr>
          <a:xfrm>
            <a:off x="4282751" y="2323322"/>
            <a:ext cx="494522" cy="501095"/>
          </a:xfrm>
          <a:prstGeom prst="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89048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1063A6-C4D0-B0BD-9591-6AA981F52596}"/>
              </a:ext>
            </a:extLst>
          </p:cNvPr>
          <p:cNvSpPr>
            <a:spLocks noGrp="1"/>
          </p:cNvSpPr>
          <p:nvPr>
            <p:ph type="title"/>
          </p:nvPr>
        </p:nvSpPr>
        <p:spPr/>
        <p:txBody>
          <a:bodyPr/>
          <a:lstStyle/>
          <a:p>
            <a:r>
              <a:rPr kumimoji="1" lang="en-US" altLang="ja-JP" err="1"/>
              <a:t>kuwahara</a:t>
            </a:r>
            <a:r>
              <a:rPr kumimoji="1" lang="ja-JP" altLang="en-US"/>
              <a:t>フィルター</a:t>
            </a:r>
            <a:r>
              <a:rPr kumimoji="1" lang="en-US" altLang="ja-JP" sz="1400" b="0">
                <a:solidFill>
                  <a:schemeClr val="bg1">
                    <a:lumMod val="90000"/>
                  </a:schemeClr>
                </a:solidFill>
              </a:rPr>
              <a:t>[Kuwahara et al.,1976] </a:t>
            </a:r>
            <a:endParaRPr kumimoji="1" lang="ja-JP" altLang="en-US" b="0" dirty="0">
              <a:solidFill>
                <a:schemeClr val="bg1">
                  <a:lumMod val="90000"/>
                </a:schemeClr>
              </a:solidFill>
            </a:endParaRPr>
          </a:p>
        </p:txBody>
      </p:sp>
      <p:sp>
        <p:nvSpPr>
          <p:cNvPr id="3" name="コンテンツ プレースホルダー 2">
            <a:extLst>
              <a:ext uri="{FF2B5EF4-FFF2-40B4-BE49-F238E27FC236}">
                <a16:creationId xmlns:a16="http://schemas.microsoft.com/office/drawing/2014/main" id="{13C48895-3D11-B085-9360-A7029C469C60}"/>
              </a:ext>
            </a:extLst>
          </p:cNvPr>
          <p:cNvSpPr>
            <a:spLocks noGrp="1"/>
          </p:cNvSpPr>
          <p:nvPr>
            <p:ph idx="1"/>
          </p:nvPr>
        </p:nvSpPr>
        <p:spPr/>
        <p:txBody>
          <a:bodyPr/>
          <a:lstStyle/>
          <a:p>
            <a:r>
              <a:rPr kumimoji="1" lang="ja-JP" altLang="en-US" dirty="0"/>
              <a:t>エッジ保存フィルタの一種</a:t>
            </a:r>
            <a:endParaRPr kumimoji="1" lang="en-US" altLang="ja-JP" dirty="0"/>
          </a:p>
          <a:p>
            <a:r>
              <a:rPr lang="ja-JP" altLang="en-US" dirty="0"/>
              <a:t>絵画調フィルタとして使用されてることがある</a:t>
            </a:r>
            <a:endParaRPr kumimoji="1" lang="ja-JP" altLang="en-US" dirty="0"/>
          </a:p>
        </p:txBody>
      </p:sp>
      <p:pic>
        <p:nvPicPr>
          <p:cNvPr id="5" name="図 4" descr="草の上に並んでいる&#10;&#10;AI によって生成されたコンテンツは間違っている可能性があります。">
            <a:extLst>
              <a:ext uri="{FF2B5EF4-FFF2-40B4-BE49-F238E27FC236}">
                <a16:creationId xmlns:a16="http://schemas.microsoft.com/office/drawing/2014/main" id="{E568178B-78BA-8F28-2B2A-2C14EF1EB5E8}"/>
              </a:ext>
            </a:extLst>
          </p:cNvPr>
          <p:cNvPicPr>
            <a:picLocks noChangeAspect="1"/>
          </p:cNvPicPr>
          <p:nvPr/>
        </p:nvPicPr>
        <p:blipFill>
          <a:blip r:embed="rId3"/>
          <a:srcRect r="2656" b="4621"/>
          <a:stretch/>
        </p:blipFill>
        <p:spPr>
          <a:xfrm>
            <a:off x="759467" y="1596332"/>
            <a:ext cx="2909019" cy="2841948"/>
          </a:xfrm>
          <a:prstGeom prst="rect">
            <a:avLst/>
          </a:prstGeom>
        </p:spPr>
      </p:pic>
      <p:pic>
        <p:nvPicPr>
          <p:cNvPr id="7" name="図 6" descr="建物, レンガ, グリーン, 火 が含まれている画像&#10;&#10;AI によって生成されたコンテンツは間違っている可能性があります。">
            <a:extLst>
              <a:ext uri="{FF2B5EF4-FFF2-40B4-BE49-F238E27FC236}">
                <a16:creationId xmlns:a16="http://schemas.microsoft.com/office/drawing/2014/main" id="{C4FB2DE7-333F-C394-2C33-F92EE4C3014F}"/>
              </a:ext>
            </a:extLst>
          </p:cNvPr>
          <p:cNvPicPr>
            <a:picLocks noChangeAspect="1"/>
          </p:cNvPicPr>
          <p:nvPr/>
        </p:nvPicPr>
        <p:blipFill>
          <a:blip r:embed="rId4"/>
          <a:stretch>
            <a:fillRect/>
          </a:stretch>
        </p:blipFill>
        <p:spPr>
          <a:xfrm>
            <a:off x="5254275" y="1596332"/>
            <a:ext cx="2988374" cy="2988374"/>
          </a:xfrm>
          <a:prstGeom prst="rect">
            <a:avLst/>
          </a:prstGeom>
        </p:spPr>
      </p:pic>
      <p:sp>
        <p:nvSpPr>
          <p:cNvPr id="8" name="矢印: 右 7">
            <a:extLst>
              <a:ext uri="{FF2B5EF4-FFF2-40B4-BE49-F238E27FC236}">
                <a16:creationId xmlns:a16="http://schemas.microsoft.com/office/drawing/2014/main" id="{93869E51-7B7B-A882-4C53-1059BB02C746}"/>
              </a:ext>
            </a:extLst>
          </p:cNvPr>
          <p:cNvSpPr/>
          <p:nvPr/>
        </p:nvSpPr>
        <p:spPr>
          <a:xfrm>
            <a:off x="4233862" y="2909544"/>
            <a:ext cx="676275" cy="361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53ADC64-1F0D-B3C6-A72B-EBB74089855E}"/>
              </a:ext>
            </a:extLst>
          </p:cNvPr>
          <p:cNvSpPr txBox="1"/>
          <p:nvPr/>
        </p:nvSpPr>
        <p:spPr>
          <a:xfrm>
            <a:off x="1237991" y="4616972"/>
            <a:ext cx="2031325" cy="369332"/>
          </a:xfrm>
          <a:prstGeom prst="rect">
            <a:avLst/>
          </a:prstGeom>
          <a:noFill/>
        </p:spPr>
        <p:txBody>
          <a:bodyPr wrap="none" rtlCol="0">
            <a:spAutoFit/>
          </a:bodyPr>
          <a:lstStyle/>
          <a:p>
            <a:r>
              <a:rPr kumimoji="1" lang="ja-JP" altLang="en-US" dirty="0">
                <a:solidFill>
                  <a:schemeClr val="bg1">
                    <a:lumMod val="90000"/>
                  </a:schemeClr>
                </a:solidFill>
              </a:rPr>
              <a:t>フィルター適用前</a:t>
            </a:r>
          </a:p>
        </p:txBody>
      </p:sp>
      <p:sp>
        <p:nvSpPr>
          <p:cNvPr id="10" name="テキスト ボックス 9">
            <a:extLst>
              <a:ext uri="{FF2B5EF4-FFF2-40B4-BE49-F238E27FC236}">
                <a16:creationId xmlns:a16="http://schemas.microsoft.com/office/drawing/2014/main" id="{6E67F619-8BE0-1E9D-00C9-6537FCD55270}"/>
              </a:ext>
            </a:extLst>
          </p:cNvPr>
          <p:cNvSpPr txBox="1"/>
          <p:nvPr/>
        </p:nvSpPr>
        <p:spPr>
          <a:xfrm>
            <a:off x="5588675" y="4584706"/>
            <a:ext cx="2031325" cy="369332"/>
          </a:xfrm>
          <a:prstGeom prst="rect">
            <a:avLst/>
          </a:prstGeom>
          <a:noFill/>
        </p:spPr>
        <p:txBody>
          <a:bodyPr wrap="none" rtlCol="0">
            <a:spAutoFit/>
          </a:bodyPr>
          <a:lstStyle/>
          <a:p>
            <a:r>
              <a:rPr kumimoji="1" lang="ja-JP" altLang="en-US" dirty="0">
                <a:solidFill>
                  <a:schemeClr val="bg1">
                    <a:lumMod val="90000"/>
                  </a:schemeClr>
                </a:solidFill>
              </a:rPr>
              <a:t>フィルター適用後</a:t>
            </a:r>
          </a:p>
        </p:txBody>
      </p:sp>
    </p:spTree>
    <p:extLst>
      <p:ext uri="{BB962C8B-B14F-4D97-AF65-F5344CB8AC3E}">
        <p14:creationId xmlns:p14="http://schemas.microsoft.com/office/powerpoint/2010/main" val="30381152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5" name="グループ化 334">
            <a:extLst>
              <a:ext uri="{FF2B5EF4-FFF2-40B4-BE49-F238E27FC236}">
                <a16:creationId xmlns:a16="http://schemas.microsoft.com/office/drawing/2014/main" id="{3D746BD3-0402-2E51-E497-A5A7CB10DC4A}"/>
              </a:ext>
            </a:extLst>
          </p:cNvPr>
          <p:cNvGrpSpPr/>
          <p:nvPr/>
        </p:nvGrpSpPr>
        <p:grpSpPr>
          <a:xfrm>
            <a:off x="1748161" y="2391224"/>
            <a:ext cx="2238373" cy="2238373"/>
            <a:chOff x="1714848" y="2454616"/>
            <a:chExt cx="2238373" cy="2238373"/>
          </a:xfrm>
        </p:grpSpPr>
        <p:sp>
          <p:nvSpPr>
            <p:cNvPr id="78" name="フリーフォーム: 図形 77">
              <a:extLst>
                <a:ext uri="{FF2B5EF4-FFF2-40B4-BE49-F238E27FC236}">
                  <a16:creationId xmlns:a16="http://schemas.microsoft.com/office/drawing/2014/main" id="{1AD79C7D-7B3E-14BA-D5B8-85C74D2D2047}"/>
                </a:ext>
              </a:extLst>
            </p:cNvPr>
            <p:cNvSpPr/>
            <p:nvPr/>
          </p:nvSpPr>
          <p:spPr>
            <a:xfrm>
              <a:off x="1714848" y="2454616"/>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393C39"/>
            </a:solidFill>
            <a:ln w="447080" cap="flat">
              <a:noFill/>
              <a:prstDash val="solid"/>
              <a:miter/>
            </a:ln>
          </p:spPr>
          <p:txBody>
            <a:bodyPr rtlCol="0" anchor="ctr"/>
            <a:lstStyle/>
            <a:p>
              <a:endParaRPr lang="ja-JP" altLang="en-US"/>
            </a:p>
          </p:txBody>
        </p:sp>
        <p:sp>
          <p:nvSpPr>
            <p:cNvPr id="79" name="フリーフォーム: 図形 78">
              <a:extLst>
                <a:ext uri="{FF2B5EF4-FFF2-40B4-BE49-F238E27FC236}">
                  <a16:creationId xmlns:a16="http://schemas.microsoft.com/office/drawing/2014/main" id="{E3C26F3C-A3C9-F078-7126-AD46A23BD8F4}"/>
                </a:ext>
              </a:extLst>
            </p:cNvPr>
            <p:cNvSpPr/>
            <p:nvPr/>
          </p:nvSpPr>
          <p:spPr>
            <a:xfrm>
              <a:off x="2162522" y="2454616"/>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10101"/>
            </a:solidFill>
            <a:ln w="447080" cap="flat">
              <a:noFill/>
              <a:prstDash val="solid"/>
              <a:miter/>
            </a:ln>
          </p:spPr>
          <p:txBody>
            <a:bodyPr rtlCol="0" anchor="ctr"/>
            <a:lstStyle/>
            <a:p>
              <a:endParaRPr lang="ja-JP" altLang="en-US"/>
            </a:p>
          </p:txBody>
        </p:sp>
        <p:sp>
          <p:nvSpPr>
            <p:cNvPr id="80" name="フリーフォーム: 図形 79">
              <a:extLst>
                <a:ext uri="{FF2B5EF4-FFF2-40B4-BE49-F238E27FC236}">
                  <a16:creationId xmlns:a16="http://schemas.microsoft.com/office/drawing/2014/main" id="{5CE45DAC-8B92-63F0-5F11-B7BFAAEC89CA}"/>
                </a:ext>
              </a:extLst>
            </p:cNvPr>
            <p:cNvSpPr/>
            <p:nvPr/>
          </p:nvSpPr>
          <p:spPr>
            <a:xfrm>
              <a:off x="2610197" y="2454616"/>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D430D"/>
            </a:solidFill>
            <a:ln w="447080" cap="flat">
              <a:noFill/>
              <a:prstDash val="solid"/>
              <a:miter/>
            </a:ln>
          </p:spPr>
          <p:txBody>
            <a:bodyPr rtlCol="0" anchor="ctr"/>
            <a:lstStyle/>
            <a:p>
              <a:endParaRPr lang="ja-JP" altLang="en-US"/>
            </a:p>
          </p:txBody>
        </p:sp>
        <p:sp>
          <p:nvSpPr>
            <p:cNvPr id="81" name="フリーフォーム: 図形 80">
              <a:extLst>
                <a:ext uri="{FF2B5EF4-FFF2-40B4-BE49-F238E27FC236}">
                  <a16:creationId xmlns:a16="http://schemas.microsoft.com/office/drawing/2014/main" id="{201345AA-FCDB-2AB4-A05B-0A9CA9ACA060}"/>
                </a:ext>
              </a:extLst>
            </p:cNvPr>
            <p:cNvSpPr/>
            <p:nvPr/>
          </p:nvSpPr>
          <p:spPr>
            <a:xfrm>
              <a:off x="3057872" y="2454616"/>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227F1E"/>
            </a:solidFill>
            <a:ln w="447080" cap="flat">
              <a:noFill/>
              <a:prstDash val="solid"/>
              <a:miter/>
            </a:ln>
          </p:spPr>
          <p:txBody>
            <a:bodyPr rtlCol="0" anchor="ctr"/>
            <a:lstStyle/>
            <a:p>
              <a:endParaRPr lang="ja-JP" altLang="en-US"/>
            </a:p>
          </p:txBody>
        </p:sp>
        <p:sp>
          <p:nvSpPr>
            <p:cNvPr id="82" name="フリーフォーム: 図形 81">
              <a:extLst>
                <a:ext uri="{FF2B5EF4-FFF2-40B4-BE49-F238E27FC236}">
                  <a16:creationId xmlns:a16="http://schemas.microsoft.com/office/drawing/2014/main" id="{FA8C4935-744B-650F-1D61-043D9CB99A92}"/>
                </a:ext>
              </a:extLst>
            </p:cNvPr>
            <p:cNvSpPr/>
            <p:nvPr/>
          </p:nvSpPr>
          <p:spPr>
            <a:xfrm>
              <a:off x="3505547" y="2454616"/>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C3C0C"/>
            </a:solidFill>
            <a:ln w="447080" cap="flat">
              <a:noFill/>
              <a:prstDash val="solid"/>
              <a:miter/>
            </a:ln>
          </p:spPr>
          <p:txBody>
            <a:bodyPr rtlCol="0" anchor="ctr"/>
            <a:lstStyle/>
            <a:p>
              <a:endParaRPr lang="ja-JP" altLang="en-US"/>
            </a:p>
          </p:txBody>
        </p:sp>
        <p:sp>
          <p:nvSpPr>
            <p:cNvPr id="94" name="フリーフォーム: 図形 93">
              <a:extLst>
                <a:ext uri="{FF2B5EF4-FFF2-40B4-BE49-F238E27FC236}">
                  <a16:creationId xmlns:a16="http://schemas.microsoft.com/office/drawing/2014/main" id="{6F8CF062-7C2E-ABDB-D9E0-A2A60C3C4C26}"/>
                </a:ext>
              </a:extLst>
            </p:cNvPr>
            <p:cNvSpPr/>
            <p:nvPr/>
          </p:nvSpPr>
          <p:spPr>
            <a:xfrm>
              <a:off x="1714848" y="290229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497868"/>
            </a:solidFill>
            <a:ln w="447080" cap="flat">
              <a:noFill/>
              <a:prstDash val="solid"/>
              <a:miter/>
            </a:ln>
          </p:spPr>
          <p:txBody>
            <a:bodyPr rtlCol="0" anchor="ctr"/>
            <a:lstStyle/>
            <a:p>
              <a:endParaRPr lang="ja-JP" altLang="en-US"/>
            </a:p>
          </p:txBody>
        </p:sp>
        <p:sp>
          <p:nvSpPr>
            <p:cNvPr id="95" name="フリーフォーム: 図形 94">
              <a:extLst>
                <a:ext uri="{FF2B5EF4-FFF2-40B4-BE49-F238E27FC236}">
                  <a16:creationId xmlns:a16="http://schemas.microsoft.com/office/drawing/2014/main" id="{09572CFB-19BA-B651-7E18-3A78D186F929}"/>
                </a:ext>
              </a:extLst>
            </p:cNvPr>
            <p:cNvSpPr/>
            <p:nvPr/>
          </p:nvSpPr>
          <p:spPr>
            <a:xfrm>
              <a:off x="2162522" y="290229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E460E"/>
            </a:solidFill>
            <a:ln w="447080" cap="flat">
              <a:noFill/>
              <a:prstDash val="solid"/>
              <a:miter/>
            </a:ln>
          </p:spPr>
          <p:txBody>
            <a:bodyPr rtlCol="0" anchor="ctr"/>
            <a:lstStyle/>
            <a:p>
              <a:endParaRPr lang="ja-JP" altLang="en-US"/>
            </a:p>
          </p:txBody>
        </p:sp>
        <p:sp>
          <p:nvSpPr>
            <p:cNvPr id="96" name="フリーフォーム: 図形 95">
              <a:extLst>
                <a:ext uri="{FF2B5EF4-FFF2-40B4-BE49-F238E27FC236}">
                  <a16:creationId xmlns:a16="http://schemas.microsoft.com/office/drawing/2014/main" id="{82FDD4E6-E081-FE9E-FDBD-B1CE6B118FFC}"/>
                </a:ext>
              </a:extLst>
            </p:cNvPr>
            <p:cNvSpPr/>
            <p:nvPr/>
          </p:nvSpPr>
          <p:spPr>
            <a:xfrm>
              <a:off x="2610197" y="290229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10101"/>
            </a:solidFill>
            <a:ln w="447080" cap="flat">
              <a:noFill/>
              <a:prstDash val="solid"/>
              <a:miter/>
            </a:ln>
          </p:spPr>
          <p:txBody>
            <a:bodyPr rtlCol="0" anchor="ctr"/>
            <a:lstStyle/>
            <a:p>
              <a:endParaRPr lang="ja-JP" altLang="en-US"/>
            </a:p>
          </p:txBody>
        </p:sp>
        <p:sp>
          <p:nvSpPr>
            <p:cNvPr id="97" name="フリーフォーム: 図形 96">
              <a:extLst>
                <a:ext uri="{FF2B5EF4-FFF2-40B4-BE49-F238E27FC236}">
                  <a16:creationId xmlns:a16="http://schemas.microsoft.com/office/drawing/2014/main" id="{ADA1998A-3EBC-3B3D-B4EB-E1467941AD5E}"/>
                </a:ext>
              </a:extLst>
            </p:cNvPr>
            <p:cNvSpPr/>
            <p:nvPr/>
          </p:nvSpPr>
          <p:spPr>
            <a:xfrm>
              <a:off x="3057872" y="290229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152B0C"/>
            </a:solidFill>
            <a:ln w="447080" cap="flat">
              <a:noFill/>
              <a:prstDash val="solid"/>
              <a:miter/>
            </a:ln>
          </p:spPr>
          <p:txBody>
            <a:bodyPr rtlCol="0" anchor="ctr"/>
            <a:lstStyle/>
            <a:p>
              <a:endParaRPr lang="ja-JP" altLang="en-US"/>
            </a:p>
          </p:txBody>
        </p:sp>
        <p:sp>
          <p:nvSpPr>
            <p:cNvPr id="98" name="フリーフォーム: 図形 97">
              <a:extLst>
                <a:ext uri="{FF2B5EF4-FFF2-40B4-BE49-F238E27FC236}">
                  <a16:creationId xmlns:a16="http://schemas.microsoft.com/office/drawing/2014/main" id="{D12CA72E-EF92-8389-D2DA-F76173D1E3FD}"/>
                </a:ext>
              </a:extLst>
            </p:cNvPr>
            <p:cNvSpPr/>
            <p:nvPr/>
          </p:nvSpPr>
          <p:spPr>
            <a:xfrm>
              <a:off x="3505547" y="290229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124808"/>
            </a:solidFill>
            <a:ln w="447080" cap="flat">
              <a:noFill/>
              <a:prstDash val="solid"/>
              <a:miter/>
            </a:ln>
          </p:spPr>
          <p:txBody>
            <a:bodyPr rtlCol="0" anchor="ctr"/>
            <a:lstStyle/>
            <a:p>
              <a:endParaRPr lang="ja-JP" altLang="en-US"/>
            </a:p>
          </p:txBody>
        </p:sp>
        <p:sp>
          <p:nvSpPr>
            <p:cNvPr id="110" name="フリーフォーム: 図形 109">
              <a:extLst>
                <a:ext uri="{FF2B5EF4-FFF2-40B4-BE49-F238E27FC236}">
                  <a16:creationId xmlns:a16="http://schemas.microsoft.com/office/drawing/2014/main" id="{284FE59D-A275-39C2-4EDA-CBBFB3A73F24}"/>
                </a:ext>
              </a:extLst>
            </p:cNvPr>
            <p:cNvSpPr/>
            <p:nvPr/>
          </p:nvSpPr>
          <p:spPr>
            <a:xfrm>
              <a:off x="1714848" y="334996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58967B"/>
            </a:solidFill>
            <a:ln w="447080" cap="flat">
              <a:noFill/>
              <a:prstDash val="solid"/>
              <a:miter/>
            </a:ln>
          </p:spPr>
          <p:txBody>
            <a:bodyPr rtlCol="0" anchor="ctr"/>
            <a:lstStyle/>
            <a:p>
              <a:endParaRPr lang="ja-JP" altLang="en-US"/>
            </a:p>
          </p:txBody>
        </p:sp>
        <p:sp>
          <p:nvSpPr>
            <p:cNvPr id="111" name="フリーフォーム: 図形 110">
              <a:extLst>
                <a:ext uri="{FF2B5EF4-FFF2-40B4-BE49-F238E27FC236}">
                  <a16:creationId xmlns:a16="http://schemas.microsoft.com/office/drawing/2014/main" id="{DE086972-1097-F626-2E52-DACC6436D5F4}"/>
                </a:ext>
              </a:extLst>
            </p:cNvPr>
            <p:cNvSpPr/>
            <p:nvPr/>
          </p:nvSpPr>
          <p:spPr>
            <a:xfrm>
              <a:off x="2162522" y="334996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207621"/>
            </a:solidFill>
            <a:ln w="447080" cap="flat">
              <a:noFill/>
              <a:prstDash val="solid"/>
              <a:miter/>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5662BB8B-9F57-7140-2459-B184853E567E}"/>
                </a:ext>
              </a:extLst>
            </p:cNvPr>
            <p:cNvSpPr/>
            <p:nvPr/>
          </p:nvSpPr>
          <p:spPr>
            <a:xfrm>
              <a:off x="2610197" y="334996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D420D"/>
            </a:solidFill>
            <a:ln w="447080" cap="flat">
              <a:noFill/>
              <a:prstDash val="solid"/>
              <a:miter/>
            </a:ln>
          </p:spPr>
          <p:txBody>
            <a:bodyPr rtlCol="0" anchor="ctr"/>
            <a:lstStyle/>
            <a:p>
              <a:endParaRPr lang="ja-JP" altLang="en-US"/>
            </a:p>
          </p:txBody>
        </p:sp>
        <p:sp>
          <p:nvSpPr>
            <p:cNvPr id="113" name="フリーフォーム: 図形 112">
              <a:extLst>
                <a:ext uri="{FF2B5EF4-FFF2-40B4-BE49-F238E27FC236}">
                  <a16:creationId xmlns:a16="http://schemas.microsoft.com/office/drawing/2014/main" id="{49DBB083-AA95-EDDC-FE60-A296A275B6BE}"/>
                </a:ext>
              </a:extLst>
            </p:cNvPr>
            <p:cNvSpPr/>
            <p:nvPr/>
          </p:nvSpPr>
          <p:spPr>
            <a:xfrm>
              <a:off x="3057872" y="334996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1B5E1B"/>
            </a:solidFill>
            <a:ln w="447080" cap="flat">
              <a:noFill/>
              <a:prstDash val="solid"/>
              <a:miter/>
            </a:ln>
          </p:spPr>
          <p:txBody>
            <a:bodyPr rtlCol="0" anchor="ctr"/>
            <a:lstStyle/>
            <a:p>
              <a:endParaRPr lang="ja-JP" altLang="en-US"/>
            </a:p>
          </p:txBody>
        </p:sp>
        <p:sp>
          <p:nvSpPr>
            <p:cNvPr id="114" name="フリーフォーム: 図形 113">
              <a:extLst>
                <a:ext uri="{FF2B5EF4-FFF2-40B4-BE49-F238E27FC236}">
                  <a16:creationId xmlns:a16="http://schemas.microsoft.com/office/drawing/2014/main" id="{16D20165-833E-337F-800F-43407BEA8D64}"/>
                </a:ext>
              </a:extLst>
            </p:cNvPr>
            <p:cNvSpPr/>
            <p:nvPr/>
          </p:nvSpPr>
          <p:spPr>
            <a:xfrm>
              <a:off x="3505547" y="334996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00000"/>
            </a:solidFill>
            <a:ln w="447080" cap="flat">
              <a:noFill/>
              <a:prstDash val="solid"/>
              <a:miter/>
            </a:ln>
          </p:spPr>
          <p:txBody>
            <a:bodyPr rtlCol="0" anchor="ctr"/>
            <a:lstStyle/>
            <a:p>
              <a:endParaRPr lang="ja-JP" altLang="en-US"/>
            </a:p>
          </p:txBody>
        </p:sp>
        <p:sp>
          <p:nvSpPr>
            <p:cNvPr id="126" name="フリーフォーム: 図形 125">
              <a:extLst>
                <a:ext uri="{FF2B5EF4-FFF2-40B4-BE49-F238E27FC236}">
                  <a16:creationId xmlns:a16="http://schemas.microsoft.com/office/drawing/2014/main" id="{24223773-7C5E-7423-89A3-008CD93EB5E3}"/>
                </a:ext>
              </a:extLst>
            </p:cNvPr>
            <p:cNvSpPr/>
            <p:nvPr/>
          </p:nvSpPr>
          <p:spPr>
            <a:xfrm>
              <a:off x="1714848" y="379764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388628"/>
            </a:solidFill>
            <a:ln w="447080" cap="flat">
              <a:noFill/>
              <a:prstDash val="solid"/>
              <a:miter/>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09AB0EAF-DA92-D480-494F-7714442E61CF}"/>
                </a:ext>
              </a:extLst>
            </p:cNvPr>
            <p:cNvSpPr/>
            <p:nvPr/>
          </p:nvSpPr>
          <p:spPr>
            <a:xfrm>
              <a:off x="2162522" y="379764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5FD365"/>
            </a:solidFill>
            <a:ln w="447080" cap="flat">
              <a:noFill/>
              <a:prstDash val="solid"/>
              <a:miter/>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A898EA7D-C581-E569-C97A-9808794F85C5}"/>
                </a:ext>
              </a:extLst>
            </p:cNvPr>
            <p:cNvSpPr/>
            <p:nvPr/>
          </p:nvSpPr>
          <p:spPr>
            <a:xfrm>
              <a:off x="2610197" y="379764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E430E"/>
            </a:solidFill>
            <a:ln w="447080" cap="flat">
              <a:noFill/>
              <a:prstDash val="solid"/>
              <a:miter/>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2F92765F-24F7-7994-8333-25ADECA6F81F}"/>
                </a:ext>
              </a:extLst>
            </p:cNvPr>
            <p:cNvSpPr/>
            <p:nvPr/>
          </p:nvSpPr>
          <p:spPr>
            <a:xfrm>
              <a:off x="3057872" y="379764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D3F0D"/>
            </a:solidFill>
            <a:ln w="447080" cap="flat">
              <a:noFill/>
              <a:prstDash val="solid"/>
              <a:miter/>
            </a:ln>
          </p:spPr>
          <p:txBody>
            <a:bodyPr rtlCol="0" anchor="ctr"/>
            <a:lstStyle/>
            <a:p>
              <a:endParaRPr lang="ja-JP" altLang="en-US"/>
            </a:p>
          </p:txBody>
        </p:sp>
        <p:sp>
          <p:nvSpPr>
            <p:cNvPr id="130" name="フリーフォーム: 図形 129">
              <a:extLst>
                <a:ext uri="{FF2B5EF4-FFF2-40B4-BE49-F238E27FC236}">
                  <a16:creationId xmlns:a16="http://schemas.microsoft.com/office/drawing/2014/main" id="{7AEA84AB-471D-2BC9-4B65-F7E9E3E73103}"/>
                </a:ext>
              </a:extLst>
            </p:cNvPr>
            <p:cNvSpPr/>
            <p:nvPr/>
          </p:nvSpPr>
          <p:spPr>
            <a:xfrm>
              <a:off x="3505547" y="3797640"/>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000000"/>
            </a:solidFill>
            <a:ln w="447080" cap="flat">
              <a:noFill/>
              <a:prstDash val="solid"/>
              <a:miter/>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15478469-D066-6918-7374-D0032E024A9B}"/>
                </a:ext>
              </a:extLst>
            </p:cNvPr>
            <p:cNvSpPr/>
            <p:nvPr/>
          </p:nvSpPr>
          <p:spPr>
            <a:xfrm>
              <a:off x="1714848" y="424531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73DB69"/>
            </a:solidFill>
            <a:ln w="447080" cap="flat">
              <a:noFill/>
              <a:prstDash val="solid"/>
              <a:miter/>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5B8DAFC3-4878-F681-8298-76798606D542}"/>
                </a:ext>
              </a:extLst>
            </p:cNvPr>
            <p:cNvSpPr/>
            <p:nvPr/>
          </p:nvSpPr>
          <p:spPr>
            <a:xfrm>
              <a:off x="2162522" y="424531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7B7D7B"/>
            </a:solidFill>
            <a:ln w="447080" cap="flat">
              <a:noFill/>
              <a:prstDash val="solid"/>
              <a:miter/>
            </a:ln>
          </p:spPr>
          <p:txBody>
            <a:bodyPr rtlCol="0" anchor="ctr"/>
            <a:lstStyle/>
            <a:p>
              <a:endParaRPr lang="ja-JP" altLang="en-US"/>
            </a:p>
          </p:txBody>
        </p:sp>
        <p:sp>
          <p:nvSpPr>
            <p:cNvPr id="144" name="フリーフォーム: 図形 143">
              <a:extLst>
                <a:ext uri="{FF2B5EF4-FFF2-40B4-BE49-F238E27FC236}">
                  <a16:creationId xmlns:a16="http://schemas.microsoft.com/office/drawing/2014/main" id="{B9F07452-0FE9-30A1-0404-15A4A71CC066}"/>
                </a:ext>
              </a:extLst>
            </p:cNvPr>
            <p:cNvSpPr/>
            <p:nvPr/>
          </p:nvSpPr>
          <p:spPr>
            <a:xfrm>
              <a:off x="2610197" y="424531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3A3C3A"/>
            </a:solidFill>
            <a:ln w="447080" cap="flat">
              <a:noFill/>
              <a:prstDash val="solid"/>
              <a:miter/>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715DABDD-85DB-37B5-E786-ADC7EC8CF97D}"/>
                </a:ext>
              </a:extLst>
            </p:cNvPr>
            <p:cNvSpPr/>
            <p:nvPr/>
          </p:nvSpPr>
          <p:spPr>
            <a:xfrm>
              <a:off x="3057872" y="424531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175318"/>
            </a:solidFill>
            <a:ln w="447080" cap="flat">
              <a:noFill/>
              <a:prstDash val="solid"/>
              <a:miter/>
            </a:ln>
          </p:spPr>
          <p:txBody>
            <a:bodyPr rtlCol="0" anchor="ctr"/>
            <a:lstStyle/>
            <a:p>
              <a:endParaRPr lang="ja-JP" altLang="en-US"/>
            </a:p>
          </p:txBody>
        </p:sp>
        <p:sp>
          <p:nvSpPr>
            <p:cNvPr id="146" name="フリーフォーム: 図形 145">
              <a:extLst>
                <a:ext uri="{FF2B5EF4-FFF2-40B4-BE49-F238E27FC236}">
                  <a16:creationId xmlns:a16="http://schemas.microsoft.com/office/drawing/2014/main" id="{46A7A37B-ED09-79CF-3EF3-A492910AA2BF}"/>
                </a:ext>
              </a:extLst>
            </p:cNvPr>
            <p:cNvSpPr/>
            <p:nvPr/>
          </p:nvSpPr>
          <p:spPr>
            <a:xfrm>
              <a:off x="3505547" y="4245315"/>
              <a:ext cx="447674" cy="447674"/>
            </a:xfrm>
            <a:custGeom>
              <a:avLst/>
              <a:gdLst>
                <a:gd name="connsiteX0" fmla="*/ 0 w 447674"/>
                <a:gd name="connsiteY0" fmla="*/ 0 h 447674"/>
                <a:gd name="connsiteX1" fmla="*/ 447675 w 447674"/>
                <a:gd name="connsiteY1" fmla="*/ 0 h 447674"/>
                <a:gd name="connsiteX2" fmla="*/ 447675 w 447674"/>
                <a:gd name="connsiteY2" fmla="*/ 447675 h 447674"/>
                <a:gd name="connsiteX3" fmla="*/ 0 w 447674"/>
                <a:gd name="connsiteY3" fmla="*/ 447675 h 447674"/>
              </a:gdLst>
              <a:ahLst/>
              <a:cxnLst>
                <a:cxn ang="0">
                  <a:pos x="connsiteX0" y="connsiteY0"/>
                </a:cxn>
                <a:cxn ang="0">
                  <a:pos x="connsiteX1" y="connsiteY1"/>
                </a:cxn>
                <a:cxn ang="0">
                  <a:pos x="connsiteX2" y="connsiteY2"/>
                </a:cxn>
                <a:cxn ang="0">
                  <a:pos x="connsiteX3" y="connsiteY3"/>
                </a:cxn>
              </a:cxnLst>
              <a:rect l="l" t="t" r="r" b="b"/>
              <a:pathLst>
                <a:path w="447674" h="447674">
                  <a:moveTo>
                    <a:pt x="0" y="0"/>
                  </a:moveTo>
                  <a:lnTo>
                    <a:pt x="447675" y="0"/>
                  </a:lnTo>
                  <a:lnTo>
                    <a:pt x="447675" y="447675"/>
                  </a:lnTo>
                  <a:lnTo>
                    <a:pt x="0" y="447675"/>
                  </a:lnTo>
                  <a:close/>
                </a:path>
              </a:pathLst>
            </a:custGeom>
            <a:solidFill>
              <a:srgbClr val="255525"/>
            </a:solidFill>
            <a:ln w="447080" cap="flat">
              <a:noFill/>
              <a:prstDash val="solid"/>
              <a:miter/>
            </a:ln>
          </p:spPr>
          <p:txBody>
            <a:bodyPr rtlCol="0" anchor="ctr"/>
            <a:lstStyle/>
            <a:p>
              <a:endParaRPr lang="ja-JP" altLang="en-US"/>
            </a:p>
          </p:txBody>
        </p:sp>
      </p:grpSp>
      <p:sp>
        <p:nvSpPr>
          <p:cNvPr id="54" name="フローチャート: 処理 53">
            <a:extLst>
              <a:ext uri="{FF2B5EF4-FFF2-40B4-BE49-F238E27FC236}">
                <a16:creationId xmlns:a16="http://schemas.microsoft.com/office/drawing/2014/main" id="{83E62170-7B19-D238-6575-8356C9EDDE31}"/>
              </a:ext>
            </a:extLst>
          </p:cNvPr>
          <p:cNvSpPr/>
          <p:nvPr/>
        </p:nvSpPr>
        <p:spPr>
          <a:xfrm>
            <a:off x="2629738" y="3292569"/>
            <a:ext cx="469899" cy="461939"/>
          </a:xfrm>
          <a:prstGeom prst="flowChartProcess">
            <a:avLst/>
          </a:prstGeom>
          <a:noFill/>
          <a:ln w="762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6E72D9A-ECF8-1EA9-E689-B87224CCF923}"/>
              </a:ext>
            </a:extLst>
          </p:cNvPr>
          <p:cNvSpPr>
            <a:spLocks noGrp="1"/>
          </p:cNvSpPr>
          <p:nvPr>
            <p:ph type="title"/>
          </p:nvPr>
        </p:nvSpPr>
        <p:spPr>
          <a:noFill/>
        </p:spPr>
        <p:txBody>
          <a:bodyPr>
            <a:normAutofit/>
          </a:bodyPr>
          <a:lstStyle/>
          <a:p>
            <a:r>
              <a:rPr kumimoji="1" lang="en-US" altLang="ja-JP" dirty="0" err="1"/>
              <a:t>Kuwahara</a:t>
            </a:r>
            <a:r>
              <a:rPr kumimoji="1" lang="ja-JP" altLang="en-US" dirty="0"/>
              <a:t>フィルター</a:t>
            </a:r>
            <a:r>
              <a:rPr kumimoji="1" lang="ja-JP" altLang="en-US"/>
              <a:t>のしくみ</a:t>
            </a:r>
            <a:r>
              <a:rPr lang="en-US" altLang="ja-JP" sz="1600" b="0">
                <a:solidFill>
                  <a:schemeClr val="bg1">
                    <a:lumMod val="90000"/>
                  </a:schemeClr>
                </a:solidFill>
              </a:rPr>
              <a:t>[Kuwahara et al.,1976] </a:t>
            </a:r>
            <a:endParaRPr kumimoji="1" lang="ja-JP" altLang="en-US" dirty="0">
              <a:solidFill>
                <a:schemeClr val="bg1">
                  <a:lumMod val="90000"/>
                </a:schemeClr>
              </a:solidFill>
            </a:endParaRPr>
          </a:p>
        </p:txBody>
      </p:sp>
      <p:sp>
        <p:nvSpPr>
          <p:cNvPr id="68" name="テキスト ボックス 67">
            <a:extLst>
              <a:ext uri="{FF2B5EF4-FFF2-40B4-BE49-F238E27FC236}">
                <a16:creationId xmlns:a16="http://schemas.microsoft.com/office/drawing/2014/main" id="{A2D2482E-99A3-B076-CA8F-C4B49EC273DD}"/>
              </a:ext>
            </a:extLst>
          </p:cNvPr>
          <p:cNvSpPr txBox="1"/>
          <p:nvPr/>
        </p:nvSpPr>
        <p:spPr>
          <a:xfrm>
            <a:off x="414419" y="805060"/>
            <a:ext cx="3647152" cy="369332"/>
          </a:xfrm>
          <a:prstGeom prst="rect">
            <a:avLst/>
          </a:prstGeom>
          <a:noFill/>
        </p:spPr>
        <p:txBody>
          <a:bodyPr wrap="none" rtlCol="0">
            <a:spAutoFit/>
          </a:bodyPr>
          <a:lstStyle/>
          <a:p>
            <a:r>
              <a:rPr kumimoji="1" lang="ja-JP" altLang="en-US" dirty="0">
                <a:solidFill>
                  <a:schemeClr val="bg1">
                    <a:lumMod val="90000"/>
                  </a:schemeClr>
                </a:solidFill>
              </a:rPr>
              <a:t>４つの象限に分かれて計算します</a:t>
            </a:r>
          </a:p>
        </p:txBody>
      </p:sp>
      <p:sp>
        <p:nvSpPr>
          <p:cNvPr id="69" name="テキスト ボックス 68">
            <a:extLst>
              <a:ext uri="{FF2B5EF4-FFF2-40B4-BE49-F238E27FC236}">
                <a16:creationId xmlns:a16="http://schemas.microsoft.com/office/drawing/2014/main" id="{AA2C3973-B5DE-5DBF-AB9F-F6225C8832D8}"/>
              </a:ext>
            </a:extLst>
          </p:cNvPr>
          <p:cNvSpPr txBox="1"/>
          <p:nvPr/>
        </p:nvSpPr>
        <p:spPr>
          <a:xfrm>
            <a:off x="542691" y="1316977"/>
            <a:ext cx="2954655" cy="369332"/>
          </a:xfrm>
          <a:prstGeom prst="rect">
            <a:avLst/>
          </a:prstGeom>
          <a:noFill/>
        </p:spPr>
        <p:txBody>
          <a:bodyPr wrap="none" rtlCol="0">
            <a:spAutoFit/>
          </a:bodyPr>
          <a:lstStyle/>
          <a:p>
            <a:r>
              <a:rPr kumimoji="1" lang="ja-JP" altLang="en-US" dirty="0">
                <a:solidFill>
                  <a:schemeClr val="bg1">
                    <a:lumMod val="90000"/>
                  </a:schemeClr>
                </a:solidFill>
              </a:rPr>
              <a:t>各象限で分散を計算します</a:t>
            </a:r>
            <a:endParaRPr kumimoji="1" lang="en-US" altLang="ja-JP" dirty="0">
              <a:solidFill>
                <a:schemeClr val="bg1">
                  <a:lumMod val="90000"/>
                </a:schemeClr>
              </a:solidFill>
            </a:endParaRPr>
          </a:p>
        </p:txBody>
      </p:sp>
      <mc:AlternateContent xmlns:mc="http://schemas.openxmlformats.org/markup-compatibility/2006" xmlns:a14="http://schemas.microsoft.com/office/drawing/2010/main">
        <mc:Choice Requires="a14">
          <p:sp>
            <p:nvSpPr>
              <p:cNvPr id="70" name="テキスト ボックス 69">
                <a:extLst>
                  <a:ext uri="{FF2B5EF4-FFF2-40B4-BE49-F238E27FC236}">
                    <a16:creationId xmlns:a16="http://schemas.microsoft.com/office/drawing/2014/main" id="{9656D597-6F67-263A-3DEA-B6CDB754BDDC}"/>
                  </a:ext>
                </a:extLst>
              </p:cNvPr>
              <p:cNvSpPr txBox="1"/>
              <p:nvPr/>
            </p:nvSpPr>
            <p:spPr>
              <a:xfrm>
                <a:off x="5246770" y="988634"/>
                <a:ext cx="2083455"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solidFill>
                                <a:schemeClr val="bg1">
                                  <a:lumMod val="90000"/>
                                </a:schemeClr>
                              </a:solidFill>
                              <a:latin typeface="Cambria Math" panose="02040503050406030204" pitchFamily="18" charset="0"/>
                            </a:rPr>
                          </m:ctrlPr>
                        </m:sSubPr>
                        <m:e>
                          <m:r>
                            <m:rPr>
                              <m:sty m:val="p"/>
                            </m:rPr>
                            <a:rPr kumimoji="1" lang="en-US" altLang="ja-JP" i="1" smtClean="0">
                              <a:solidFill>
                                <a:schemeClr val="bg1">
                                  <a:lumMod val="90000"/>
                                </a:schemeClr>
                              </a:solidFill>
                              <a:latin typeface="Cambria Math" panose="02040503050406030204" pitchFamily="18" charset="0"/>
                            </a:rPr>
                            <m:t>m</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m:t>
                          </m:r>
                          <m:r>
                            <a:rPr kumimoji="1" lang="en-US" altLang="ja-JP" b="0" i="1" smtClean="0">
                              <a:solidFill>
                                <a:schemeClr val="bg1">
                                  <a:lumMod val="90000"/>
                                </a:schemeClr>
                              </a:solidFill>
                              <a:latin typeface="Cambria Math" panose="02040503050406030204" pitchFamily="18" charset="0"/>
                            </a:rPr>
                            <m:t>𝑗</m:t>
                          </m:r>
                        </m:sub>
                      </m:sSub>
                      <m:r>
                        <a:rPr kumimoji="1" lang="en-US" altLang="ja-JP" b="0" i="1" smtClean="0">
                          <a:solidFill>
                            <a:schemeClr val="bg1">
                              <a:lumMod val="90000"/>
                            </a:schemeClr>
                          </a:solidFill>
                          <a:latin typeface="Cambria Math" panose="02040503050406030204" pitchFamily="18" charset="0"/>
                        </a:rPr>
                        <m:t>=</m:t>
                      </m:r>
                      <m:f>
                        <m:fPr>
                          <m:ctrlPr>
                            <a:rPr kumimoji="1" lang="en-US" altLang="ja-JP" b="0" i="1" smtClean="0">
                              <a:solidFill>
                                <a:schemeClr val="bg1">
                                  <a:lumMod val="90000"/>
                                </a:schemeClr>
                              </a:solidFill>
                              <a:latin typeface="Cambria Math" panose="02040503050406030204" pitchFamily="18" charset="0"/>
                            </a:rPr>
                          </m:ctrlPr>
                        </m:fPr>
                        <m:num>
                          <m:r>
                            <a:rPr kumimoji="1" lang="en-US" altLang="ja-JP" b="0" i="1" smtClean="0">
                              <a:solidFill>
                                <a:schemeClr val="bg1">
                                  <a:lumMod val="90000"/>
                                </a:schemeClr>
                              </a:solidFill>
                              <a:latin typeface="Cambria Math" panose="02040503050406030204" pitchFamily="18" charset="0"/>
                            </a:rPr>
                            <m:t>1</m:t>
                          </m:r>
                        </m:num>
                        <m:den>
                          <m:r>
                            <a:rPr kumimoji="1" lang="en-US" altLang="ja-JP" b="0" i="1" smtClean="0">
                              <a:solidFill>
                                <a:schemeClr val="bg1">
                                  <a:lumMod val="90000"/>
                                </a:schemeClr>
                              </a:solidFill>
                              <a:latin typeface="Cambria Math" panose="02040503050406030204" pitchFamily="18" charset="0"/>
                            </a:rPr>
                            <m:t>𝑛</m:t>
                          </m:r>
                        </m:den>
                      </m:f>
                      <m:sSubSup>
                        <m:sSubSupPr>
                          <m:ctrlPr>
                            <a:rPr kumimoji="1" lang="en-US" altLang="ja-JP" b="0" i="1" smtClean="0">
                              <a:solidFill>
                                <a:schemeClr val="bg1">
                                  <a:lumMod val="90000"/>
                                </a:schemeClr>
                              </a:solidFill>
                              <a:latin typeface="Cambria Math" panose="02040503050406030204" pitchFamily="18" charset="0"/>
                            </a:rPr>
                          </m:ctrlPr>
                        </m:sSubSupPr>
                        <m:e>
                          <m:sSubSup>
                            <m:sSubSupPr>
                              <m:ctrlPr>
                                <a:rPr kumimoji="1" lang="en-US" altLang="ja-JP" b="0" i="1" smtClean="0">
                                  <a:solidFill>
                                    <a:schemeClr val="bg1">
                                      <a:lumMod val="90000"/>
                                    </a:schemeClr>
                                  </a:solidFill>
                                  <a:latin typeface="Cambria Math" panose="02040503050406030204" pitchFamily="18" charset="0"/>
                                </a:rPr>
                              </m:ctrlPr>
                            </m:sSubSupPr>
                            <m:e>
                              <m:r>
                                <m:rPr>
                                  <m:sty m:val="p"/>
                                </m:rPr>
                                <a:rPr kumimoji="1" lang="en-US" altLang="ja-JP" b="0" i="0" smtClean="0">
                                  <a:solidFill>
                                    <a:schemeClr val="bg1">
                                      <a:lumMod val="90000"/>
                                    </a:schemeClr>
                                  </a:solidFill>
                                  <a:latin typeface="Cambria Math" panose="02040503050406030204" pitchFamily="18" charset="0"/>
                                </a:rPr>
                                <m:t>Σ</m:t>
                              </m:r>
                            </m:e>
                            <m:sub>
                              <m:r>
                                <a:rPr kumimoji="1" lang="en-US" altLang="ja-JP" b="0" i="1" smtClean="0">
                                  <a:solidFill>
                                    <a:schemeClr val="bg1">
                                      <a:lumMod val="90000"/>
                                    </a:schemeClr>
                                  </a:solidFill>
                                  <a:latin typeface="Cambria Math" panose="02040503050406030204" pitchFamily="18" charset="0"/>
                                </a:rPr>
                                <m:t>𝑗</m:t>
                              </m:r>
                              <m:r>
                                <a:rPr kumimoji="1" lang="en-US" altLang="ja-JP" b="0" i="1" smtClean="0">
                                  <a:solidFill>
                                    <a:schemeClr val="bg1">
                                      <a:lumMod val="90000"/>
                                    </a:schemeClr>
                                  </a:solidFill>
                                  <a:latin typeface="Cambria Math" panose="02040503050406030204" pitchFamily="18" charset="0"/>
                                </a:rPr>
                                <m:t>=0</m:t>
                              </m:r>
                            </m:sub>
                            <m:sup>
                              <m:r>
                                <a:rPr kumimoji="1" lang="en-US" altLang="ja-JP" b="0" i="1" smtClean="0">
                                  <a:solidFill>
                                    <a:schemeClr val="bg1">
                                      <a:lumMod val="90000"/>
                                    </a:schemeClr>
                                  </a:solidFill>
                                  <a:latin typeface="Cambria Math" panose="02040503050406030204" pitchFamily="18" charset="0"/>
                                </a:rPr>
                                <m:t>𝑁</m:t>
                              </m:r>
                            </m:sup>
                          </m:sSubSup>
                          <m:r>
                            <m:rPr>
                              <m:sty m:val="p"/>
                            </m:rPr>
                            <a:rPr kumimoji="1" lang="en-US" altLang="ja-JP" b="0" i="0" smtClean="0">
                              <a:solidFill>
                                <a:schemeClr val="bg1">
                                  <a:lumMod val="90000"/>
                                </a:schemeClr>
                              </a:solidFill>
                              <a:latin typeface="Cambria Math" panose="02040503050406030204" pitchFamily="18" charset="0"/>
                            </a:rPr>
                            <m:t>Σ</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=0</m:t>
                          </m:r>
                        </m:sub>
                        <m:sup>
                          <m:r>
                            <a:rPr kumimoji="1" lang="en-US" altLang="ja-JP" b="0" i="1" smtClean="0">
                              <a:solidFill>
                                <a:schemeClr val="bg1">
                                  <a:lumMod val="90000"/>
                                </a:schemeClr>
                              </a:solidFill>
                              <a:latin typeface="Cambria Math" panose="02040503050406030204" pitchFamily="18" charset="0"/>
                            </a:rPr>
                            <m:t>𝑀</m:t>
                          </m:r>
                        </m:sup>
                      </m:sSubSup>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𝑥</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m:t>
                          </m:r>
                          <m:r>
                            <a:rPr kumimoji="1" lang="en-US" altLang="ja-JP" b="0" i="1" smtClean="0">
                              <a:solidFill>
                                <a:schemeClr val="bg1">
                                  <a:lumMod val="90000"/>
                                </a:schemeClr>
                              </a:solidFill>
                              <a:latin typeface="Cambria Math" panose="02040503050406030204" pitchFamily="18" charset="0"/>
                            </a:rPr>
                            <m:t>𝑗</m:t>
                          </m:r>
                        </m:sub>
                      </m:sSub>
                    </m:oMath>
                  </m:oMathPara>
                </a14:m>
                <a:endParaRPr kumimoji="1" lang="ja-JP" altLang="en-US" dirty="0">
                  <a:solidFill>
                    <a:schemeClr val="bg1">
                      <a:lumMod val="90000"/>
                    </a:schemeClr>
                  </a:solidFill>
                </a:endParaRPr>
              </a:p>
            </p:txBody>
          </p:sp>
        </mc:Choice>
        <mc:Fallback xmlns="">
          <p:sp>
            <p:nvSpPr>
              <p:cNvPr id="70" name="テキスト ボックス 69">
                <a:extLst>
                  <a:ext uri="{FF2B5EF4-FFF2-40B4-BE49-F238E27FC236}">
                    <a16:creationId xmlns:a16="http://schemas.microsoft.com/office/drawing/2014/main" id="{9656D597-6F67-263A-3DEA-B6CDB754BDDC}"/>
                  </a:ext>
                </a:extLst>
              </p:cNvPr>
              <p:cNvSpPr txBox="1">
                <a:spLocks noRot="1" noChangeAspect="1" noMove="1" noResize="1" noEditPoints="1" noAdjustHandles="1" noChangeArrowheads="1" noChangeShapeType="1" noTextEdit="1"/>
              </p:cNvSpPr>
              <p:nvPr/>
            </p:nvSpPr>
            <p:spPr>
              <a:xfrm>
                <a:off x="5246770" y="988634"/>
                <a:ext cx="2083455" cy="520399"/>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1" name="テキスト ボックス 70">
                <a:extLst>
                  <a:ext uri="{FF2B5EF4-FFF2-40B4-BE49-F238E27FC236}">
                    <a16:creationId xmlns:a16="http://schemas.microsoft.com/office/drawing/2014/main" id="{27CB7678-9988-BFFA-19D9-FEE73BCFDE49}"/>
                  </a:ext>
                </a:extLst>
              </p:cNvPr>
              <p:cNvSpPr txBox="1"/>
              <p:nvPr/>
            </p:nvSpPr>
            <p:spPr>
              <a:xfrm>
                <a:off x="5095192" y="1468957"/>
                <a:ext cx="3530134" cy="12125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ja-JP" b="0" i="1" smtClean="0">
                              <a:solidFill>
                                <a:schemeClr val="bg1">
                                  <a:lumMod val="90000"/>
                                </a:schemeClr>
                              </a:solidFill>
                              <a:latin typeface="Cambria Math" panose="02040503050406030204" pitchFamily="18" charset="0"/>
                            </a:rPr>
                          </m:ctrlPr>
                        </m:sSupPr>
                        <m:e>
                          <m:r>
                            <a:rPr kumimoji="1" lang="en-US" altLang="ja-JP" b="0" i="1" smtClean="0">
                              <a:solidFill>
                                <a:schemeClr val="bg1">
                                  <a:lumMod val="90000"/>
                                </a:schemeClr>
                              </a:solidFill>
                              <a:latin typeface="Cambria Math" panose="02040503050406030204" pitchFamily="18" charset="0"/>
                            </a:rPr>
                            <m:t>𝜎</m:t>
                          </m:r>
                        </m:e>
                        <m:sup>
                          <m:r>
                            <a:rPr kumimoji="1" lang="en-US" altLang="ja-JP" b="0" i="1" smtClean="0">
                              <a:solidFill>
                                <a:schemeClr val="bg1">
                                  <a:lumMod val="90000"/>
                                </a:schemeClr>
                              </a:solidFill>
                              <a:latin typeface="Cambria Math" panose="02040503050406030204" pitchFamily="18" charset="0"/>
                            </a:rPr>
                            <m:t>2</m:t>
                          </m:r>
                        </m:sup>
                      </m:sSup>
                      <m:r>
                        <a:rPr kumimoji="1" lang="en-US" altLang="ja-JP" b="0" i="1" smtClean="0">
                          <a:solidFill>
                            <a:schemeClr val="bg1">
                              <a:lumMod val="90000"/>
                            </a:schemeClr>
                          </a:solidFill>
                          <a:latin typeface="Cambria Math" panose="02040503050406030204" pitchFamily="18" charset="0"/>
                        </a:rPr>
                        <m:t>=|</m:t>
                      </m:r>
                      <m:f>
                        <m:fPr>
                          <m:ctrlPr>
                            <a:rPr kumimoji="1" lang="en-US" altLang="ja-JP" b="0" i="1" smtClean="0">
                              <a:solidFill>
                                <a:schemeClr val="bg1">
                                  <a:lumMod val="90000"/>
                                </a:schemeClr>
                              </a:solidFill>
                              <a:latin typeface="Cambria Math" panose="02040503050406030204" pitchFamily="18" charset="0"/>
                            </a:rPr>
                          </m:ctrlPr>
                        </m:fPr>
                        <m:num>
                          <m:r>
                            <a:rPr kumimoji="1" lang="en-US" altLang="ja-JP" b="0" i="1" smtClean="0">
                              <a:solidFill>
                                <a:schemeClr val="bg1">
                                  <a:lumMod val="90000"/>
                                </a:schemeClr>
                              </a:solidFill>
                              <a:latin typeface="Cambria Math" panose="02040503050406030204" pitchFamily="18" charset="0"/>
                            </a:rPr>
                            <m:t>1</m:t>
                          </m:r>
                        </m:num>
                        <m:den>
                          <m:r>
                            <a:rPr kumimoji="1" lang="en-US" altLang="ja-JP" b="0" i="1" smtClean="0">
                              <a:solidFill>
                                <a:schemeClr val="bg1">
                                  <a:lumMod val="90000"/>
                                </a:schemeClr>
                              </a:solidFill>
                              <a:latin typeface="Cambria Math" panose="02040503050406030204" pitchFamily="18" charset="0"/>
                            </a:rPr>
                            <m:t>𝑛</m:t>
                          </m:r>
                        </m:den>
                      </m:f>
                      <m:sSubSup>
                        <m:sSubSupPr>
                          <m:ctrlPr>
                            <a:rPr kumimoji="1" lang="en-US" altLang="ja-JP" b="0" i="1" smtClean="0">
                              <a:solidFill>
                                <a:schemeClr val="bg1">
                                  <a:lumMod val="90000"/>
                                </a:schemeClr>
                              </a:solidFill>
                              <a:latin typeface="Cambria Math" panose="02040503050406030204" pitchFamily="18" charset="0"/>
                            </a:rPr>
                          </m:ctrlPr>
                        </m:sSubSupPr>
                        <m:e>
                          <m:sSubSup>
                            <m:sSubSupPr>
                              <m:ctrlPr>
                                <a:rPr kumimoji="1" lang="en-US" altLang="ja-JP" b="0" i="1" smtClean="0">
                                  <a:solidFill>
                                    <a:schemeClr val="bg1">
                                      <a:lumMod val="90000"/>
                                    </a:schemeClr>
                                  </a:solidFill>
                                  <a:latin typeface="Cambria Math" panose="02040503050406030204" pitchFamily="18" charset="0"/>
                                </a:rPr>
                              </m:ctrlPr>
                            </m:sSubSupPr>
                            <m:e>
                              <m:r>
                                <m:rPr>
                                  <m:sty m:val="p"/>
                                </m:rPr>
                                <a:rPr kumimoji="1" lang="en-US" altLang="ja-JP" b="0" i="0" smtClean="0">
                                  <a:solidFill>
                                    <a:schemeClr val="bg1">
                                      <a:lumMod val="90000"/>
                                    </a:schemeClr>
                                  </a:solidFill>
                                  <a:latin typeface="Cambria Math" panose="02040503050406030204" pitchFamily="18" charset="0"/>
                                </a:rPr>
                                <m:t>Σ</m:t>
                              </m:r>
                              <m:r>
                                <m:rPr>
                                  <m:lit/>
                                </m:rPr>
                                <a:rPr kumimoji="1" lang="en-US" altLang="ja-JP" b="0" i="1" smtClean="0">
                                  <a:solidFill>
                                    <a:schemeClr val="bg1">
                                      <a:lumMod val="90000"/>
                                    </a:schemeClr>
                                  </a:solidFill>
                                  <a:latin typeface="Cambria Math" panose="02040503050406030204" pitchFamily="18" charset="0"/>
                                </a:rPr>
                                <m:t> </m:t>
                              </m:r>
                            </m:e>
                            <m:sub>
                              <m:r>
                                <a:rPr kumimoji="1" lang="en-US" altLang="ja-JP" b="0" i="1" smtClean="0">
                                  <a:solidFill>
                                    <a:schemeClr val="bg1">
                                      <a:lumMod val="90000"/>
                                    </a:schemeClr>
                                  </a:solidFill>
                                  <a:latin typeface="Cambria Math" panose="02040503050406030204" pitchFamily="18" charset="0"/>
                                </a:rPr>
                                <m:t>𝑗</m:t>
                              </m:r>
                              <m:r>
                                <a:rPr kumimoji="1" lang="en-US" altLang="ja-JP" b="0" i="1" smtClean="0">
                                  <a:solidFill>
                                    <a:schemeClr val="bg1">
                                      <a:lumMod val="90000"/>
                                    </a:schemeClr>
                                  </a:solidFill>
                                  <a:latin typeface="Cambria Math" panose="02040503050406030204" pitchFamily="18" charset="0"/>
                                </a:rPr>
                                <m:t>=0</m:t>
                              </m:r>
                            </m:sub>
                            <m:sup>
                              <m:r>
                                <a:rPr kumimoji="1" lang="en-US" altLang="ja-JP" b="0" i="1" smtClean="0">
                                  <a:solidFill>
                                    <a:schemeClr val="bg1">
                                      <a:lumMod val="90000"/>
                                    </a:schemeClr>
                                  </a:solidFill>
                                  <a:latin typeface="Cambria Math" panose="02040503050406030204" pitchFamily="18" charset="0"/>
                                </a:rPr>
                                <m:t>𝑁</m:t>
                              </m:r>
                            </m:sup>
                          </m:sSubSup>
                          <m:r>
                            <m:rPr>
                              <m:sty m:val="p"/>
                            </m:rPr>
                            <a:rPr kumimoji="1" lang="en-US" altLang="ja-JP" b="0" i="0" smtClean="0">
                              <a:solidFill>
                                <a:schemeClr val="bg1">
                                  <a:lumMod val="90000"/>
                                </a:schemeClr>
                              </a:solidFill>
                              <a:latin typeface="Cambria Math" panose="02040503050406030204" pitchFamily="18" charset="0"/>
                            </a:rPr>
                            <m:t>Σ</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=0</m:t>
                          </m:r>
                        </m:sub>
                        <m:sup>
                          <m:r>
                            <a:rPr kumimoji="1" lang="en-US" altLang="ja-JP" b="0" i="1" smtClean="0">
                              <a:solidFill>
                                <a:schemeClr val="bg1">
                                  <a:lumMod val="90000"/>
                                </a:schemeClr>
                              </a:solidFill>
                              <a:latin typeface="Cambria Math" panose="02040503050406030204" pitchFamily="18" charset="0"/>
                            </a:rPr>
                            <m:t>𝑀</m:t>
                          </m:r>
                        </m:sup>
                      </m:sSubSup>
                      <m:sSup>
                        <m:sSupPr>
                          <m:ctrlPr>
                            <a:rPr kumimoji="1" lang="en-US" altLang="ja-JP" b="0" i="1" smtClean="0">
                              <a:solidFill>
                                <a:schemeClr val="bg1">
                                  <a:lumMod val="90000"/>
                                </a:schemeClr>
                              </a:solidFill>
                              <a:latin typeface="Cambria Math" panose="02040503050406030204" pitchFamily="18" charset="0"/>
                            </a:rPr>
                          </m:ctrlPr>
                        </m:sSupPr>
                        <m:e>
                          <m:d>
                            <m:dPr>
                              <m:ctrlPr>
                                <a:rPr kumimoji="1" lang="en-US" altLang="ja-JP" i="1" smtClean="0">
                                  <a:solidFill>
                                    <a:schemeClr val="bg1">
                                      <a:lumMod val="90000"/>
                                    </a:schemeClr>
                                  </a:solidFill>
                                  <a:latin typeface="Cambria Math" panose="02040503050406030204" pitchFamily="18" charset="0"/>
                                </a:rPr>
                              </m:ctrlPr>
                            </m:dPr>
                            <m:e>
                              <m:sSub>
                                <m:sSubPr>
                                  <m:ctrlPr>
                                    <a:rPr kumimoji="1" lang="en-US" altLang="ja-JP" i="1">
                                      <a:solidFill>
                                        <a:schemeClr val="bg1">
                                          <a:lumMod val="90000"/>
                                        </a:schemeClr>
                                      </a:solidFill>
                                      <a:latin typeface="Cambria Math" panose="02040503050406030204" pitchFamily="18" charset="0"/>
                                    </a:rPr>
                                  </m:ctrlPr>
                                </m:sSubPr>
                                <m:e>
                                  <m:r>
                                    <a:rPr kumimoji="1" lang="en-US" altLang="ja-JP" i="1">
                                      <a:solidFill>
                                        <a:schemeClr val="bg1">
                                          <a:lumMod val="90000"/>
                                        </a:schemeClr>
                                      </a:solidFill>
                                      <a:latin typeface="Cambria Math" panose="02040503050406030204" pitchFamily="18" charset="0"/>
                                    </a:rPr>
                                    <m:t>𝑥</m:t>
                                  </m:r>
                                </m:e>
                                <m:sub>
                                  <m:r>
                                    <a:rPr kumimoji="1" lang="en-US" altLang="ja-JP" i="1">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m:t>
                                  </m:r>
                                  <m:r>
                                    <a:rPr kumimoji="1" lang="en-US" altLang="ja-JP" b="0" i="1" smtClean="0">
                                      <a:solidFill>
                                        <a:schemeClr val="bg1">
                                          <a:lumMod val="90000"/>
                                        </a:schemeClr>
                                      </a:solidFill>
                                      <a:latin typeface="Cambria Math" panose="02040503050406030204" pitchFamily="18" charset="0"/>
                                    </a:rPr>
                                    <m:t>𝑗</m:t>
                                  </m:r>
                                </m:sub>
                              </m:sSub>
                              <m:r>
                                <a:rPr kumimoji="1" lang="en-US" altLang="ja-JP" i="1">
                                  <a:solidFill>
                                    <a:schemeClr val="bg1">
                                      <a:lumMod val="90000"/>
                                    </a:schemeClr>
                                  </a:solidFill>
                                  <a:latin typeface="Cambria Math" panose="02040503050406030204" pitchFamily="18" charset="0"/>
                                </a:rPr>
                                <m:t>−</m:t>
                              </m:r>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𝑚</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m:t>
                                  </m:r>
                                  <m:r>
                                    <a:rPr kumimoji="1" lang="en-US" altLang="ja-JP" b="0" i="1" smtClean="0">
                                      <a:solidFill>
                                        <a:schemeClr val="bg1">
                                          <a:lumMod val="90000"/>
                                        </a:schemeClr>
                                      </a:solidFill>
                                      <a:latin typeface="Cambria Math" panose="02040503050406030204" pitchFamily="18" charset="0"/>
                                    </a:rPr>
                                    <m:t>𝑗</m:t>
                                  </m:r>
                                </m:sub>
                              </m:sSub>
                            </m:e>
                          </m:d>
                        </m:e>
                        <m:sup>
                          <m:r>
                            <a:rPr kumimoji="1" lang="en-US" altLang="ja-JP" b="0" i="1" smtClean="0">
                              <a:solidFill>
                                <a:schemeClr val="bg1">
                                  <a:lumMod val="90000"/>
                                </a:schemeClr>
                              </a:solidFill>
                              <a:latin typeface="Cambria Math" panose="02040503050406030204" pitchFamily="18" charset="0"/>
                            </a:rPr>
                            <m:t>2</m:t>
                          </m:r>
                        </m:sup>
                      </m:sSup>
                      <m:r>
                        <a:rPr kumimoji="1" lang="en-US" altLang="ja-JP" b="0" i="1" smtClean="0">
                          <a:solidFill>
                            <a:schemeClr val="bg1">
                              <a:lumMod val="90000"/>
                            </a:schemeClr>
                          </a:solidFill>
                          <a:latin typeface="Cambria Math" panose="02040503050406030204" pitchFamily="18" charset="0"/>
                        </a:rPr>
                        <m:t>|</m:t>
                      </m:r>
                    </m:oMath>
                  </m:oMathPara>
                </a14:m>
                <a:endParaRPr kumimoji="1" lang="en-US" altLang="ja-JP" dirty="0">
                  <a:solidFill>
                    <a:schemeClr val="bg1">
                      <a:lumMod val="90000"/>
                    </a:schemeClr>
                  </a:solidFill>
                </a:endParaRPr>
              </a:p>
              <a:p>
                <a:r>
                  <a:rPr kumimoji="1" lang="en-US" altLang="ja-JP" dirty="0">
                    <a:solidFill>
                      <a:schemeClr val="bg1">
                        <a:lumMod val="90000"/>
                      </a:schemeClr>
                    </a:solidFill>
                  </a:rPr>
                  <a:t> </a:t>
                </a:r>
                <a14:m>
                  <m:oMath xmlns:m="http://schemas.openxmlformats.org/officeDocument/2006/math">
                    <m:r>
                      <a:rPr kumimoji="1" lang="en-US" altLang="ja-JP" b="0" i="0" smtClean="0">
                        <a:solidFill>
                          <a:schemeClr val="bg1">
                            <a:lumMod val="90000"/>
                          </a:schemeClr>
                        </a:solidFill>
                        <a:latin typeface="Cambria Math" panose="02040503050406030204" pitchFamily="18" charset="0"/>
                      </a:rPr>
                      <m:t>        </m:t>
                    </m:r>
                    <m:r>
                      <a:rPr kumimoji="1" lang="en-US" altLang="ja-JP" b="0" i="1" smtClean="0">
                        <a:solidFill>
                          <a:schemeClr val="bg1">
                            <a:lumMod val="90000"/>
                          </a:schemeClr>
                        </a:solidFill>
                        <a:latin typeface="Cambria Math" panose="02040503050406030204" pitchFamily="18" charset="0"/>
                      </a:rPr>
                      <m:t>=|</m:t>
                    </m:r>
                    <m:f>
                      <m:fPr>
                        <m:ctrlPr>
                          <a:rPr kumimoji="1" lang="en-US" altLang="ja-JP" b="0" i="1" smtClean="0">
                            <a:solidFill>
                              <a:schemeClr val="bg1">
                                <a:lumMod val="90000"/>
                              </a:schemeClr>
                            </a:solidFill>
                            <a:latin typeface="Cambria Math" panose="02040503050406030204" pitchFamily="18" charset="0"/>
                          </a:rPr>
                        </m:ctrlPr>
                      </m:fPr>
                      <m:num>
                        <m:r>
                          <a:rPr kumimoji="1" lang="en-US" altLang="ja-JP" b="0" i="1" smtClean="0">
                            <a:solidFill>
                              <a:schemeClr val="bg1">
                                <a:lumMod val="90000"/>
                              </a:schemeClr>
                            </a:solidFill>
                            <a:latin typeface="Cambria Math" panose="02040503050406030204" pitchFamily="18" charset="0"/>
                          </a:rPr>
                          <m:t>1</m:t>
                        </m:r>
                      </m:num>
                      <m:den>
                        <m:r>
                          <a:rPr kumimoji="1" lang="en-US" altLang="ja-JP" b="0" i="1" smtClean="0">
                            <a:solidFill>
                              <a:schemeClr val="bg1">
                                <a:lumMod val="90000"/>
                              </a:schemeClr>
                            </a:solidFill>
                            <a:latin typeface="Cambria Math" panose="02040503050406030204" pitchFamily="18" charset="0"/>
                          </a:rPr>
                          <m:t>𝑛</m:t>
                        </m:r>
                      </m:den>
                    </m:f>
                    <m:sSubSup>
                      <m:sSubSupPr>
                        <m:ctrlPr>
                          <a:rPr kumimoji="1" lang="en-US" altLang="ja-JP" b="0" i="1" smtClean="0">
                            <a:solidFill>
                              <a:schemeClr val="bg1">
                                <a:lumMod val="90000"/>
                              </a:schemeClr>
                            </a:solidFill>
                            <a:latin typeface="Cambria Math" panose="02040503050406030204" pitchFamily="18" charset="0"/>
                          </a:rPr>
                        </m:ctrlPr>
                      </m:sSubSupPr>
                      <m:e>
                        <m:r>
                          <m:rPr>
                            <m:sty m:val="p"/>
                          </m:rPr>
                          <a:rPr kumimoji="1" lang="en-US" altLang="ja-JP" b="0" i="0" smtClean="0">
                            <a:solidFill>
                              <a:schemeClr val="bg1">
                                <a:lumMod val="90000"/>
                              </a:schemeClr>
                            </a:solidFill>
                            <a:latin typeface="Cambria Math" panose="02040503050406030204" pitchFamily="18" charset="0"/>
                          </a:rPr>
                          <m:t>Σ</m:t>
                        </m:r>
                      </m:e>
                      <m:sub>
                        <m:r>
                          <a:rPr kumimoji="1" lang="en-US" altLang="ja-JP" b="0" i="1" smtClean="0">
                            <a:solidFill>
                              <a:schemeClr val="bg1">
                                <a:lumMod val="90000"/>
                              </a:schemeClr>
                            </a:solidFill>
                            <a:latin typeface="Cambria Math" panose="02040503050406030204" pitchFamily="18" charset="0"/>
                          </a:rPr>
                          <m:t>𝑖</m:t>
                        </m:r>
                        <m:r>
                          <a:rPr kumimoji="1" lang="en-US" altLang="ja-JP" b="0" i="1" smtClean="0">
                            <a:solidFill>
                              <a:schemeClr val="bg1">
                                <a:lumMod val="90000"/>
                              </a:schemeClr>
                            </a:solidFill>
                            <a:latin typeface="Cambria Math" panose="02040503050406030204" pitchFamily="18" charset="0"/>
                          </a:rPr>
                          <m:t>=1</m:t>
                        </m:r>
                      </m:sub>
                      <m:sup>
                        <m:r>
                          <a:rPr kumimoji="1" lang="en-US" altLang="ja-JP" b="0" i="1" smtClean="0">
                            <a:solidFill>
                              <a:schemeClr val="bg1">
                                <a:lumMod val="90000"/>
                              </a:schemeClr>
                            </a:solidFill>
                            <a:latin typeface="Cambria Math" panose="02040503050406030204" pitchFamily="18" charset="0"/>
                          </a:rPr>
                          <m:t>𝑛</m:t>
                        </m:r>
                      </m:sup>
                    </m:sSubSup>
                    <m:sSubSup>
                      <m:sSubSupPr>
                        <m:ctrlPr>
                          <a:rPr kumimoji="1" lang="en-US" altLang="ja-JP" b="0" i="1" smtClean="0">
                            <a:solidFill>
                              <a:schemeClr val="bg1">
                                <a:lumMod val="90000"/>
                              </a:schemeClr>
                            </a:solidFill>
                            <a:latin typeface="Cambria Math" panose="02040503050406030204" pitchFamily="18" charset="0"/>
                          </a:rPr>
                        </m:ctrlPr>
                      </m:sSubSupPr>
                      <m:e>
                        <m:r>
                          <a:rPr kumimoji="1" lang="en-US" altLang="ja-JP" b="0" i="1" smtClean="0">
                            <a:solidFill>
                              <a:schemeClr val="bg1">
                                <a:lumMod val="90000"/>
                              </a:schemeClr>
                            </a:solidFill>
                            <a:latin typeface="Cambria Math" panose="02040503050406030204" pitchFamily="18" charset="0"/>
                          </a:rPr>
                          <m:t>𝑥</m:t>
                        </m:r>
                      </m:e>
                      <m:sub>
                        <m:r>
                          <a:rPr kumimoji="1" lang="en-US" altLang="ja-JP" b="0" i="1" smtClean="0">
                            <a:solidFill>
                              <a:schemeClr val="bg1">
                                <a:lumMod val="90000"/>
                              </a:schemeClr>
                            </a:solidFill>
                            <a:latin typeface="Cambria Math" panose="02040503050406030204" pitchFamily="18" charset="0"/>
                          </a:rPr>
                          <m:t>𝑖</m:t>
                        </m:r>
                      </m:sub>
                      <m:sup>
                        <m:r>
                          <a:rPr kumimoji="1" lang="en-US" altLang="ja-JP" b="0" i="1" smtClean="0">
                            <a:solidFill>
                              <a:schemeClr val="bg1">
                                <a:lumMod val="90000"/>
                              </a:schemeClr>
                            </a:solidFill>
                            <a:latin typeface="Cambria Math" panose="02040503050406030204" pitchFamily="18" charset="0"/>
                          </a:rPr>
                          <m:t>2</m:t>
                        </m:r>
                      </m:sup>
                    </m:sSubSup>
                    <m:r>
                      <a:rPr kumimoji="1" lang="en-US" altLang="ja-JP" b="0" i="1" smtClean="0">
                        <a:solidFill>
                          <a:schemeClr val="bg1">
                            <a:lumMod val="90000"/>
                          </a:schemeClr>
                        </a:solidFill>
                        <a:latin typeface="Cambria Math" panose="02040503050406030204" pitchFamily="18" charset="0"/>
                      </a:rPr>
                      <m:t>−</m:t>
                    </m:r>
                    <m:sSup>
                      <m:sSupPr>
                        <m:ctrlPr>
                          <a:rPr kumimoji="1" lang="en-US" altLang="ja-JP" b="0" i="1" smtClean="0">
                            <a:solidFill>
                              <a:schemeClr val="bg1">
                                <a:lumMod val="90000"/>
                              </a:schemeClr>
                            </a:solidFill>
                            <a:latin typeface="Cambria Math" panose="02040503050406030204" pitchFamily="18" charset="0"/>
                          </a:rPr>
                        </m:ctrlPr>
                      </m:sSupPr>
                      <m:e>
                        <m:acc>
                          <m:accPr>
                            <m:chr m:val="̂"/>
                            <m:ctrlPr>
                              <a:rPr kumimoji="1" lang="en-US" altLang="ja-JP" b="0" i="1" smtClean="0">
                                <a:solidFill>
                                  <a:schemeClr val="bg1">
                                    <a:lumMod val="90000"/>
                                  </a:schemeClr>
                                </a:solidFill>
                                <a:latin typeface="Cambria Math" panose="02040503050406030204" pitchFamily="18" charset="0"/>
                              </a:rPr>
                            </m:ctrlPr>
                          </m:accPr>
                          <m:e>
                            <m:r>
                              <a:rPr kumimoji="1" lang="en-US" altLang="ja-JP" b="0" i="1" smtClean="0">
                                <a:solidFill>
                                  <a:schemeClr val="bg1">
                                    <a:lumMod val="90000"/>
                                  </a:schemeClr>
                                </a:solidFill>
                                <a:latin typeface="Cambria Math" panose="02040503050406030204" pitchFamily="18" charset="0"/>
                              </a:rPr>
                              <m:t>𝑥</m:t>
                            </m:r>
                          </m:e>
                        </m:acc>
                      </m:e>
                      <m:sup>
                        <m:r>
                          <a:rPr kumimoji="1" lang="en-US" altLang="ja-JP" b="0" i="1" smtClean="0">
                            <a:solidFill>
                              <a:schemeClr val="bg1">
                                <a:lumMod val="90000"/>
                              </a:schemeClr>
                            </a:solidFill>
                            <a:latin typeface="Cambria Math" panose="02040503050406030204" pitchFamily="18" charset="0"/>
                          </a:rPr>
                          <m:t>2</m:t>
                        </m:r>
                      </m:sup>
                    </m:sSup>
                    <m:r>
                      <a:rPr kumimoji="1" lang="en-US" altLang="ja-JP" b="0" i="1" smtClean="0">
                        <a:solidFill>
                          <a:schemeClr val="bg1">
                            <a:lumMod val="90000"/>
                          </a:schemeClr>
                        </a:solidFill>
                        <a:latin typeface="Cambria Math" panose="02040503050406030204" pitchFamily="18" charset="0"/>
                      </a:rPr>
                      <m:t> |</m:t>
                    </m:r>
                  </m:oMath>
                </a14:m>
                <a:endParaRPr kumimoji="1" lang="en-US" altLang="ja-JP" b="0" i="1" dirty="0">
                  <a:solidFill>
                    <a:schemeClr val="bg1">
                      <a:lumMod val="90000"/>
                    </a:schemeClr>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𝜎</m:t>
                          </m:r>
                        </m:e>
                        <m:sub>
                          <m:r>
                            <a:rPr kumimoji="1" lang="en-US" altLang="ja-JP" b="0" i="1" smtClean="0">
                              <a:solidFill>
                                <a:schemeClr val="bg1">
                                  <a:lumMod val="90000"/>
                                </a:schemeClr>
                              </a:solidFill>
                              <a:latin typeface="Cambria Math" panose="02040503050406030204" pitchFamily="18" charset="0"/>
                            </a:rPr>
                            <m:t>𝑒𝑣𝑎𝑙</m:t>
                          </m:r>
                        </m:sub>
                      </m:sSub>
                      <m:r>
                        <a:rPr kumimoji="1" lang="en-US" altLang="ja-JP" b="0" i="1" smtClean="0">
                          <a:solidFill>
                            <a:schemeClr val="bg1">
                              <a:lumMod val="90000"/>
                            </a:schemeClr>
                          </a:solidFill>
                          <a:latin typeface="Cambria Math" panose="02040503050406030204" pitchFamily="18" charset="0"/>
                        </a:rPr>
                        <m:t>=</m:t>
                      </m:r>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𝜎</m:t>
                          </m:r>
                        </m:e>
                        <m:sub>
                          <m:r>
                            <a:rPr kumimoji="1" lang="en-US" altLang="ja-JP" b="0" i="1" smtClean="0">
                              <a:solidFill>
                                <a:schemeClr val="bg1">
                                  <a:lumMod val="90000"/>
                                </a:schemeClr>
                              </a:solidFill>
                              <a:latin typeface="Cambria Math" panose="02040503050406030204" pitchFamily="18" charset="0"/>
                            </a:rPr>
                            <m:t>𝑟</m:t>
                          </m:r>
                        </m:sub>
                      </m:sSub>
                      <m:r>
                        <a:rPr kumimoji="1" lang="en-US" altLang="ja-JP" b="0" i="1" smtClean="0">
                          <a:solidFill>
                            <a:schemeClr val="bg1">
                              <a:lumMod val="90000"/>
                            </a:schemeClr>
                          </a:solidFill>
                          <a:latin typeface="Cambria Math" panose="02040503050406030204" pitchFamily="18" charset="0"/>
                        </a:rPr>
                        <m:t>+</m:t>
                      </m:r>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𝜎</m:t>
                          </m:r>
                        </m:e>
                        <m:sub>
                          <m:r>
                            <a:rPr kumimoji="1" lang="en-US" altLang="ja-JP" b="0" i="1" smtClean="0">
                              <a:solidFill>
                                <a:schemeClr val="bg1">
                                  <a:lumMod val="90000"/>
                                </a:schemeClr>
                              </a:solidFill>
                              <a:latin typeface="Cambria Math" panose="02040503050406030204" pitchFamily="18" charset="0"/>
                            </a:rPr>
                            <m:t>𝑔</m:t>
                          </m:r>
                        </m:sub>
                      </m:sSub>
                      <m:r>
                        <a:rPr kumimoji="1" lang="en-US" altLang="ja-JP" b="0" i="1" smtClean="0">
                          <a:solidFill>
                            <a:schemeClr val="bg1">
                              <a:lumMod val="90000"/>
                            </a:schemeClr>
                          </a:solidFill>
                          <a:latin typeface="Cambria Math" panose="02040503050406030204" pitchFamily="18" charset="0"/>
                        </a:rPr>
                        <m:t>+</m:t>
                      </m:r>
                      <m:sSub>
                        <m:sSubPr>
                          <m:ctrlPr>
                            <a:rPr kumimoji="1" lang="en-US" altLang="ja-JP" b="0" i="1" smtClean="0">
                              <a:solidFill>
                                <a:schemeClr val="bg1">
                                  <a:lumMod val="90000"/>
                                </a:schemeClr>
                              </a:solidFill>
                              <a:latin typeface="Cambria Math" panose="02040503050406030204" pitchFamily="18" charset="0"/>
                            </a:rPr>
                          </m:ctrlPr>
                        </m:sSubPr>
                        <m:e>
                          <m:r>
                            <a:rPr kumimoji="1" lang="en-US" altLang="ja-JP" b="0" i="1" smtClean="0">
                              <a:solidFill>
                                <a:schemeClr val="bg1">
                                  <a:lumMod val="90000"/>
                                </a:schemeClr>
                              </a:solidFill>
                              <a:latin typeface="Cambria Math" panose="02040503050406030204" pitchFamily="18" charset="0"/>
                            </a:rPr>
                            <m:t>𝜎</m:t>
                          </m:r>
                        </m:e>
                        <m:sub>
                          <m:r>
                            <a:rPr kumimoji="1" lang="en-US" altLang="ja-JP" b="0" i="1" smtClean="0">
                              <a:solidFill>
                                <a:schemeClr val="bg1">
                                  <a:lumMod val="90000"/>
                                </a:schemeClr>
                              </a:solidFill>
                              <a:latin typeface="Cambria Math" panose="02040503050406030204" pitchFamily="18" charset="0"/>
                            </a:rPr>
                            <m:t>𝑏</m:t>
                          </m:r>
                        </m:sub>
                      </m:sSub>
                    </m:oMath>
                  </m:oMathPara>
                </a14:m>
                <a:endParaRPr kumimoji="1" lang="ja-JP" altLang="en-US" dirty="0">
                  <a:solidFill>
                    <a:schemeClr val="bg1">
                      <a:lumMod val="90000"/>
                    </a:schemeClr>
                  </a:solidFill>
                </a:endParaRPr>
              </a:p>
            </p:txBody>
          </p:sp>
        </mc:Choice>
        <mc:Fallback xmlns="">
          <p:sp>
            <p:nvSpPr>
              <p:cNvPr id="71" name="テキスト ボックス 70">
                <a:extLst>
                  <a:ext uri="{FF2B5EF4-FFF2-40B4-BE49-F238E27FC236}">
                    <a16:creationId xmlns:a16="http://schemas.microsoft.com/office/drawing/2014/main" id="{27CB7678-9988-BFFA-19D9-FEE73BCFDE49}"/>
                  </a:ext>
                </a:extLst>
              </p:cNvPr>
              <p:cNvSpPr txBox="1">
                <a:spLocks noRot="1" noChangeAspect="1" noMove="1" noResize="1" noEditPoints="1" noAdjustHandles="1" noChangeArrowheads="1" noChangeShapeType="1" noTextEdit="1"/>
              </p:cNvSpPr>
              <p:nvPr/>
            </p:nvSpPr>
            <p:spPr>
              <a:xfrm>
                <a:off x="5095192" y="1468957"/>
                <a:ext cx="3530134" cy="1212576"/>
              </a:xfrm>
              <a:prstGeom prst="rect">
                <a:avLst/>
              </a:prstGeom>
              <a:blipFill>
                <a:blip r:embed="rId4"/>
                <a:stretch>
                  <a:fillRect b="-45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3" name="テキスト ボックス 72">
                <a:extLst>
                  <a:ext uri="{FF2B5EF4-FFF2-40B4-BE49-F238E27FC236}">
                    <a16:creationId xmlns:a16="http://schemas.microsoft.com/office/drawing/2014/main" id="{513A08DB-BDF3-A006-5563-AE5F2DCC9119}"/>
                  </a:ext>
                </a:extLst>
              </p:cNvPr>
              <p:cNvSpPr txBox="1"/>
              <p:nvPr/>
            </p:nvSpPr>
            <p:spPr>
              <a:xfrm>
                <a:off x="5197536" y="603502"/>
                <a:ext cx="2297872" cy="2882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solidFill>
                            <a:schemeClr val="bg1">
                              <a:lumMod val="90000"/>
                            </a:schemeClr>
                          </a:solidFill>
                          <a:latin typeface="Cambria Math" panose="02040503050406030204" pitchFamily="18" charset="0"/>
                        </a:rPr>
                        <m:t>𝑛</m:t>
                      </m:r>
                      <m:r>
                        <a:rPr kumimoji="1" lang="en-US" altLang="ja-JP" b="0" i="1" smtClean="0">
                          <a:solidFill>
                            <a:schemeClr val="bg1">
                              <a:lumMod val="90000"/>
                            </a:schemeClr>
                          </a:solidFill>
                          <a:latin typeface="Cambria Math" panose="02040503050406030204" pitchFamily="18" charset="0"/>
                        </a:rPr>
                        <m:t>…</m:t>
                      </m:r>
                      <m:r>
                        <a:rPr kumimoji="1" lang="ja-JP" altLang="en-US" i="1">
                          <a:solidFill>
                            <a:schemeClr val="bg1">
                              <a:lumMod val="90000"/>
                            </a:schemeClr>
                          </a:solidFill>
                          <a:latin typeface="Cambria Math" panose="02040503050406030204" pitchFamily="18" charset="0"/>
                        </a:rPr>
                        <m:t>フィルターサイズ</m:t>
                      </m:r>
                    </m:oMath>
                  </m:oMathPara>
                </a14:m>
                <a:endParaRPr kumimoji="1" lang="ja-JP" altLang="en-US" dirty="0">
                  <a:solidFill>
                    <a:schemeClr val="bg1">
                      <a:lumMod val="90000"/>
                    </a:schemeClr>
                  </a:solidFill>
                </a:endParaRPr>
              </a:p>
            </p:txBody>
          </p:sp>
        </mc:Choice>
        <mc:Fallback xmlns="">
          <p:sp>
            <p:nvSpPr>
              <p:cNvPr id="73" name="テキスト ボックス 72">
                <a:extLst>
                  <a:ext uri="{FF2B5EF4-FFF2-40B4-BE49-F238E27FC236}">
                    <a16:creationId xmlns:a16="http://schemas.microsoft.com/office/drawing/2014/main" id="{513A08DB-BDF3-A006-5563-AE5F2DCC9119}"/>
                  </a:ext>
                </a:extLst>
              </p:cNvPr>
              <p:cNvSpPr txBox="1">
                <a:spLocks noRot="1" noChangeAspect="1" noMove="1" noResize="1" noEditPoints="1" noAdjustHandles="1" noChangeArrowheads="1" noChangeShapeType="1" noTextEdit="1"/>
              </p:cNvSpPr>
              <p:nvPr/>
            </p:nvSpPr>
            <p:spPr>
              <a:xfrm>
                <a:off x="5197536" y="603502"/>
                <a:ext cx="2297872" cy="288220"/>
              </a:xfrm>
              <a:prstGeom prst="rect">
                <a:avLst/>
              </a:prstGeom>
              <a:blipFill>
                <a:blip r:embed="rId5"/>
                <a:stretch>
                  <a:fillRect l="-796" t="-8511" r="-3183" b="-23404"/>
                </a:stretch>
              </a:blipFill>
            </p:spPr>
            <p:txBody>
              <a:bodyPr/>
              <a:lstStyle/>
              <a:p>
                <a:r>
                  <a:rPr lang="ja-JP" altLang="en-US">
                    <a:noFill/>
                  </a:rPr>
                  <a:t> </a:t>
                </a:r>
              </a:p>
            </p:txBody>
          </p:sp>
        </mc:Fallback>
      </mc:AlternateContent>
      <p:sp>
        <p:nvSpPr>
          <p:cNvPr id="75" name="テキスト ボックス 74">
            <a:extLst>
              <a:ext uri="{FF2B5EF4-FFF2-40B4-BE49-F238E27FC236}">
                <a16:creationId xmlns:a16="http://schemas.microsoft.com/office/drawing/2014/main" id="{0B7405A1-EAB4-2E2B-D26F-21CD0583520E}"/>
              </a:ext>
            </a:extLst>
          </p:cNvPr>
          <p:cNvSpPr txBox="1"/>
          <p:nvPr/>
        </p:nvSpPr>
        <p:spPr>
          <a:xfrm>
            <a:off x="4320373" y="1126541"/>
            <a:ext cx="877163" cy="369332"/>
          </a:xfrm>
          <a:prstGeom prst="rect">
            <a:avLst/>
          </a:prstGeom>
          <a:noFill/>
        </p:spPr>
        <p:txBody>
          <a:bodyPr wrap="none" rtlCol="0">
            <a:spAutoFit/>
          </a:bodyPr>
          <a:lstStyle/>
          <a:p>
            <a:r>
              <a:rPr kumimoji="1" lang="ja-JP" altLang="en-US" dirty="0">
                <a:solidFill>
                  <a:schemeClr val="bg1">
                    <a:lumMod val="90000"/>
                  </a:schemeClr>
                </a:solidFill>
              </a:rPr>
              <a:t>平均値</a:t>
            </a:r>
          </a:p>
        </p:txBody>
      </p:sp>
      <p:sp>
        <p:nvSpPr>
          <p:cNvPr id="76" name="テキスト ボックス 75">
            <a:extLst>
              <a:ext uri="{FF2B5EF4-FFF2-40B4-BE49-F238E27FC236}">
                <a16:creationId xmlns:a16="http://schemas.microsoft.com/office/drawing/2014/main" id="{A4B25328-FCB2-4A84-D4A8-3FF095F2CB7B}"/>
              </a:ext>
            </a:extLst>
          </p:cNvPr>
          <p:cNvSpPr txBox="1"/>
          <p:nvPr/>
        </p:nvSpPr>
        <p:spPr>
          <a:xfrm>
            <a:off x="4638751" y="1611483"/>
            <a:ext cx="646331" cy="369332"/>
          </a:xfrm>
          <a:prstGeom prst="rect">
            <a:avLst/>
          </a:prstGeom>
          <a:noFill/>
        </p:spPr>
        <p:txBody>
          <a:bodyPr wrap="none" rtlCol="0">
            <a:spAutoFit/>
          </a:bodyPr>
          <a:lstStyle/>
          <a:p>
            <a:r>
              <a:rPr kumimoji="1" lang="ja-JP" altLang="en-US" dirty="0">
                <a:solidFill>
                  <a:schemeClr val="bg1">
                    <a:lumMod val="90000"/>
                  </a:schemeClr>
                </a:solidFill>
              </a:rPr>
              <a:t>分散</a:t>
            </a:r>
          </a:p>
        </p:txBody>
      </p:sp>
      <p:grpSp>
        <p:nvGrpSpPr>
          <p:cNvPr id="420" name="グループ化 419">
            <a:extLst>
              <a:ext uri="{FF2B5EF4-FFF2-40B4-BE49-F238E27FC236}">
                <a16:creationId xmlns:a16="http://schemas.microsoft.com/office/drawing/2014/main" id="{C6C483D8-A756-2D73-167A-488D6B7C6269}"/>
              </a:ext>
            </a:extLst>
          </p:cNvPr>
          <p:cNvGrpSpPr/>
          <p:nvPr/>
        </p:nvGrpSpPr>
        <p:grpSpPr>
          <a:xfrm>
            <a:off x="533146" y="1967678"/>
            <a:ext cx="2550306" cy="1786829"/>
            <a:chOff x="533146" y="1967678"/>
            <a:chExt cx="2550306" cy="1786829"/>
          </a:xfrm>
        </p:grpSpPr>
        <p:sp>
          <p:nvSpPr>
            <p:cNvPr id="58" name="フローチャート: 処理 57">
              <a:extLst>
                <a:ext uri="{FF2B5EF4-FFF2-40B4-BE49-F238E27FC236}">
                  <a16:creationId xmlns:a16="http://schemas.microsoft.com/office/drawing/2014/main" id="{7F381DAA-29AD-A50C-3031-109C08AA5A4A}"/>
                </a:ext>
              </a:extLst>
            </p:cNvPr>
            <p:cNvSpPr/>
            <p:nvPr/>
          </p:nvSpPr>
          <p:spPr>
            <a:xfrm>
              <a:off x="1714848" y="2391224"/>
              <a:ext cx="1368604" cy="1363283"/>
            </a:xfrm>
            <a:prstGeom prst="flowChartProcess">
              <a:avLst/>
            </a:prstGeom>
            <a:noFill/>
            <a:ln w="76200">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chemeClr val="bg1">
                    <a:lumMod val="90000"/>
                  </a:schemeClr>
                </a:solidFill>
              </a:endParaRPr>
            </a:p>
          </p:txBody>
        </p:sp>
        <p:sp>
          <p:nvSpPr>
            <p:cNvPr id="342" name="テキスト ボックス 341">
              <a:extLst>
                <a:ext uri="{FF2B5EF4-FFF2-40B4-BE49-F238E27FC236}">
                  <a16:creationId xmlns:a16="http://schemas.microsoft.com/office/drawing/2014/main" id="{FB5AFF2B-D449-C816-152D-FB6F05F71488}"/>
                </a:ext>
              </a:extLst>
            </p:cNvPr>
            <p:cNvSpPr txBox="1"/>
            <p:nvPr/>
          </p:nvSpPr>
          <p:spPr>
            <a:xfrm>
              <a:off x="747940" y="1967678"/>
              <a:ext cx="377026" cy="369332"/>
            </a:xfrm>
            <a:prstGeom prst="rect">
              <a:avLst/>
            </a:prstGeom>
            <a:noFill/>
          </p:spPr>
          <p:txBody>
            <a:bodyPr wrap="none" rtlCol="0">
              <a:spAutoFit/>
            </a:bodyPr>
            <a:lstStyle/>
            <a:p>
              <a:pPr algn="l"/>
              <a:r>
                <a:rPr lang="en-US" altLang="ja-JP" spc="0" baseline="0" dirty="0">
                  <a:ln/>
                  <a:solidFill>
                    <a:schemeClr val="bg1">
                      <a:lumMod val="90000"/>
                    </a:schemeClr>
                  </a:solidFill>
                  <a:latin typeface="Arial"/>
                  <a:cs typeface="Arial"/>
                  <a:sym typeface="Arial"/>
                  <a:rtl val="0"/>
                </a:rPr>
                <a:t>m</a:t>
              </a:r>
              <a:endParaRPr lang="ja-JP" altLang="en-US" spc="0" baseline="0" dirty="0">
                <a:ln/>
                <a:solidFill>
                  <a:schemeClr val="bg1">
                    <a:lumMod val="90000"/>
                  </a:schemeClr>
                </a:solidFill>
                <a:latin typeface="Arial"/>
                <a:cs typeface="Arial"/>
                <a:sym typeface="Arial"/>
                <a:rtl val="0"/>
              </a:endParaRPr>
            </a:p>
          </p:txBody>
        </p:sp>
        <p:sp>
          <p:nvSpPr>
            <p:cNvPr id="381" name="フリーフォーム: 図形 380">
              <a:extLst>
                <a:ext uri="{FF2B5EF4-FFF2-40B4-BE49-F238E27FC236}">
                  <a16:creationId xmlns:a16="http://schemas.microsoft.com/office/drawing/2014/main" id="{9C559FC5-F208-9169-9C9E-A51A827D4D8D}"/>
                </a:ext>
              </a:extLst>
            </p:cNvPr>
            <p:cNvSpPr/>
            <p:nvPr/>
          </p:nvSpPr>
          <p:spPr>
            <a:xfrm>
              <a:off x="714466" y="2344111"/>
              <a:ext cx="428625" cy="428625"/>
            </a:xfrm>
            <a:custGeom>
              <a:avLst/>
              <a:gdLst>
                <a:gd name="connsiteX0" fmla="*/ 0 w 428625"/>
                <a:gd name="connsiteY0" fmla="*/ 0 h 428625"/>
                <a:gd name="connsiteX1" fmla="*/ 428625 w 428625"/>
                <a:gd name="connsiteY1" fmla="*/ 0 h 428625"/>
                <a:gd name="connsiteX2" fmla="*/ 428625 w 428625"/>
                <a:gd name="connsiteY2" fmla="*/ 428625 h 428625"/>
                <a:gd name="connsiteX3" fmla="*/ 0 w 428625"/>
                <a:gd name="connsiteY3" fmla="*/ 428625 h 428625"/>
              </a:gdLst>
              <a:ahLst/>
              <a:cxnLst>
                <a:cxn ang="0">
                  <a:pos x="connsiteX0" y="connsiteY0"/>
                </a:cxn>
                <a:cxn ang="0">
                  <a:pos x="connsiteX1" y="connsiteY1"/>
                </a:cxn>
                <a:cxn ang="0">
                  <a:pos x="connsiteX2" y="connsiteY2"/>
                </a:cxn>
                <a:cxn ang="0">
                  <a:pos x="connsiteX3" y="connsiteY3"/>
                </a:cxn>
              </a:cxnLst>
              <a:rect l="l" t="t" r="r" b="b"/>
              <a:pathLst>
                <a:path w="428625" h="428625">
                  <a:moveTo>
                    <a:pt x="0" y="0"/>
                  </a:moveTo>
                  <a:lnTo>
                    <a:pt x="428625" y="0"/>
                  </a:lnTo>
                  <a:lnTo>
                    <a:pt x="428625" y="428625"/>
                  </a:lnTo>
                  <a:lnTo>
                    <a:pt x="0" y="428625"/>
                  </a:lnTo>
                  <a:close/>
                </a:path>
              </a:pathLst>
            </a:custGeom>
            <a:solidFill>
              <a:srgbClr val="0A2908"/>
            </a:solidFill>
            <a:ln w="9525" cap="flat">
              <a:solidFill>
                <a:schemeClr val="bg1"/>
              </a:solidFill>
              <a:prstDash val="solid"/>
              <a:miter/>
            </a:ln>
          </p:spPr>
          <p:txBody>
            <a:bodyPr rtlCol="0" anchor="ctr"/>
            <a:lstStyle/>
            <a:p>
              <a:endParaRPr lang="ja-JP" altLang="en-US">
                <a:solidFill>
                  <a:schemeClr val="bg1">
                    <a:lumMod val="90000"/>
                  </a:schemeClr>
                </a:solidFill>
              </a:endParaRPr>
            </a:p>
          </p:txBody>
        </p:sp>
        <mc:AlternateContent xmlns:mc="http://schemas.openxmlformats.org/markup-compatibility/2006" xmlns:a14="http://schemas.microsoft.com/office/drawing/2010/main">
          <mc:Choice Requires="a14">
            <p:sp>
              <p:nvSpPr>
                <p:cNvPr id="383" name="テキスト ボックス 382">
                  <a:extLst>
                    <a:ext uri="{FF2B5EF4-FFF2-40B4-BE49-F238E27FC236}">
                      <a16:creationId xmlns:a16="http://schemas.microsoft.com/office/drawing/2014/main" id="{01D1A6F1-7218-9D46-A1CF-E7F1D08A227B}"/>
                    </a:ext>
                  </a:extLst>
                </p:cNvPr>
                <p:cNvSpPr txBox="1"/>
                <p:nvPr/>
              </p:nvSpPr>
              <p:spPr>
                <a:xfrm>
                  <a:off x="533146" y="2848927"/>
                  <a:ext cx="1049967" cy="307777"/>
                </a:xfrm>
                <a:prstGeom prst="rect">
                  <a:avLst/>
                </a:prstGeom>
                <a:noFill/>
              </p:spPr>
              <p:txBody>
                <a:bodyPr wrap="none" rtlCol="0">
                  <a:spAutoFit/>
                </a:bodyPr>
                <a:lstStyle/>
                <a:p>
                  <a:pPr algn="l"/>
                  <a14:m>
                    <m:oMath xmlns:m="http://schemas.openxmlformats.org/officeDocument/2006/math">
                      <m:sSub>
                        <m:sSubPr>
                          <m:ctrlPr>
                            <a:rPr kumimoji="1" lang="en-US" altLang="ja-JP" sz="1400" b="0" i="1" smtClean="0">
                              <a:solidFill>
                                <a:schemeClr val="bg1">
                                  <a:lumMod val="90000"/>
                                </a:schemeClr>
                              </a:solidFill>
                              <a:latin typeface="Cambria Math" panose="02040503050406030204" pitchFamily="18" charset="0"/>
                            </a:rPr>
                          </m:ctrlPr>
                        </m:sSubPr>
                        <m:e>
                          <m:r>
                            <a:rPr kumimoji="1" lang="en-US" altLang="ja-JP" sz="1400" b="0" i="1" smtClean="0">
                              <a:solidFill>
                                <a:schemeClr val="bg1">
                                  <a:lumMod val="90000"/>
                                </a:schemeClr>
                              </a:solidFill>
                              <a:latin typeface="Cambria Math" panose="02040503050406030204" pitchFamily="18" charset="0"/>
                            </a:rPr>
                            <m:t>𝜎</m:t>
                          </m:r>
                        </m:e>
                        <m:sub>
                          <m:r>
                            <a:rPr kumimoji="1" lang="en-US" altLang="ja-JP" sz="1400" b="0" i="1" smtClean="0">
                              <a:solidFill>
                                <a:schemeClr val="bg1">
                                  <a:lumMod val="90000"/>
                                </a:schemeClr>
                              </a:solidFill>
                              <a:latin typeface="Cambria Math" panose="02040503050406030204" pitchFamily="18" charset="0"/>
                            </a:rPr>
                            <m:t>𝑒𝑣𝑎𝑙</m:t>
                          </m:r>
                        </m:sub>
                      </m:sSub>
                      <m:r>
                        <a:rPr kumimoji="1" lang="en-US" altLang="ja-JP" sz="1400" b="0" i="1" smtClean="0">
                          <a:solidFill>
                            <a:schemeClr val="bg1">
                              <a:lumMod val="90000"/>
                            </a:schemeClr>
                          </a:solidFill>
                          <a:latin typeface="Cambria Math" panose="02040503050406030204" pitchFamily="18" charset="0"/>
                        </a:rPr>
                        <m:t> </m:t>
                      </m:r>
                    </m:oMath>
                  </a14:m>
                  <a:r>
                    <a:rPr lang="ja-JP" altLang="en-US" sz="1400" spc="0" baseline="0" dirty="0">
                      <a:ln/>
                      <a:solidFill>
                        <a:schemeClr val="bg1">
                          <a:lumMod val="90000"/>
                        </a:schemeClr>
                      </a:solidFill>
                      <a:latin typeface="Arial"/>
                      <a:cs typeface="Arial"/>
                      <a:sym typeface="Arial"/>
                      <a:rtl val="0"/>
                    </a:rPr>
                    <a:t>0.030</a:t>
                  </a:r>
                </a:p>
              </p:txBody>
            </p:sp>
          </mc:Choice>
          <mc:Fallback xmlns="">
            <p:sp>
              <p:nvSpPr>
                <p:cNvPr id="383" name="テキスト ボックス 382">
                  <a:extLst>
                    <a:ext uri="{FF2B5EF4-FFF2-40B4-BE49-F238E27FC236}">
                      <a16:creationId xmlns:a16="http://schemas.microsoft.com/office/drawing/2014/main" id="{01D1A6F1-7218-9D46-A1CF-E7F1D08A227B}"/>
                    </a:ext>
                  </a:extLst>
                </p:cNvPr>
                <p:cNvSpPr txBox="1">
                  <a:spLocks noRot="1" noChangeAspect="1" noMove="1" noResize="1" noEditPoints="1" noAdjustHandles="1" noChangeArrowheads="1" noChangeShapeType="1" noTextEdit="1"/>
                </p:cNvSpPr>
                <p:nvPr/>
              </p:nvSpPr>
              <p:spPr>
                <a:xfrm>
                  <a:off x="533146" y="2848927"/>
                  <a:ext cx="1049967" cy="307777"/>
                </a:xfrm>
                <a:prstGeom prst="rect">
                  <a:avLst/>
                </a:prstGeom>
                <a:blipFill>
                  <a:blip r:embed="rId6"/>
                  <a:stretch>
                    <a:fillRect t="-1961" b="-19608"/>
                  </a:stretch>
                </a:blipFill>
              </p:spPr>
              <p:txBody>
                <a:bodyPr/>
                <a:lstStyle/>
                <a:p>
                  <a:r>
                    <a:rPr lang="ja-JP" altLang="en-US">
                      <a:noFill/>
                    </a:rPr>
                    <a:t> </a:t>
                  </a:r>
                </a:p>
              </p:txBody>
            </p:sp>
          </mc:Fallback>
        </mc:AlternateContent>
        <p:cxnSp>
          <p:nvCxnSpPr>
            <p:cNvPr id="368" name="直線矢印コネクタ 367">
              <a:extLst>
                <a:ext uri="{FF2B5EF4-FFF2-40B4-BE49-F238E27FC236}">
                  <a16:creationId xmlns:a16="http://schemas.microsoft.com/office/drawing/2014/main" id="{2922A531-2405-9062-C878-9AB801EAB6E6}"/>
                </a:ext>
              </a:extLst>
            </p:cNvPr>
            <p:cNvCxnSpPr>
              <a:cxnSpLocks/>
              <a:stCxn id="58" idx="1"/>
            </p:cNvCxnSpPr>
            <p:nvPr/>
          </p:nvCxnSpPr>
          <p:spPr>
            <a:xfrm flipH="1" flipV="1">
              <a:off x="1215082" y="2732422"/>
              <a:ext cx="499766" cy="340444"/>
            </a:xfrm>
            <a:prstGeom prst="straightConnector1">
              <a:avLst/>
            </a:prstGeom>
            <a:ln w="76200">
              <a:solidFill>
                <a:schemeClr val="accent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397" name="テキスト ボックス 396">
            <a:extLst>
              <a:ext uri="{FF2B5EF4-FFF2-40B4-BE49-F238E27FC236}">
                <a16:creationId xmlns:a16="http://schemas.microsoft.com/office/drawing/2014/main" id="{1DDE7A9E-E62B-7CE2-AF9D-61EB22C04CBE}"/>
              </a:ext>
            </a:extLst>
          </p:cNvPr>
          <p:cNvSpPr txBox="1"/>
          <p:nvPr/>
        </p:nvSpPr>
        <p:spPr>
          <a:xfrm>
            <a:off x="5785823" y="3608021"/>
            <a:ext cx="4081462" cy="646331"/>
          </a:xfrm>
          <a:prstGeom prst="rect">
            <a:avLst/>
          </a:prstGeom>
          <a:noFill/>
        </p:spPr>
        <p:txBody>
          <a:bodyPr wrap="square">
            <a:spAutoFit/>
          </a:bodyPr>
          <a:lstStyle/>
          <a:p>
            <a:r>
              <a:rPr kumimoji="1" lang="ja-JP" altLang="en-US" dirty="0">
                <a:solidFill>
                  <a:schemeClr val="bg1">
                    <a:lumMod val="90000"/>
                  </a:schemeClr>
                </a:solidFill>
              </a:rPr>
              <a:t>４象限のうち分散の最も小さい</a:t>
            </a:r>
            <a:endParaRPr kumimoji="1" lang="en-US" altLang="ja-JP" dirty="0">
              <a:solidFill>
                <a:schemeClr val="bg1">
                  <a:lumMod val="90000"/>
                </a:schemeClr>
              </a:solidFill>
            </a:endParaRPr>
          </a:p>
          <a:p>
            <a:r>
              <a:rPr kumimoji="1" lang="ja-JP" altLang="en-US" dirty="0">
                <a:solidFill>
                  <a:schemeClr val="bg1">
                    <a:lumMod val="90000"/>
                  </a:schemeClr>
                </a:solidFill>
              </a:rPr>
              <a:t>ところの平均値を採用します</a:t>
            </a:r>
          </a:p>
        </p:txBody>
      </p:sp>
      <p:sp>
        <p:nvSpPr>
          <p:cNvPr id="398" name="楕円 397">
            <a:extLst>
              <a:ext uri="{FF2B5EF4-FFF2-40B4-BE49-F238E27FC236}">
                <a16:creationId xmlns:a16="http://schemas.microsoft.com/office/drawing/2014/main" id="{4AD8A132-FB07-1474-48BE-86FA921B2100}"/>
              </a:ext>
            </a:extLst>
          </p:cNvPr>
          <p:cNvSpPr/>
          <p:nvPr/>
        </p:nvSpPr>
        <p:spPr>
          <a:xfrm>
            <a:off x="4394580" y="3409572"/>
            <a:ext cx="1349341" cy="1438653"/>
          </a:xfrm>
          <a:prstGeom prst="ellipse">
            <a:avLst/>
          </a:prstGeom>
          <a:noFill/>
          <a:ln w="57150">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421" name="グループ化 420">
            <a:extLst>
              <a:ext uri="{FF2B5EF4-FFF2-40B4-BE49-F238E27FC236}">
                <a16:creationId xmlns:a16="http://schemas.microsoft.com/office/drawing/2014/main" id="{3AB315F2-846D-7942-A998-AE4B1D5A176B}"/>
              </a:ext>
            </a:extLst>
          </p:cNvPr>
          <p:cNvGrpSpPr/>
          <p:nvPr/>
        </p:nvGrpSpPr>
        <p:grpSpPr>
          <a:xfrm>
            <a:off x="2633533" y="1854580"/>
            <a:ext cx="2888254" cy="1899928"/>
            <a:chOff x="2633533" y="1854580"/>
            <a:chExt cx="2888254" cy="1899928"/>
          </a:xfrm>
        </p:grpSpPr>
        <p:sp>
          <p:nvSpPr>
            <p:cNvPr id="60" name="フローチャート: 処理 59">
              <a:extLst>
                <a:ext uri="{FF2B5EF4-FFF2-40B4-BE49-F238E27FC236}">
                  <a16:creationId xmlns:a16="http://schemas.microsoft.com/office/drawing/2014/main" id="{9697C0B6-9D4D-DF42-F3A6-23C4565B6179}"/>
                </a:ext>
              </a:extLst>
            </p:cNvPr>
            <p:cNvSpPr/>
            <p:nvPr/>
          </p:nvSpPr>
          <p:spPr>
            <a:xfrm>
              <a:off x="2633533" y="2391225"/>
              <a:ext cx="1386777" cy="1363283"/>
            </a:xfrm>
            <a:prstGeom prst="flowChartProcess">
              <a:avLst/>
            </a:prstGeom>
            <a:noFill/>
            <a:ln w="7620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lumMod val="90000"/>
                  </a:schemeClr>
                </a:solidFill>
              </a:endParaRPr>
            </a:p>
          </p:txBody>
        </p:sp>
        <p:sp>
          <p:nvSpPr>
            <p:cNvPr id="389" name="フリーフォーム: 図形 388">
              <a:extLst>
                <a:ext uri="{FF2B5EF4-FFF2-40B4-BE49-F238E27FC236}">
                  <a16:creationId xmlns:a16="http://schemas.microsoft.com/office/drawing/2014/main" id="{573A21BA-64B4-D1BD-62AA-E38EBFC5A4BF}"/>
                </a:ext>
              </a:extLst>
            </p:cNvPr>
            <p:cNvSpPr/>
            <p:nvPr/>
          </p:nvSpPr>
          <p:spPr>
            <a:xfrm>
              <a:off x="4498412" y="2233426"/>
              <a:ext cx="428625" cy="428625"/>
            </a:xfrm>
            <a:custGeom>
              <a:avLst/>
              <a:gdLst>
                <a:gd name="connsiteX0" fmla="*/ 0 w 428625"/>
                <a:gd name="connsiteY0" fmla="*/ 0 h 428625"/>
                <a:gd name="connsiteX1" fmla="*/ 428625 w 428625"/>
                <a:gd name="connsiteY1" fmla="*/ 0 h 428625"/>
                <a:gd name="connsiteX2" fmla="*/ 428625 w 428625"/>
                <a:gd name="connsiteY2" fmla="*/ 428625 h 428625"/>
                <a:gd name="connsiteX3" fmla="*/ 0 w 428625"/>
                <a:gd name="connsiteY3" fmla="*/ 428625 h 428625"/>
              </a:gdLst>
              <a:ahLst/>
              <a:cxnLst>
                <a:cxn ang="0">
                  <a:pos x="connsiteX0" y="connsiteY0"/>
                </a:cxn>
                <a:cxn ang="0">
                  <a:pos x="connsiteX1" y="connsiteY1"/>
                </a:cxn>
                <a:cxn ang="0">
                  <a:pos x="connsiteX2" y="connsiteY2"/>
                </a:cxn>
                <a:cxn ang="0">
                  <a:pos x="connsiteX3" y="connsiteY3"/>
                </a:cxn>
              </a:cxnLst>
              <a:rect l="l" t="t" r="r" b="b"/>
              <a:pathLst>
                <a:path w="428625" h="428625">
                  <a:moveTo>
                    <a:pt x="0" y="0"/>
                  </a:moveTo>
                  <a:lnTo>
                    <a:pt x="428625" y="0"/>
                  </a:lnTo>
                  <a:lnTo>
                    <a:pt x="428625" y="428625"/>
                  </a:lnTo>
                  <a:lnTo>
                    <a:pt x="0" y="428625"/>
                  </a:lnTo>
                  <a:close/>
                </a:path>
              </a:pathLst>
            </a:custGeom>
            <a:solidFill>
              <a:srgbClr val="112315"/>
            </a:solidFill>
            <a:ln w="9525" cap="flat">
              <a:solidFill>
                <a:schemeClr val="bg1"/>
              </a:solidFill>
              <a:prstDash val="solid"/>
              <a:miter/>
            </a:ln>
          </p:spPr>
          <p:txBody>
            <a:bodyPr rtlCol="0" anchor="ctr"/>
            <a:lstStyle/>
            <a:p>
              <a:endParaRPr lang="ja-JP" altLang="en-US">
                <a:solidFill>
                  <a:schemeClr val="bg1">
                    <a:lumMod val="90000"/>
                  </a:schemeClr>
                </a:solidFill>
              </a:endParaRPr>
            </a:p>
          </p:txBody>
        </p:sp>
        <mc:AlternateContent xmlns:mc="http://schemas.openxmlformats.org/markup-compatibility/2006" xmlns:a14="http://schemas.microsoft.com/office/drawing/2010/main">
          <mc:Choice Requires="a14">
            <p:sp>
              <p:nvSpPr>
                <p:cNvPr id="391" name="テキスト ボックス 390">
                  <a:extLst>
                    <a:ext uri="{FF2B5EF4-FFF2-40B4-BE49-F238E27FC236}">
                      <a16:creationId xmlns:a16="http://schemas.microsoft.com/office/drawing/2014/main" id="{DB0EB25E-B00F-525E-E555-E4455D043439}"/>
                    </a:ext>
                  </a:extLst>
                </p:cNvPr>
                <p:cNvSpPr txBox="1"/>
                <p:nvPr/>
              </p:nvSpPr>
              <p:spPr>
                <a:xfrm>
                  <a:off x="4471820" y="2661602"/>
                  <a:ext cx="1049967" cy="307777"/>
                </a:xfrm>
                <a:prstGeom prst="rect">
                  <a:avLst/>
                </a:prstGeom>
                <a:noFill/>
              </p:spPr>
              <p:txBody>
                <a:bodyPr wrap="none" rtlCol="0">
                  <a:spAutoFit/>
                </a:bodyPr>
                <a:lstStyle/>
                <a:p>
                  <a:pPr algn="l"/>
                  <a14:m>
                    <m:oMath xmlns:m="http://schemas.openxmlformats.org/officeDocument/2006/math">
                      <m:sSub>
                        <m:sSubPr>
                          <m:ctrlPr>
                            <a:rPr kumimoji="1" lang="en-US" altLang="ja-JP" sz="1400" b="0" i="1" smtClean="0">
                              <a:solidFill>
                                <a:schemeClr val="bg1">
                                  <a:lumMod val="90000"/>
                                </a:schemeClr>
                              </a:solidFill>
                              <a:latin typeface="Cambria Math" panose="02040503050406030204" pitchFamily="18" charset="0"/>
                            </a:rPr>
                          </m:ctrlPr>
                        </m:sSubPr>
                        <m:e>
                          <m:r>
                            <a:rPr kumimoji="1" lang="en-US" altLang="ja-JP" sz="1400" b="0" i="1" smtClean="0">
                              <a:solidFill>
                                <a:schemeClr val="bg1">
                                  <a:lumMod val="90000"/>
                                </a:schemeClr>
                              </a:solidFill>
                              <a:latin typeface="Cambria Math" panose="02040503050406030204" pitchFamily="18" charset="0"/>
                            </a:rPr>
                            <m:t>𝜎</m:t>
                          </m:r>
                        </m:e>
                        <m:sub>
                          <m:r>
                            <a:rPr kumimoji="1" lang="en-US" altLang="ja-JP" sz="1400" b="0" i="1" smtClean="0">
                              <a:solidFill>
                                <a:schemeClr val="bg1">
                                  <a:lumMod val="90000"/>
                                </a:schemeClr>
                              </a:solidFill>
                              <a:latin typeface="Cambria Math" panose="02040503050406030204" pitchFamily="18" charset="0"/>
                            </a:rPr>
                            <m:t>𝑒𝑣𝑎𝑙</m:t>
                          </m:r>
                        </m:sub>
                      </m:sSub>
                      <m:r>
                        <a:rPr kumimoji="1" lang="en-US" altLang="ja-JP" sz="1400" b="0" i="1" smtClean="0">
                          <a:solidFill>
                            <a:schemeClr val="bg1">
                              <a:lumMod val="90000"/>
                            </a:schemeClr>
                          </a:solidFill>
                          <a:latin typeface="Cambria Math" panose="02040503050406030204" pitchFamily="18" charset="0"/>
                        </a:rPr>
                        <m:t> </m:t>
                      </m:r>
                    </m:oMath>
                  </a14:m>
                  <a:r>
                    <a:rPr lang="ja-JP" altLang="en-US" sz="1400" spc="0" baseline="0" dirty="0">
                      <a:ln/>
                      <a:solidFill>
                        <a:schemeClr val="bg1">
                          <a:lumMod val="90000"/>
                        </a:schemeClr>
                      </a:solidFill>
                      <a:latin typeface="Arial"/>
                      <a:cs typeface="Arial"/>
                      <a:sym typeface="Arial"/>
                      <a:rtl val="0"/>
                    </a:rPr>
                    <a:t>0.055</a:t>
                  </a:r>
                </a:p>
              </p:txBody>
            </p:sp>
          </mc:Choice>
          <mc:Fallback xmlns="">
            <p:sp>
              <p:nvSpPr>
                <p:cNvPr id="391" name="テキスト ボックス 390">
                  <a:extLst>
                    <a:ext uri="{FF2B5EF4-FFF2-40B4-BE49-F238E27FC236}">
                      <a16:creationId xmlns:a16="http://schemas.microsoft.com/office/drawing/2014/main" id="{DB0EB25E-B00F-525E-E555-E4455D043439}"/>
                    </a:ext>
                  </a:extLst>
                </p:cNvPr>
                <p:cNvSpPr txBox="1">
                  <a:spLocks noRot="1" noChangeAspect="1" noMove="1" noResize="1" noEditPoints="1" noAdjustHandles="1" noChangeArrowheads="1" noChangeShapeType="1" noTextEdit="1"/>
                </p:cNvSpPr>
                <p:nvPr/>
              </p:nvSpPr>
              <p:spPr>
                <a:xfrm>
                  <a:off x="4471820" y="2661602"/>
                  <a:ext cx="1049967" cy="307777"/>
                </a:xfrm>
                <a:prstGeom prst="rect">
                  <a:avLst/>
                </a:prstGeom>
                <a:blipFill>
                  <a:blip r:embed="rId7"/>
                  <a:stretch>
                    <a:fillRect t="-4000" r="-581" b="-20000"/>
                  </a:stretch>
                </a:blipFill>
              </p:spPr>
              <p:txBody>
                <a:bodyPr/>
                <a:lstStyle/>
                <a:p>
                  <a:r>
                    <a:rPr lang="ja-JP" altLang="en-US">
                      <a:noFill/>
                    </a:rPr>
                    <a:t> </a:t>
                  </a:r>
                </a:p>
              </p:txBody>
            </p:sp>
          </mc:Fallback>
        </mc:AlternateContent>
        <p:cxnSp>
          <p:nvCxnSpPr>
            <p:cNvPr id="372" name="直線矢印コネクタ 371">
              <a:extLst>
                <a:ext uri="{FF2B5EF4-FFF2-40B4-BE49-F238E27FC236}">
                  <a16:creationId xmlns:a16="http://schemas.microsoft.com/office/drawing/2014/main" id="{AFE10939-A562-338F-132E-70815CAF02EC}"/>
                </a:ext>
              </a:extLst>
            </p:cNvPr>
            <p:cNvCxnSpPr>
              <a:cxnSpLocks/>
            </p:cNvCxnSpPr>
            <p:nvPr/>
          </p:nvCxnSpPr>
          <p:spPr>
            <a:xfrm flipV="1">
              <a:off x="4031771" y="2739625"/>
              <a:ext cx="385674" cy="213125"/>
            </a:xfrm>
            <a:prstGeom prst="straightConnector1">
              <a:avLst/>
            </a:prstGeom>
            <a:ln w="76200">
              <a:solidFill>
                <a:schemeClr val="accent1">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99" name="テキスト ボックス 398">
              <a:extLst>
                <a:ext uri="{FF2B5EF4-FFF2-40B4-BE49-F238E27FC236}">
                  <a16:creationId xmlns:a16="http://schemas.microsoft.com/office/drawing/2014/main" id="{A229F1E1-C873-0CED-CDE8-569B80F09587}"/>
                </a:ext>
              </a:extLst>
            </p:cNvPr>
            <p:cNvSpPr txBox="1"/>
            <p:nvPr/>
          </p:nvSpPr>
          <p:spPr>
            <a:xfrm>
              <a:off x="4489946" y="1854580"/>
              <a:ext cx="377026" cy="369332"/>
            </a:xfrm>
            <a:prstGeom prst="rect">
              <a:avLst/>
            </a:prstGeom>
            <a:noFill/>
          </p:spPr>
          <p:txBody>
            <a:bodyPr wrap="none" rtlCol="0">
              <a:spAutoFit/>
            </a:bodyPr>
            <a:lstStyle/>
            <a:p>
              <a:pPr algn="l"/>
              <a:r>
                <a:rPr lang="en-US" altLang="ja-JP" spc="0" baseline="0" dirty="0">
                  <a:ln/>
                  <a:solidFill>
                    <a:schemeClr val="bg1">
                      <a:lumMod val="90000"/>
                    </a:schemeClr>
                  </a:solidFill>
                  <a:latin typeface="Arial"/>
                  <a:cs typeface="Arial"/>
                  <a:sym typeface="Arial"/>
                  <a:rtl val="0"/>
                </a:rPr>
                <a:t>m</a:t>
              </a:r>
              <a:endParaRPr lang="ja-JP" altLang="en-US" spc="0" baseline="0" dirty="0">
                <a:ln/>
                <a:solidFill>
                  <a:schemeClr val="bg1">
                    <a:lumMod val="90000"/>
                  </a:schemeClr>
                </a:solidFill>
                <a:latin typeface="Arial"/>
                <a:cs typeface="Arial"/>
                <a:sym typeface="Arial"/>
                <a:rtl val="0"/>
              </a:endParaRPr>
            </a:p>
          </p:txBody>
        </p:sp>
      </p:grpSp>
      <p:grpSp>
        <p:nvGrpSpPr>
          <p:cNvPr id="422" name="グループ化 421">
            <a:extLst>
              <a:ext uri="{FF2B5EF4-FFF2-40B4-BE49-F238E27FC236}">
                <a16:creationId xmlns:a16="http://schemas.microsoft.com/office/drawing/2014/main" id="{7828F898-2A58-C3E1-7F1C-A4A55DD6272D}"/>
              </a:ext>
            </a:extLst>
          </p:cNvPr>
          <p:cNvGrpSpPr/>
          <p:nvPr/>
        </p:nvGrpSpPr>
        <p:grpSpPr>
          <a:xfrm>
            <a:off x="652325" y="3292569"/>
            <a:ext cx="2437787" cy="1363283"/>
            <a:chOff x="652325" y="3292569"/>
            <a:chExt cx="2437787" cy="1363283"/>
          </a:xfrm>
        </p:grpSpPr>
        <p:sp>
          <p:nvSpPr>
            <p:cNvPr id="61" name="フローチャート: 処理 60">
              <a:extLst>
                <a:ext uri="{FF2B5EF4-FFF2-40B4-BE49-F238E27FC236}">
                  <a16:creationId xmlns:a16="http://schemas.microsoft.com/office/drawing/2014/main" id="{C94DCF26-526F-E3C3-DD16-4ED9C28D307D}"/>
                </a:ext>
              </a:extLst>
            </p:cNvPr>
            <p:cNvSpPr/>
            <p:nvPr/>
          </p:nvSpPr>
          <p:spPr>
            <a:xfrm>
              <a:off x="1703335" y="3292569"/>
              <a:ext cx="1386777" cy="1363283"/>
            </a:xfrm>
            <a:prstGeom prst="flowChartProcess">
              <a:avLst/>
            </a:prstGeom>
            <a:noFill/>
            <a:ln w="76200">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lumMod val="90000"/>
                  </a:schemeClr>
                </a:solidFill>
              </a:endParaRPr>
            </a:p>
          </p:txBody>
        </p:sp>
        <p:sp>
          <p:nvSpPr>
            <p:cNvPr id="385" name="フリーフォーム: 図形 384">
              <a:extLst>
                <a:ext uri="{FF2B5EF4-FFF2-40B4-BE49-F238E27FC236}">
                  <a16:creationId xmlns:a16="http://schemas.microsoft.com/office/drawing/2014/main" id="{760BAB56-AC5D-0463-6143-CB082EA6E41E}"/>
                </a:ext>
              </a:extLst>
            </p:cNvPr>
            <p:cNvSpPr/>
            <p:nvPr/>
          </p:nvSpPr>
          <p:spPr>
            <a:xfrm>
              <a:off x="743009" y="3734248"/>
              <a:ext cx="428625" cy="428625"/>
            </a:xfrm>
            <a:custGeom>
              <a:avLst/>
              <a:gdLst>
                <a:gd name="connsiteX0" fmla="*/ 0 w 428625"/>
                <a:gd name="connsiteY0" fmla="*/ 0 h 428625"/>
                <a:gd name="connsiteX1" fmla="*/ 428625 w 428625"/>
                <a:gd name="connsiteY1" fmla="*/ 0 h 428625"/>
                <a:gd name="connsiteX2" fmla="*/ 428625 w 428625"/>
                <a:gd name="connsiteY2" fmla="*/ 428625 h 428625"/>
                <a:gd name="connsiteX3" fmla="*/ 0 w 428625"/>
                <a:gd name="connsiteY3" fmla="*/ 428625 h 428625"/>
              </a:gdLst>
              <a:ahLst/>
              <a:cxnLst>
                <a:cxn ang="0">
                  <a:pos x="connsiteX0" y="connsiteY0"/>
                </a:cxn>
                <a:cxn ang="0">
                  <a:pos x="connsiteX1" y="connsiteY1"/>
                </a:cxn>
                <a:cxn ang="0">
                  <a:pos x="connsiteX2" y="connsiteY2"/>
                </a:cxn>
                <a:cxn ang="0">
                  <a:pos x="connsiteX3" y="connsiteY3"/>
                </a:cxn>
              </a:cxnLst>
              <a:rect l="l" t="t" r="r" b="b"/>
              <a:pathLst>
                <a:path w="428625" h="428625">
                  <a:moveTo>
                    <a:pt x="0" y="0"/>
                  </a:moveTo>
                  <a:lnTo>
                    <a:pt x="428625" y="0"/>
                  </a:lnTo>
                  <a:lnTo>
                    <a:pt x="428625" y="428625"/>
                  </a:lnTo>
                  <a:lnTo>
                    <a:pt x="0" y="428625"/>
                  </a:lnTo>
                  <a:close/>
                </a:path>
              </a:pathLst>
            </a:custGeom>
            <a:solidFill>
              <a:srgbClr val="427F43"/>
            </a:solidFill>
            <a:ln w="9525" cap="flat">
              <a:solidFill>
                <a:schemeClr val="bg1"/>
              </a:solidFill>
              <a:prstDash val="solid"/>
              <a:miter/>
            </a:ln>
          </p:spPr>
          <p:txBody>
            <a:bodyPr rtlCol="0" anchor="ctr"/>
            <a:lstStyle/>
            <a:p>
              <a:endParaRPr lang="ja-JP" altLang="en-US">
                <a:solidFill>
                  <a:schemeClr val="bg1">
                    <a:lumMod val="90000"/>
                  </a:schemeClr>
                </a:solidFill>
              </a:endParaRPr>
            </a:p>
          </p:txBody>
        </p:sp>
        <mc:AlternateContent xmlns:mc="http://schemas.openxmlformats.org/markup-compatibility/2006" xmlns:a14="http://schemas.microsoft.com/office/drawing/2010/main">
          <mc:Choice Requires="a14">
            <p:sp>
              <p:nvSpPr>
                <p:cNvPr id="387" name="テキスト ボックス 386">
                  <a:extLst>
                    <a:ext uri="{FF2B5EF4-FFF2-40B4-BE49-F238E27FC236}">
                      <a16:creationId xmlns:a16="http://schemas.microsoft.com/office/drawing/2014/main" id="{FC4E402C-C55A-AC5D-7265-0B2BAC9E56C8}"/>
                    </a:ext>
                  </a:extLst>
                </p:cNvPr>
                <p:cNvSpPr txBox="1"/>
                <p:nvPr/>
              </p:nvSpPr>
              <p:spPr>
                <a:xfrm>
                  <a:off x="652325" y="4222080"/>
                  <a:ext cx="1049967" cy="307777"/>
                </a:xfrm>
                <a:prstGeom prst="rect">
                  <a:avLst/>
                </a:prstGeom>
                <a:noFill/>
              </p:spPr>
              <p:txBody>
                <a:bodyPr wrap="none" rtlCol="0">
                  <a:spAutoFit/>
                </a:bodyPr>
                <a:lstStyle/>
                <a:p>
                  <a:pPr algn="l"/>
                  <a14:m>
                    <m:oMath xmlns:m="http://schemas.openxmlformats.org/officeDocument/2006/math">
                      <m:sSub>
                        <m:sSubPr>
                          <m:ctrlPr>
                            <a:rPr kumimoji="1" lang="en-US" altLang="ja-JP" sz="1400" b="0" i="1" smtClean="0">
                              <a:solidFill>
                                <a:schemeClr val="bg1">
                                  <a:lumMod val="90000"/>
                                </a:schemeClr>
                              </a:solidFill>
                              <a:latin typeface="Cambria Math" panose="02040503050406030204" pitchFamily="18" charset="0"/>
                            </a:rPr>
                          </m:ctrlPr>
                        </m:sSubPr>
                        <m:e>
                          <m:r>
                            <a:rPr kumimoji="1" lang="en-US" altLang="ja-JP" sz="1400" b="0" i="1" smtClean="0">
                              <a:solidFill>
                                <a:schemeClr val="bg1">
                                  <a:lumMod val="90000"/>
                                </a:schemeClr>
                              </a:solidFill>
                              <a:latin typeface="Cambria Math" panose="02040503050406030204" pitchFamily="18" charset="0"/>
                            </a:rPr>
                            <m:t>𝜎</m:t>
                          </m:r>
                        </m:e>
                        <m:sub>
                          <m:r>
                            <a:rPr kumimoji="1" lang="en-US" altLang="ja-JP" sz="1400" b="0" i="1" smtClean="0">
                              <a:solidFill>
                                <a:schemeClr val="bg1">
                                  <a:lumMod val="90000"/>
                                </a:schemeClr>
                              </a:solidFill>
                              <a:latin typeface="Cambria Math" panose="02040503050406030204" pitchFamily="18" charset="0"/>
                            </a:rPr>
                            <m:t>𝑒𝑣𝑎𝑙</m:t>
                          </m:r>
                        </m:sub>
                      </m:sSub>
                      <m:r>
                        <a:rPr kumimoji="1" lang="en-US" altLang="ja-JP" sz="1400" b="0" i="1" smtClean="0">
                          <a:solidFill>
                            <a:schemeClr val="bg1">
                              <a:lumMod val="90000"/>
                            </a:schemeClr>
                          </a:solidFill>
                          <a:latin typeface="Cambria Math" panose="02040503050406030204" pitchFamily="18" charset="0"/>
                        </a:rPr>
                        <m:t> </m:t>
                      </m:r>
                    </m:oMath>
                  </a14:m>
                  <a:r>
                    <a:rPr lang="ja-JP" altLang="en-US" sz="1400" spc="0" baseline="0" dirty="0">
                      <a:ln/>
                      <a:solidFill>
                        <a:schemeClr val="bg1">
                          <a:lumMod val="90000"/>
                        </a:schemeClr>
                      </a:solidFill>
                      <a:latin typeface="Arial"/>
                      <a:cs typeface="Arial"/>
                      <a:sym typeface="Arial"/>
                      <a:rtl val="0"/>
                    </a:rPr>
                    <a:t>0.099</a:t>
                  </a:r>
                </a:p>
              </p:txBody>
            </p:sp>
          </mc:Choice>
          <mc:Fallback xmlns="">
            <p:sp>
              <p:nvSpPr>
                <p:cNvPr id="387" name="テキスト ボックス 386">
                  <a:extLst>
                    <a:ext uri="{FF2B5EF4-FFF2-40B4-BE49-F238E27FC236}">
                      <a16:creationId xmlns:a16="http://schemas.microsoft.com/office/drawing/2014/main" id="{FC4E402C-C55A-AC5D-7265-0B2BAC9E56C8}"/>
                    </a:ext>
                  </a:extLst>
                </p:cNvPr>
                <p:cNvSpPr txBox="1">
                  <a:spLocks noRot="1" noChangeAspect="1" noMove="1" noResize="1" noEditPoints="1" noAdjustHandles="1" noChangeArrowheads="1" noChangeShapeType="1" noTextEdit="1"/>
                </p:cNvSpPr>
                <p:nvPr/>
              </p:nvSpPr>
              <p:spPr>
                <a:xfrm>
                  <a:off x="652325" y="4222080"/>
                  <a:ext cx="1049967" cy="307777"/>
                </a:xfrm>
                <a:prstGeom prst="rect">
                  <a:avLst/>
                </a:prstGeom>
                <a:blipFill>
                  <a:blip r:embed="rId8"/>
                  <a:stretch>
                    <a:fillRect t="-4000" r="-581" b="-20000"/>
                  </a:stretch>
                </a:blipFill>
              </p:spPr>
              <p:txBody>
                <a:bodyPr/>
                <a:lstStyle/>
                <a:p>
                  <a:r>
                    <a:rPr lang="ja-JP" altLang="en-US">
                      <a:noFill/>
                    </a:rPr>
                    <a:t> </a:t>
                  </a:r>
                </a:p>
              </p:txBody>
            </p:sp>
          </mc:Fallback>
        </mc:AlternateContent>
        <p:cxnSp>
          <p:nvCxnSpPr>
            <p:cNvPr id="366" name="直線矢印コネクタ 365">
              <a:extLst>
                <a:ext uri="{FF2B5EF4-FFF2-40B4-BE49-F238E27FC236}">
                  <a16:creationId xmlns:a16="http://schemas.microsoft.com/office/drawing/2014/main" id="{8B5834A1-27EA-7332-F5D8-ACE65D63F175}"/>
                </a:ext>
              </a:extLst>
            </p:cNvPr>
            <p:cNvCxnSpPr>
              <a:cxnSpLocks/>
            </p:cNvCxnSpPr>
            <p:nvPr/>
          </p:nvCxnSpPr>
          <p:spPr>
            <a:xfrm flipH="1">
              <a:off x="1277068" y="3958734"/>
              <a:ext cx="471093" cy="117255"/>
            </a:xfrm>
            <a:prstGeom prst="straightConnector1">
              <a:avLst/>
            </a:prstGeom>
            <a:ln w="76200">
              <a:solidFill>
                <a:schemeClr val="accent6">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00" name="テキスト ボックス 399">
              <a:extLst>
                <a:ext uri="{FF2B5EF4-FFF2-40B4-BE49-F238E27FC236}">
                  <a16:creationId xmlns:a16="http://schemas.microsoft.com/office/drawing/2014/main" id="{5BF83998-1B36-7D8D-9145-0246E650B6F0}"/>
                </a:ext>
              </a:extLst>
            </p:cNvPr>
            <p:cNvSpPr txBox="1"/>
            <p:nvPr/>
          </p:nvSpPr>
          <p:spPr>
            <a:xfrm>
              <a:off x="736226" y="3360844"/>
              <a:ext cx="377026" cy="369332"/>
            </a:xfrm>
            <a:prstGeom prst="rect">
              <a:avLst/>
            </a:prstGeom>
            <a:noFill/>
          </p:spPr>
          <p:txBody>
            <a:bodyPr wrap="none" rtlCol="0">
              <a:spAutoFit/>
            </a:bodyPr>
            <a:lstStyle/>
            <a:p>
              <a:pPr algn="l"/>
              <a:r>
                <a:rPr lang="en-US" altLang="ja-JP" spc="0" baseline="0" dirty="0">
                  <a:ln/>
                  <a:solidFill>
                    <a:schemeClr val="bg1">
                      <a:lumMod val="90000"/>
                    </a:schemeClr>
                  </a:solidFill>
                  <a:latin typeface="Arial"/>
                  <a:cs typeface="Arial"/>
                  <a:sym typeface="Arial"/>
                  <a:rtl val="0"/>
                </a:rPr>
                <a:t>m</a:t>
              </a:r>
              <a:endParaRPr lang="ja-JP" altLang="en-US" spc="0" baseline="0" dirty="0">
                <a:ln/>
                <a:solidFill>
                  <a:schemeClr val="bg1">
                    <a:lumMod val="90000"/>
                  </a:schemeClr>
                </a:solidFill>
                <a:latin typeface="Arial"/>
                <a:cs typeface="Arial"/>
                <a:sym typeface="Arial"/>
                <a:rtl val="0"/>
              </a:endParaRPr>
            </a:p>
          </p:txBody>
        </p:sp>
      </p:grpSp>
      <p:grpSp>
        <p:nvGrpSpPr>
          <p:cNvPr id="423" name="グループ化 422">
            <a:extLst>
              <a:ext uri="{FF2B5EF4-FFF2-40B4-BE49-F238E27FC236}">
                <a16:creationId xmlns:a16="http://schemas.microsoft.com/office/drawing/2014/main" id="{AB088D9D-F957-305E-29F2-1D38F314985D}"/>
              </a:ext>
            </a:extLst>
          </p:cNvPr>
          <p:cNvGrpSpPr/>
          <p:nvPr/>
        </p:nvGrpSpPr>
        <p:grpSpPr>
          <a:xfrm>
            <a:off x="2644994" y="3303836"/>
            <a:ext cx="3094578" cy="1389884"/>
            <a:chOff x="2644994" y="3303836"/>
            <a:chExt cx="3094578" cy="1389884"/>
          </a:xfrm>
        </p:grpSpPr>
        <p:sp>
          <p:nvSpPr>
            <p:cNvPr id="62" name="フローチャート: 処理 61">
              <a:extLst>
                <a:ext uri="{FF2B5EF4-FFF2-40B4-BE49-F238E27FC236}">
                  <a16:creationId xmlns:a16="http://schemas.microsoft.com/office/drawing/2014/main" id="{DE1BB3C7-EA6B-BE7D-273E-FE801EDD08C5}"/>
                </a:ext>
              </a:extLst>
            </p:cNvPr>
            <p:cNvSpPr/>
            <p:nvPr/>
          </p:nvSpPr>
          <p:spPr>
            <a:xfrm>
              <a:off x="2644994" y="3303836"/>
              <a:ext cx="1386777" cy="1363283"/>
            </a:xfrm>
            <a:prstGeom prst="flowChartProcess">
              <a:avLst/>
            </a:prstGeom>
            <a:noFill/>
            <a:ln w="76200">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lumMod val="90000"/>
                  </a:schemeClr>
                </a:solidFill>
              </a:endParaRPr>
            </a:p>
          </p:txBody>
        </p:sp>
        <p:sp>
          <p:nvSpPr>
            <p:cNvPr id="393" name="フリーフォーム: 図形 392">
              <a:extLst>
                <a:ext uri="{FF2B5EF4-FFF2-40B4-BE49-F238E27FC236}">
                  <a16:creationId xmlns:a16="http://schemas.microsoft.com/office/drawing/2014/main" id="{13E050BF-F0F6-9A22-86BA-31FE0EF29AD2}"/>
                </a:ext>
              </a:extLst>
            </p:cNvPr>
            <p:cNvSpPr/>
            <p:nvPr/>
          </p:nvSpPr>
          <p:spPr>
            <a:xfrm>
              <a:off x="4666567" y="3873201"/>
              <a:ext cx="428625" cy="428625"/>
            </a:xfrm>
            <a:custGeom>
              <a:avLst/>
              <a:gdLst>
                <a:gd name="connsiteX0" fmla="*/ 0 w 428625"/>
                <a:gd name="connsiteY0" fmla="*/ 0 h 428625"/>
                <a:gd name="connsiteX1" fmla="*/ 428625 w 428625"/>
                <a:gd name="connsiteY1" fmla="*/ 0 h 428625"/>
                <a:gd name="connsiteX2" fmla="*/ 428625 w 428625"/>
                <a:gd name="connsiteY2" fmla="*/ 428625 h 428625"/>
                <a:gd name="connsiteX3" fmla="*/ 0 w 428625"/>
                <a:gd name="connsiteY3" fmla="*/ 428625 h 428625"/>
              </a:gdLst>
              <a:ahLst/>
              <a:cxnLst>
                <a:cxn ang="0">
                  <a:pos x="connsiteX0" y="connsiteY0"/>
                </a:cxn>
                <a:cxn ang="0">
                  <a:pos x="connsiteX1" y="connsiteY1"/>
                </a:cxn>
                <a:cxn ang="0">
                  <a:pos x="connsiteX2" y="connsiteY2"/>
                </a:cxn>
                <a:cxn ang="0">
                  <a:pos x="connsiteX3" y="connsiteY3"/>
                </a:cxn>
              </a:cxnLst>
              <a:rect l="l" t="t" r="r" b="b"/>
              <a:pathLst>
                <a:path w="428625" h="428625">
                  <a:moveTo>
                    <a:pt x="0" y="0"/>
                  </a:moveTo>
                  <a:lnTo>
                    <a:pt x="428625" y="0"/>
                  </a:lnTo>
                  <a:lnTo>
                    <a:pt x="428625" y="428625"/>
                  </a:lnTo>
                  <a:lnTo>
                    <a:pt x="0" y="428625"/>
                  </a:lnTo>
                  <a:close/>
                </a:path>
              </a:pathLst>
            </a:custGeom>
            <a:solidFill>
              <a:srgbClr val="143914"/>
            </a:solidFill>
            <a:ln w="9525" cap="flat">
              <a:solidFill>
                <a:schemeClr val="bg1"/>
              </a:solidFill>
              <a:prstDash val="solid"/>
              <a:miter/>
            </a:ln>
          </p:spPr>
          <p:txBody>
            <a:bodyPr rtlCol="0" anchor="ctr"/>
            <a:lstStyle/>
            <a:p>
              <a:endParaRPr lang="ja-JP" altLang="en-US">
                <a:solidFill>
                  <a:schemeClr val="bg1">
                    <a:lumMod val="90000"/>
                  </a:schemeClr>
                </a:solidFill>
              </a:endParaRPr>
            </a:p>
          </p:txBody>
        </p:sp>
        <mc:AlternateContent xmlns:mc="http://schemas.openxmlformats.org/markup-compatibility/2006" xmlns:a14="http://schemas.microsoft.com/office/drawing/2010/main">
          <mc:Choice Requires="a14">
            <p:sp>
              <p:nvSpPr>
                <p:cNvPr id="395" name="テキスト ボックス 394">
                  <a:extLst>
                    <a:ext uri="{FF2B5EF4-FFF2-40B4-BE49-F238E27FC236}">
                      <a16:creationId xmlns:a16="http://schemas.microsoft.com/office/drawing/2014/main" id="{7EFBB45A-DE2D-0FB8-EB56-9A0DE06A4BA9}"/>
                    </a:ext>
                  </a:extLst>
                </p:cNvPr>
                <p:cNvSpPr txBox="1"/>
                <p:nvPr/>
              </p:nvSpPr>
              <p:spPr>
                <a:xfrm>
                  <a:off x="4564635" y="4355166"/>
                  <a:ext cx="1174937" cy="338554"/>
                </a:xfrm>
                <a:prstGeom prst="rect">
                  <a:avLst/>
                </a:prstGeom>
                <a:noFill/>
              </p:spPr>
              <p:txBody>
                <a:bodyPr wrap="none" rtlCol="0">
                  <a:spAutoFit/>
                </a:bodyPr>
                <a:lstStyle/>
                <a:p>
                  <a:pPr algn="l"/>
                  <a14:m>
                    <m:oMath xmlns:m="http://schemas.openxmlformats.org/officeDocument/2006/math">
                      <m:sSub>
                        <m:sSubPr>
                          <m:ctrlPr>
                            <a:rPr kumimoji="1" lang="en-US" altLang="ja-JP" sz="1600" b="0" i="1" smtClean="0">
                              <a:solidFill>
                                <a:schemeClr val="bg1">
                                  <a:lumMod val="90000"/>
                                </a:schemeClr>
                              </a:solidFill>
                              <a:latin typeface="Cambria Math" panose="02040503050406030204" pitchFamily="18" charset="0"/>
                            </a:rPr>
                          </m:ctrlPr>
                        </m:sSubPr>
                        <m:e>
                          <m:r>
                            <a:rPr kumimoji="1" lang="en-US" altLang="ja-JP" sz="1600" b="0" i="1" smtClean="0">
                              <a:solidFill>
                                <a:schemeClr val="bg1">
                                  <a:lumMod val="90000"/>
                                </a:schemeClr>
                              </a:solidFill>
                              <a:latin typeface="Cambria Math" panose="02040503050406030204" pitchFamily="18" charset="0"/>
                            </a:rPr>
                            <m:t>𝜎</m:t>
                          </m:r>
                        </m:e>
                        <m:sub>
                          <m:r>
                            <a:rPr kumimoji="1" lang="en-US" altLang="ja-JP" sz="1600" b="0" i="1" smtClean="0">
                              <a:solidFill>
                                <a:schemeClr val="bg1">
                                  <a:lumMod val="90000"/>
                                </a:schemeClr>
                              </a:solidFill>
                              <a:latin typeface="Cambria Math" panose="02040503050406030204" pitchFamily="18" charset="0"/>
                            </a:rPr>
                            <m:t>𝑒𝑣𝑎𝑙</m:t>
                          </m:r>
                        </m:sub>
                      </m:sSub>
                      <m:r>
                        <a:rPr kumimoji="1" lang="en-US" altLang="ja-JP" sz="1600" b="0" i="1" smtClean="0">
                          <a:solidFill>
                            <a:schemeClr val="bg1">
                              <a:lumMod val="90000"/>
                            </a:schemeClr>
                          </a:solidFill>
                          <a:latin typeface="Cambria Math" panose="02040503050406030204" pitchFamily="18" charset="0"/>
                        </a:rPr>
                        <m:t> </m:t>
                      </m:r>
                    </m:oMath>
                  </a14:m>
                  <a:r>
                    <a:rPr lang="ja-JP" altLang="en-US" sz="1600" spc="0" baseline="0" dirty="0">
                      <a:ln/>
                      <a:solidFill>
                        <a:schemeClr val="bg1">
                          <a:lumMod val="90000"/>
                        </a:schemeClr>
                      </a:solidFill>
                      <a:latin typeface="Arial"/>
                      <a:cs typeface="Arial"/>
                      <a:sym typeface="Arial"/>
                      <a:rtl val="0"/>
                    </a:rPr>
                    <a:t>0.025</a:t>
                  </a:r>
                </a:p>
              </p:txBody>
            </p:sp>
          </mc:Choice>
          <mc:Fallback xmlns="">
            <p:sp>
              <p:nvSpPr>
                <p:cNvPr id="395" name="テキスト ボックス 394">
                  <a:extLst>
                    <a:ext uri="{FF2B5EF4-FFF2-40B4-BE49-F238E27FC236}">
                      <a16:creationId xmlns:a16="http://schemas.microsoft.com/office/drawing/2014/main" id="{7EFBB45A-DE2D-0FB8-EB56-9A0DE06A4BA9}"/>
                    </a:ext>
                  </a:extLst>
                </p:cNvPr>
                <p:cNvSpPr txBox="1">
                  <a:spLocks noRot="1" noChangeAspect="1" noMove="1" noResize="1" noEditPoints="1" noAdjustHandles="1" noChangeArrowheads="1" noChangeShapeType="1" noTextEdit="1"/>
                </p:cNvSpPr>
                <p:nvPr/>
              </p:nvSpPr>
              <p:spPr>
                <a:xfrm>
                  <a:off x="4564635" y="4355166"/>
                  <a:ext cx="1174937" cy="338554"/>
                </a:xfrm>
                <a:prstGeom prst="rect">
                  <a:avLst/>
                </a:prstGeom>
                <a:blipFill>
                  <a:blip r:embed="rId9"/>
                  <a:stretch>
                    <a:fillRect t="-5357" r="-518" b="-21429"/>
                  </a:stretch>
                </a:blipFill>
              </p:spPr>
              <p:txBody>
                <a:bodyPr/>
                <a:lstStyle/>
                <a:p>
                  <a:r>
                    <a:rPr lang="ja-JP" altLang="en-US">
                      <a:noFill/>
                    </a:rPr>
                    <a:t> </a:t>
                  </a:r>
                </a:p>
              </p:txBody>
            </p:sp>
          </mc:Fallback>
        </mc:AlternateContent>
        <p:cxnSp>
          <p:nvCxnSpPr>
            <p:cNvPr id="376" name="直線矢印コネクタ 375">
              <a:extLst>
                <a:ext uri="{FF2B5EF4-FFF2-40B4-BE49-F238E27FC236}">
                  <a16:creationId xmlns:a16="http://schemas.microsoft.com/office/drawing/2014/main" id="{BB80E038-E1D7-E786-E18C-791B3F296B7F}"/>
                </a:ext>
              </a:extLst>
            </p:cNvPr>
            <p:cNvCxnSpPr>
              <a:cxnSpLocks/>
              <a:stCxn id="62" idx="3"/>
            </p:cNvCxnSpPr>
            <p:nvPr/>
          </p:nvCxnSpPr>
          <p:spPr>
            <a:xfrm>
              <a:off x="4031771" y="3985478"/>
              <a:ext cx="501521" cy="236602"/>
            </a:xfrm>
            <a:prstGeom prst="straightConnector1">
              <a:avLst/>
            </a:prstGeom>
            <a:ln w="7620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01" name="テキスト ボックス 400">
              <a:extLst>
                <a:ext uri="{FF2B5EF4-FFF2-40B4-BE49-F238E27FC236}">
                  <a16:creationId xmlns:a16="http://schemas.microsoft.com/office/drawing/2014/main" id="{1159EF84-47A4-55C3-3632-7FAE70B88E4F}"/>
                </a:ext>
              </a:extLst>
            </p:cNvPr>
            <p:cNvSpPr txBox="1"/>
            <p:nvPr/>
          </p:nvSpPr>
          <p:spPr>
            <a:xfrm>
              <a:off x="4692366" y="3495646"/>
              <a:ext cx="377026" cy="369332"/>
            </a:xfrm>
            <a:prstGeom prst="rect">
              <a:avLst/>
            </a:prstGeom>
            <a:noFill/>
          </p:spPr>
          <p:txBody>
            <a:bodyPr wrap="none" rtlCol="0">
              <a:spAutoFit/>
            </a:bodyPr>
            <a:lstStyle/>
            <a:p>
              <a:pPr algn="l"/>
              <a:r>
                <a:rPr lang="en-US" altLang="ja-JP" spc="0" baseline="0" dirty="0">
                  <a:ln/>
                  <a:solidFill>
                    <a:schemeClr val="bg1">
                      <a:lumMod val="90000"/>
                    </a:schemeClr>
                  </a:solidFill>
                  <a:latin typeface="Arial"/>
                  <a:cs typeface="Arial"/>
                  <a:sym typeface="Arial"/>
                  <a:rtl val="0"/>
                </a:rPr>
                <a:t>m</a:t>
              </a:r>
              <a:endParaRPr lang="ja-JP" altLang="en-US" spc="0" baseline="0" dirty="0">
                <a:ln/>
                <a:solidFill>
                  <a:schemeClr val="bg1">
                    <a:lumMod val="90000"/>
                  </a:schemeClr>
                </a:solidFill>
                <a:latin typeface="Arial"/>
                <a:cs typeface="Arial"/>
                <a:sym typeface="Arial"/>
                <a:rtl val="0"/>
              </a:endParaRPr>
            </a:p>
          </p:txBody>
        </p:sp>
      </p:grpSp>
    </p:spTree>
    <p:extLst>
      <p:ext uri="{BB962C8B-B14F-4D97-AF65-F5344CB8AC3E}">
        <p14:creationId xmlns:p14="http://schemas.microsoft.com/office/powerpoint/2010/main" val="9917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p:bldP spid="39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F00FE6-0136-EEBB-38B8-0633C0D05CB0}"/>
              </a:ext>
            </a:extLst>
          </p:cNvPr>
          <p:cNvSpPr>
            <a:spLocks noGrp="1"/>
          </p:cNvSpPr>
          <p:nvPr>
            <p:ph type="title"/>
          </p:nvPr>
        </p:nvSpPr>
        <p:spPr>
          <a:xfrm>
            <a:off x="305733" y="135039"/>
            <a:ext cx="7314267" cy="501095"/>
          </a:xfrm>
        </p:spPr>
        <p:txBody>
          <a:bodyPr>
            <a:normAutofit/>
          </a:bodyPr>
          <a:lstStyle/>
          <a:p>
            <a:r>
              <a:rPr kumimoji="1" lang="ja-JP" altLang="en-US" dirty="0"/>
              <a:t>各ピクセル</a:t>
            </a:r>
            <a:r>
              <a:rPr kumimoji="1" lang="ja-JP" altLang="en-US"/>
              <a:t>に対してシェーダ</a:t>
            </a:r>
            <a:r>
              <a:rPr lang="ja-JP" altLang="en-US" dirty="0"/>
              <a:t>で並列</a:t>
            </a:r>
            <a:r>
              <a:rPr kumimoji="1" lang="ja-JP" altLang="en-US" dirty="0"/>
              <a:t>実行</a:t>
            </a:r>
          </a:p>
        </p:txBody>
      </p:sp>
      <p:pic>
        <p:nvPicPr>
          <p:cNvPr id="29" name="図 28" descr="QR コード が含まれている画像&#10;&#10;AI によって生成されたコンテンツは間違っている可能性があります。">
            <a:extLst>
              <a:ext uri="{FF2B5EF4-FFF2-40B4-BE49-F238E27FC236}">
                <a16:creationId xmlns:a16="http://schemas.microsoft.com/office/drawing/2014/main" id="{B278F03C-75B5-F456-5F4B-2E18C82E904F}"/>
              </a:ext>
            </a:extLst>
          </p:cNvPr>
          <p:cNvPicPr>
            <a:picLocks noChangeAspect="1"/>
          </p:cNvPicPr>
          <p:nvPr/>
        </p:nvPicPr>
        <p:blipFill>
          <a:blip r:embed="rId3"/>
          <a:stretch>
            <a:fillRect/>
          </a:stretch>
        </p:blipFill>
        <p:spPr>
          <a:xfrm>
            <a:off x="2514600" y="636134"/>
            <a:ext cx="4114800" cy="4114800"/>
          </a:xfrm>
          <a:prstGeom prst="rect">
            <a:avLst/>
          </a:prstGeom>
        </p:spPr>
      </p:pic>
    </p:spTree>
    <p:extLst>
      <p:ext uri="{BB962C8B-B14F-4D97-AF65-F5344CB8AC3E}">
        <p14:creationId xmlns:p14="http://schemas.microsoft.com/office/powerpoint/2010/main" val="3392043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412F54-8964-854A-3695-06B726C42677}"/>
              </a:ext>
            </a:extLst>
          </p:cNvPr>
          <p:cNvSpPr>
            <a:spLocks noGrp="1"/>
          </p:cNvSpPr>
          <p:nvPr>
            <p:ph type="title"/>
          </p:nvPr>
        </p:nvSpPr>
        <p:spPr/>
        <p:txBody>
          <a:bodyPr/>
          <a:lstStyle/>
          <a:p>
            <a:r>
              <a:rPr kumimoji="1" lang="en-US" altLang="ja-JP"/>
              <a:t>Composite stage</a:t>
            </a:r>
            <a:r>
              <a:rPr kumimoji="1" lang="ja-JP" altLang="en-US"/>
              <a:t>詳細</a:t>
            </a:r>
          </a:p>
        </p:txBody>
      </p:sp>
      <p:pic>
        <p:nvPicPr>
          <p:cNvPr id="60" name="図 59" descr="テーブル, 木製, ベッド, 部屋 が含まれている画像&#10;&#10;AI によって生成されたコンテンツは間違っている可能性があります。">
            <a:extLst>
              <a:ext uri="{FF2B5EF4-FFF2-40B4-BE49-F238E27FC236}">
                <a16:creationId xmlns:a16="http://schemas.microsoft.com/office/drawing/2014/main" id="{18850FBF-651E-0062-370F-83EB2519D864}"/>
              </a:ext>
            </a:extLst>
          </p:cNvPr>
          <p:cNvPicPr>
            <a:picLocks noChangeAspect="1"/>
          </p:cNvPicPr>
          <p:nvPr/>
        </p:nvPicPr>
        <p:blipFill>
          <a:blip r:embed="rId3"/>
          <a:stretch>
            <a:fillRect/>
          </a:stretch>
        </p:blipFill>
        <p:spPr>
          <a:xfrm>
            <a:off x="100521" y="2762591"/>
            <a:ext cx="1912891" cy="1062064"/>
          </a:xfrm>
          <a:prstGeom prst="rect">
            <a:avLst/>
          </a:prstGeom>
        </p:spPr>
      </p:pic>
      <p:pic>
        <p:nvPicPr>
          <p:cNvPr id="63" name="図 62">
            <a:extLst>
              <a:ext uri="{FF2B5EF4-FFF2-40B4-BE49-F238E27FC236}">
                <a16:creationId xmlns:a16="http://schemas.microsoft.com/office/drawing/2014/main" id="{972C9AAB-C544-67E0-FF7A-5BCAEBD509A5}"/>
              </a:ext>
            </a:extLst>
          </p:cNvPr>
          <p:cNvPicPr>
            <a:picLocks noChangeAspect="1"/>
          </p:cNvPicPr>
          <p:nvPr/>
        </p:nvPicPr>
        <p:blipFill>
          <a:blip r:embed="rId4"/>
          <a:stretch>
            <a:fillRect/>
          </a:stretch>
        </p:blipFill>
        <p:spPr>
          <a:xfrm>
            <a:off x="2236857" y="2762591"/>
            <a:ext cx="2005291" cy="1089877"/>
          </a:xfrm>
          <a:prstGeom prst="rect">
            <a:avLst/>
          </a:prstGeom>
        </p:spPr>
      </p:pic>
      <p:sp>
        <p:nvSpPr>
          <p:cNvPr id="64" name="テキスト ボックス 63">
            <a:extLst>
              <a:ext uri="{FF2B5EF4-FFF2-40B4-BE49-F238E27FC236}">
                <a16:creationId xmlns:a16="http://schemas.microsoft.com/office/drawing/2014/main" id="{831DFA72-1982-4621-494E-2CEBC876AF60}"/>
              </a:ext>
            </a:extLst>
          </p:cNvPr>
          <p:cNvSpPr txBox="1"/>
          <p:nvPr/>
        </p:nvSpPr>
        <p:spPr>
          <a:xfrm>
            <a:off x="2665044" y="4359529"/>
            <a:ext cx="1107996" cy="369332"/>
          </a:xfrm>
          <a:prstGeom prst="rect">
            <a:avLst/>
          </a:prstGeom>
          <a:noFill/>
        </p:spPr>
        <p:txBody>
          <a:bodyPr wrap="none" rtlCol="0">
            <a:spAutoFit/>
          </a:bodyPr>
          <a:lstStyle/>
          <a:p>
            <a:pPr algn="ctr"/>
            <a:r>
              <a:rPr kumimoji="1" lang="ja-JP" altLang="en-US">
                <a:solidFill>
                  <a:schemeClr val="bg1">
                    <a:lumMod val="90000"/>
                  </a:schemeClr>
                </a:solidFill>
              </a:rPr>
              <a:t>陰領域色</a:t>
            </a:r>
          </a:p>
        </p:txBody>
      </p:sp>
      <p:sp>
        <p:nvSpPr>
          <p:cNvPr id="66" name="テキスト ボックス 65">
            <a:extLst>
              <a:ext uri="{FF2B5EF4-FFF2-40B4-BE49-F238E27FC236}">
                <a16:creationId xmlns:a16="http://schemas.microsoft.com/office/drawing/2014/main" id="{A4247550-56D7-2F36-1820-0570999D9193}"/>
              </a:ext>
            </a:extLst>
          </p:cNvPr>
          <p:cNvSpPr txBox="1"/>
          <p:nvPr/>
        </p:nvSpPr>
        <p:spPr>
          <a:xfrm>
            <a:off x="5101956" y="4344561"/>
            <a:ext cx="653297" cy="499255"/>
          </a:xfrm>
          <a:prstGeom prst="rect">
            <a:avLst/>
          </a:prstGeom>
          <a:noFill/>
        </p:spPr>
        <p:txBody>
          <a:bodyPr wrap="none" rtlCol="0">
            <a:spAutoFit/>
          </a:bodyPr>
          <a:lstStyle/>
          <a:p>
            <a:pPr algn="ctr"/>
            <a:r>
              <a:rPr kumimoji="1" lang="en-US" altLang="ja-JP">
                <a:solidFill>
                  <a:schemeClr val="bg1">
                    <a:lumMod val="90000"/>
                  </a:schemeClr>
                </a:solidFill>
              </a:rPr>
              <a:t>Value</a:t>
            </a:r>
          </a:p>
          <a:p>
            <a:pPr algn="ctr"/>
            <a:r>
              <a:rPr kumimoji="1" lang="ja-JP" altLang="en-US">
                <a:solidFill>
                  <a:schemeClr val="bg1">
                    <a:lumMod val="90000"/>
                  </a:schemeClr>
                </a:solidFill>
              </a:rPr>
              <a:t>陰影</a:t>
            </a:r>
          </a:p>
        </p:txBody>
      </p:sp>
      <p:sp>
        <p:nvSpPr>
          <p:cNvPr id="71" name="フリーフォーム: 図形 70">
            <a:extLst>
              <a:ext uri="{FF2B5EF4-FFF2-40B4-BE49-F238E27FC236}">
                <a16:creationId xmlns:a16="http://schemas.microsoft.com/office/drawing/2014/main" id="{62D03F9A-63C5-5646-2D91-F6D8E5FCB27E}"/>
              </a:ext>
            </a:extLst>
          </p:cNvPr>
          <p:cNvSpPr/>
          <p:nvPr/>
        </p:nvSpPr>
        <p:spPr>
          <a:xfrm>
            <a:off x="7501652" y="4092764"/>
            <a:ext cx="236696" cy="242363"/>
          </a:xfrm>
          <a:custGeom>
            <a:avLst/>
            <a:gdLst>
              <a:gd name="connsiteX0" fmla="*/ 236721 w 236696"/>
              <a:gd name="connsiteY0" fmla="*/ 3446 h 242363"/>
              <a:gd name="connsiteX1" fmla="*/ 215718 w 236696"/>
              <a:gd name="connsiteY1" fmla="*/ 88456 h 242363"/>
              <a:gd name="connsiteX2" fmla="*/ 212384 w 236696"/>
              <a:gd name="connsiteY2" fmla="*/ 94791 h 242363"/>
              <a:gd name="connsiteX3" fmla="*/ 212051 w 236696"/>
              <a:gd name="connsiteY3" fmla="*/ 95124 h 242363"/>
              <a:gd name="connsiteX4" fmla="*/ 209717 w 236696"/>
              <a:gd name="connsiteY4" fmla="*/ 95124 h 242363"/>
              <a:gd name="connsiteX5" fmla="*/ 204717 w 236696"/>
              <a:gd name="connsiteY5" fmla="*/ 91790 h 242363"/>
              <a:gd name="connsiteX6" fmla="*/ 205717 w 236696"/>
              <a:gd name="connsiteY6" fmla="*/ 75455 h 242363"/>
              <a:gd name="connsiteX7" fmla="*/ 205717 w 236696"/>
              <a:gd name="connsiteY7" fmla="*/ 74788 h 242363"/>
              <a:gd name="connsiteX8" fmla="*/ 179714 w 236696"/>
              <a:gd name="connsiteY8" fmla="*/ 17781 h 242363"/>
              <a:gd name="connsiteX9" fmla="*/ 179380 w 236696"/>
              <a:gd name="connsiteY9" fmla="*/ 17448 h 242363"/>
              <a:gd name="connsiteX10" fmla="*/ 152043 w 236696"/>
              <a:gd name="connsiteY10" fmla="*/ 10447 h 242363"/>
              <a:gd name="connsiteX11" fmla="*/ 85035 w 236696"/>
              <a:gd name="connsiteY11" fmla="*/ 36783 h 242363"/>
              <a:gd name="connsiteX12" fmla="*/ 70700 w 236696"/>
              <a:gd name="connsiteY12" fmla="*/ 50785 h 242363"/>
              <a:gd name="connsiteX13" fmla="*/ 31695 w 236696"/>
              <a:gd name="connsiteY13" fmla="*/ 144797 h 242363"/>
              <a:gd name="connsiteX14" fmla="*/ 30362 w 236696"/>
              <a:gd name="connsiteY14" fmla="*/ 162799 h 242363"/>
              <a:gd name="connsiteX15" fmla="*/ 65699 w 236696"/>
              <a:gd name="connsiteY15" fmla="*/ 225807 h 242363"/>
              <a:gd name="connsiteX16" fmla="*/ 95703 w 236696"/>
              <a:gd name="connsiteY16" fmla="*/ 232141 h 242363"/>
              <a:gd name="connsiteX17" fmla="*/ 157044 w 236696"/>
              <a:gd name="connsiteY17" fmla="*/ 207805 h 242363"/>
              <a:gd name="connsiteX18" fmla="*/ 190715 w 236696"/>
              <a:gd name="connsiteY18" fmla="*/ 155131 h 242363"/>
              <a:gd name="connsiteX19" fmla="*/ 195049 w 236696"/>
              <a:gd name="connsiteY19" fmla="*/ 151798 h 242363"/>
              <a:gd name="connsiteX20" fmla="*/ 199049 w 236696"/>
              <a:gd name="connsiteY20" fmla="*/ 155131 h 242363"/>
              <a:gd name="connsiteX21" fmla="*/ 191382 w 236696"/>
              <a:gd name="connsiteY21" fmla="*/ 176467 h 242363"/>
              <a:gd name="connsiteX22" fmla="*/ 162378 w 236696"/>
              <a:gd name="connsiteY22" fmla="*/ 213805 h 242363"/>
              <a:gd name="connsiteX23" fmla="*/ 90369 w 236696"/>
              <a:gd name="connsiteY23" fmla="*/ 242476 h 242363"/>
              <a:gd name="connsiteX24" fmla="*/ 22027 w 236696"/>
              <a:gd name="connsiteY24" fmla="*/ 213139 h 242363"/>
              <a:gd name="connsiteX25" fmla="*/ 24 w 236696"/>
              <a:gd name="connsiteY25" fmla="*/ 151131 h 242363"/>
              <a:gd name="connsiteX26" fmla="*/ 36362 w 236696"/>
              <a:gd name="connsiteY26" fmla="*/ 58119 h 242363"/>
              <a:gd name="connsiteX27" fmla="*/ 116039 w 236696"/>
              <a:gd name="connsiteY27" fmla="*/ 4779 h 242363"/>
              <a:gd name="connsiteX28" fmla="*/ 149376 w 236696"/>
              <a:gd name="connsiteY28" fmla="*/ 112 h 242363"/>
              <a:gd name="connsiteX29" fmla="*/ 204717 w 236696"/>
              <a:gd name="connsiteY29" fmla="*/ 29782 h 242363"/>
              <a:gd name="connsiteX30" fmla="*/ 228053 w 236696"/>
              <a:gd name="connsiteY30" fmla="*/ 4113 h 242363"/>
              <a:gd name="connsiteX31" fmla="*/ 233054 w 236696"/>
              <a:gd name="connsiteY31" fmla="*/ 112 h 242363"/>
              <a:gd name="connsiteX32" fmla="*/ 236721 w 236696"/>
              <a:gd name="connsiteY32" fmla="*/ 3446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696" h="242363">
                <a:moveTo>
                  <a:pt x="236721" y="3446"/>
                </a:moveTo>
                <a:lnTo>
                  <a:pt x="215718" y="88456"/>
                </a:lnTo>
                <a:cubicBezTo>
                  <a:pt x="214607" y="92457"/>
                  <a:pt x="213495" y="94568"/>
                  <a:pt x="212384" y="94791"/>
                </a:cubicBezTo>
                <a:lnTo>
                  <a:pt x="212051" y="95124"/>
                </a:lnTo>
                <a:lnTo>
                  <a:pt x="209717" y="95124"/>
                </a:lnTo>
                <a:cubicBezTo>
                  <a:pt x="206384" y="95124"/>
                  <a:pt x="204717" y="94013"/>
                  <a:pt x="204717" y="91790"/>
                </a:cubicBezTo>
                <a:lnTo>
                  <a:pt x="205717" y="75455"/>
                </a:lnTo>
                <a:lnTo>
                  <a:pt x="205717" y="74788"/>
                </a:lnTo>
                <a:cubicBezTo>
                  <a:pt x="205717" y="47229"/>
                  <a:pt x="197049" y="28227"/>
                  <a:pt x="179714" y="17781"/>
                </a:cubicBezTo>
                <a:lnTo>
                  <a:pt x="179380" y="17448"/>
                </a:lnTo>
                <a:cubicBezTo>
                  <a:pt x="171602" y="12780"/>
                  <a:pt x="162489" y="10447"/>
                  <a:pt x="152043" y="10447"/>
                </a:cubicBezTo>
                <a:cubicBezTo>
                  <a:pt x="128485" y="10447"/>
                  <a:pt x="106149" y="19225"/>
                  <a:pt x="85035" y="36783"/>
                </a:cubicBezTo>
                <a:cubicBezTo>
                  <a:pt x="79701" y="41006"/>
                  <a:pt x="74923" y="45673"/>
                  <a:pt x="70700" y="50785"/>
                </a:cubicBezTo>
                <a:cubicBezTo>
                  <a:pt x="49586" y="75455"/>
                  <a:pt x="36585" y="106792"/>
                  <a:pt x="31695" y="144797"/>
                </a:cubicBezTo>
                <a:cubicBezTo>
                  <a:pt x="30806" y="151687"/>
                  <a:pt x="30362" y="157687"/>
                  <a:pt x="30362" y="162799"/>
                </a:cubicBezTo>
                <a:cubicBezTo>
                  <a:pt x="30362" y="193914"/>
                  <a:pt x="42141" y="214917"/>
                  <a:pt x="65699" y="225807"/>
                </a:cubicBezTo>
                <a:cubicBezTo>
                  <a:pt x="74811" y="230030"/>
                  <a:pt x="84813" y="232141"/>
                  <a:pt x="95703" y="232141"/>
                </a:cubicBezTo>
                <a:cubicBezTo>
                  <a:pt x="116595" y="232141"/>
                  <a:pt x="137042" y="224029"/>
                  <a:pt x="157044" y="207805"/>
                </a:cubicBezTo>
                <a:cubicBezTo>
                  <a:pt x="172602" y="194692"/>
                  <a:pt x="183825" y="177134"/>
                  <a:pt x="190715" y="155131"/>
                </a:cubicBezTo>
                <a:cubicBezTo>
                  <a:pt x="191159" y="152909"/>
                  <a:pt x="192604" y="151798"/>
                  <a:pt x="195049" y="151798"/>
                </a:cubicBezTo>
                <a:cubicBezTo>
                  <a:pt x="197716" y="151798"/>
                  <a:pt x="199049" y="152909"/>
                  <a:pt x="199049" y="155131"/>
                </a:cubicBezTo>
                <a:cubicBezTo>
                  <a:pt x="199049" y="159132"/>
                  <a:pt x="196493" y="166244"/>
                  <a:pt x="191382" y="176467"/>
                </a:cubicBezTo>
                <a:cubicBezTo>
                  <a:pt x="184492" y="190469"/>
                  <a:pt x="174824" y="202915"/>
                  <a:pt x="162378" y="213805"/>
                </a:cubicBezTo>
                <a:cubicBezTo>
                  <a:pt x="140375" y="232919"/>
                  <a:pt x="116372" y="242476"/>
                  <a:pt x="90369" y="242476"/>
                </a:cubicBezTo>
                <a:cubicBezTo>
                  <a:pt x="61921" y="242476"/>
                  <a:pt x="39140" y="232697"/>
                  <a:pt x="22027" y="213139"/>
                </a:cubicBezTo>
                <a:cubicBezTo>
                  <a:pt x="7359" y="196470"/>
                  <a:pt x="24" y="175801"/>
                  <a:pt x="24" y="151131"/>
                </a:cubicBezTo>
                <a:cubicBezTo>
                  <a:pt x="24" y="118016"/>
                  <a:pt x="12137" y="87012"/>
                  <a:pt x="36362" y="58119"/>
                </a:cubicBezTo>
                <a:cubicBezTo>
                  <a:pt x="58809" y="31227"/>
                  <a:pt x="85368" y="13447"/>
                  <a:pt x="116039" y="4779"/>
                </a:cubicBezTo>
                <a:cubicBezTo>
                  <a:pt x="127374" y="1668"/>
                  <a:pt x="138486" y="112"/>
                  <a:pt x="149376" y="112"/>
                </a:cubicBezTo>
                <a:cubicBezTo>
                  <a:pt x="173602" y="112"/>
                  <a:pt x="192048" y="10002"/>
                  <a:pt x="204717" y="29782"/>
                </a:cubicBezTo>
                <a:lnTo>
                  <a:pt x="228053" y="4113"/>
                </a:lnTo>
                <a:cubicBezTo>
                  <a:pt x="230720" y="1446"/>
                  <a:pt x="232387" y="112"/>
                  <a:pt x="233054" y="112"/>
                </a:cubicBezTo>
                <a:cubicBezTo>
                  <a:pt x="235498" y="112"/>
                  <a:pt x="236721" y="1223"/>
                  <a:pt x="236721" y="3446"/>
                </a:cubicBezTo>
                <a:close/>
              </a:path>
            </a:pathLst>
          </a:custGeom>
          <a:solidFill>
            <a:schemeClr val="bg1"/>
          </a:solidFill>
          <a:ln w="333375" cap="flat">
            <a:noFill/>
            <a:prstDash val="solid"/>
            <a:miter/>
          </a:ln>
        </p:spPr>
        <p:txBody>
          <a:bodyPr rtlCol="0" anchor="ctr"/>
          <a:lstStyle/>
          <a:p>
            <a:endParaRPr lang="ja-JP" altLang="en-US"/>
          </a:p>
        </p:txBody>
      </p:sp>
      <p:sp>
        <p:nvSpPr>
          <p:cNvPr id="72" name="フリーフォーム: 図形 71">
            <a:extLst>
              <a:ext uri="{FF2B5EF4-FFF2-40B4-BE49-F238E27FC236}">
                <a16:creationId xmlns:a16="http://schemas.microsoft.com/office/drawing/2014/main" id="{79ED9589-A13B-6007-3C89-BC848A8A9F0F}"/>
              </a:ext>
            </a:extLst>
          </p:cNvPr>
          <p:cNvSpPr/>
          <p:nvPr/>
        </p:nvSpPr>
        <p:spPr>
          <a:xfrm>
            <a:off x="5308966" y="4085393"/>
            <a:ext cx="237696" cy="235029"/>
          </a:xfrm>
          <a:custGeom>
            <a:avLst/>
            <a:gdLst>
              <a:gd name="connsiteX0" fmla="*/ 190715 w 237696"/>
              <a:gd name="connsiteY0" fmla="*/ 38050 h 235029"/>
              <a:gd name="connsiteX1" fmla="*/ 70700 w 237696"/>
              <a:gd name="connsiteY1" fmla="*/ 229074 h 235029"/>
              <a:gd name="connsiteX2" fmla="*/ 61365 w 237696"/>
              <a:gd name="connsiteY2" fmla="*/ 235074 h 235029"/>
              <a:gd name="connsiteX3" fmla="*/ 55364 w 237696"/>
              <a:gd name="connsiteY3" fmla="*/ 231074 h 235029"/>
              <a:gd name="connsiteX4" fmla="*/ 54698 w 237696"/>
              <a:gd name="connsiteY4" fmla="*/ 227407 h 235029"/>
              <a:gd name="connsiteX5" fmla="*/ 28361 w 237696"/>
              <a:gd name="connsiteY5" fmla="*/ 21714 h 235029"/>
              <a:gd name="connsiteX6" fmla="*/ 23694 w 237696"/>
              <a:gd name="connsiteY6" fmla="*/ 12380 h 235029"/>
              <a:gd name="connsiteX7" fmla="*/ 8358 w 237696"/>
              <a:gd name="connsiteY7" fmla="*/ 10380 h 235029"/>
              <a:gd name="connsiteX8" fmla="*/ 24 w 237696"/>
              <a:gd name="connsiteY8" fmla="*/ 6379 h 235029"/>
              <a:gd name="connsiteX9" fmla="*/ 6358 w 237696"/>
              <a:gd name="connsiteY9" fmla="*/ 45 h 235029"/>
              <a:gd name="connsiteX10" fmla="*/ 24027 w 237696"/>
              <a:gd name="connsiteY10" fmla="*/ 712 h 235029"/>
              <a:gd name="connsiteX11" fmla="*/ 24360 w 237696"/>
              <a:gd name="connsiteY11" fmla="*/ 712 h 235029"/>
              <a:gd name="connsiteX12" fmla="*/ 42029 w 237696"/>
              <a:gd name="connsiteY12" fmla="*/ 1045 h 235029"/>
              <a:gd name="connsiteX13" fmla="*/ 42696 w 237696"/>
              <a:gd name="connsiteY13" fmla="*/ 1045 h 235029"/>
              <a:gd name="connsiteX14" fmla="*/ 83701 w 237696"/>
              <a:gd name="connsiteY14" fmla="*/ 45 h 235029"/>
              <a:gd name="connsiteX15" fmla="*/ 84035 w 237696"/>
              <a:gd name="connsiteY15" fmla="*/ 45 h 235029"/>
              <a:gd name="connsiteX16" fmla="*/ 88702 w 237696"/>
              <a:gd name="connsiteY16" fmla="*/ 3712 h 235029"/>
              <a:gd name="connsiteX17" fmla="*/ 80367 w 237696"/>
              <a:gd name="connsiteY17" fmla="*/ 10380 h 235029"/>
              <a:gd name="connsiteX18" fmla="*/ 57365 w 237696"/>
              <a:gd name="connsiteY18" fmla="*/ 20381 h 235029"/>
              <a:gd name="connsiteX19" fmla="*/ 80034 w 237696"/>
              <a:gd name="connsiteY19" fmla="*/ 196736 h 235029"/>
              <a:gd name="connsiteX20" fmla="*/ 182380 w 237696"/>
              <a:gd name="connsiteY20" fmla="*/ 34049 h 235029"/>
              <a:gd name="connsiteX21" fmla="*/ 186714 w 237696"/>
              <a:gd name="connsiteY21" fmla="*/ 24715 h 235029"/>
              <a:gd name="connsiteX22" fmla="*/ 187381 w 237696"/>
              <a:gd name="connsiteY22" fmla="*/ 21381 h 235029"/>
              <a:gd name="connsiteX23" fmla="*/ 172046 w 237696"/>
              <a:gd name="connsiteY23" fmla="*/ 10380 h 235029"/>
              <a:gd name="connsiteX24" fmla="*/ 166712 w 237696"/>
              <a:gd name="connsiteY24" fmla="*/ 6379 h 235029"/>
              <a:gd name="connsiteX25" fmla="*/ 173046 w 237696"/>
              <a:gd name="connsiteY25" fmla="*/ 45 h 235029"/>
              <a:gd name="connsiteX26" fmla="*/ 205716 w 237696"/>
              <a:gd name="connsiteY26" fmla="*/ 1045 h 235029"/>
              <a:gd name="connsiteX27" fmla="*/ 206050 w 237696"/>
              <a:gd name="connsiteY27" fmla="*/ 1045 h 235029"/>
              <a:gd name="connsiteX28" fmla="*/ 232720 w 237696"/>
              <a:gd name="connsiteY28" fmla="*/ 45 h 235029"/>
              <a:gd name="connsiteX29" fmla="*/ 233387 w 237696"/>
              <a:gd name="connsiteY29" fmla="*/ 45 h 235029"/>
              <a:gd name="connsiteX30" fmla="*/ 237720 w 237696"/>
              <a:gd name="connsiteY30" fmla="*/ 4046 h 235029"/>
              <a:gd name="connsiteX31" fmla="*/ 233387 w 237696"/>
              <a:gd name="connsiteY31" fmla="*/ 10380 h 235029"/>
              <a:gd name="connsiteX32" fmla="*/ 206050 w 237696"/>
              <a:gd name="connsiteY32" fmla="*/ 19714 h 235029"/>
              <a:gd name="connsiteX33" fmla="*/ 198716 w 237696"/>
              <a:gd name="connsiteY33" fmla="*/ 27048 h 235029"/>
              <a:gd name="connsiteX34" fmla="*/ 190715 w 237696"/>
              <a:gd name="connsiteY34" fmla="*/ 38050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7696" h="235029">
                <a:moveTo>
                  <a:pt x="190715" y="38050"/>
                </a:moveTo>
                <a:lnTo>
                  <a:pt x="70700" y="229074"/>
                </a:lnTo>
                <a:cubicBezTo>
                  <a:pt x="67143" y="232852"/>
                  <a:pt x="64032" y="234852"/>
                  <a:pt x="61365" y="235074"/>
                </a:cubicBezTo>
                <a:cubicBezTo>
                  <a:pt x="58254" y="235074"/>
                  <a:pt x="56253" y="233741"/>
                  <a:pt x="55364" y="231074"/>
                </a:cubicBezTo>
                <a:cubicBezTo>
                  <a:pt x="55142" y="230185"/>
                  <a:pt x="54920" y="228963"/>
                  <a:pt x="54698" y="227407"/>
                </a:cubicBezTo>
                <a:lnTo>
                  <a:pt x="28361" y="21714"/>
                </a:lnTo>
                <a:cubicBezTo>
                  <a:pt x="27694" y="16603"/>
                  <a:pt x="26138" y="13491"/>
                  <a:pt x="23694" y="12380"/>
                </a:cubicBezTo>
                <a:cubicBezTo>
                  <a:pt x="21249" y="11046"/>
                  <a:pt x="16137" y="10380"/>
                  <a:pt x="8358" y="10380"/>
                </a:cubicBezTo>
                <a:cubicBezTo>
                  <a:pt x="3247" y="10380"/>
                  <a:pt x="469" y="9046"/>
                  <a:pt x="24" y="6379"/>
                </a:cubicBezTo>
                <a:cubicBezTo>
                  <a:pt x="24" y="2156"/>
                  <a:pt x="2135" y="45"/>
                  <a:pt x="6358" y="45"/>
                </a:cubicBezTo>
                <a:lnTo>
                  <a:pt x="24027" y="712"/>
                </a:lnTo>
                <a:lnTo>
                  <a:pt x="24360" y="712"/>
                </a:lnTo>
                <a:lnTo>
                  <a:pt x="42029" y="1045"/>
                </a:lnTo>
                <a:lnTo>
                  <a:pt x="42696" y="1045"/>
                </a:lnTo>
                <a:lnTo>
                  <a:pt x="83701" y="45"/>
                </a:lnTo>
                <a:lnTo>
                  <a:pt x="84035" y="45"/>
                </a:lnTo>
                <a:cubicBezTo>
                  <a:pt x="87146" y="45"/>
                  <a:pt x="88702" y="1268"/>
                  <a:pt x="88702" y="3712"/>
                </a:cubicBezTo>
                <a:cubicBezTo>
                  <a:pt x="86924" y="7935"/>
                  <a:pt x="84146" y="10157"/>
                  <a:pt x="80367" y="10380"/>
                </a:cubicBezTo>
                <a:cubicBezTo>
                  <a:pt x="66143" y="10380"/>
                  <a:pt x="58476" y="13713"/>
                  <a:pt x="57365" y="20381"/>
                </a:cubicBezTo>
                <a:lnTo>
                  <a:pt x="80034" y="196736"/>
                </a:lnTo>
                <a:lnTo>
                  <a:pt x="182380" y="34049"/>
                </a:lnTo>
                <a:lnTo>
                  <a:pt x="186714" y="24715"/>
                </a:lnTo>
                <a:cubicBezTo>
                  <a:pt x="187158" y="23381"/>
                  <a:pt x="187381" y="22270"/>
                  <a:pt x="187381" y="21381"/>
                </a:cubicBezTo>
                <a:cubicBezTo>
                  <a:pt x="187381" y="14714"/>
                  <a:pt x="182269" y="11046"/>
                  <a:pt x="172046" y="10380"/>
                </a:cubicBezTo>
                <a:cubicBezTo>
                  <a:pt x="168489" y="10380"/>
                  <a:pt x="166712" y="9046"/>
                  <a:pt x="166712" y="6379"/>
                </a:cubicBezTo>
                <a:cubicBezTo>
                  <a:pt x="166712" y="2156"/>
                  <a:pt x="168823" y="45"/>
                  <a:pt x="173046" y="45"/>
                </a:cubicBezTo>
                <a:lnTo>
                  <a:pt x="205716" y="1045"/>
                </a:lnTo>
                <a:lnTo>
                  <a:pt x="206050" y="1045"/>
                </a:lnTo>
                <a:lnTo>
                  <a:pt x="232720" y="45"/>
                </a:lnTo>
                <a:lnTo>
                  <a:pt x="233387" y="45"/>
                </a:lnTo>
                <a:cubicBezTo>
                  <a:pt x="236276" y="45"/>
                  <a:pt x="237720" y="1379"/>
                  <a:pt x="237720" y="4046"/>
                </a:cubicBezTo>
                <a:cubicBezTo>
                  <a:pt x="237720" y="8046"/>
                  <a:pt x="236276" y="10157"/>
                  <a:pt x="233387" y="10380"/>
                </a:cubicBezTo>
                <a:cubicBezTo>
                  <a:pt x="221829" y="11046"/>
                  <a:pt x="212717" y="14158"/>
                  <a:pt x="206050" y="19714"/>
                </a:cubicBezTo>
                <a:cubicBezTo>
                  <a:pt x="203605" y="21714"/>
                  <a:pt x="201160" y="24159"/>
                  <a:pt x="198716" y="27048"/>
                </a:cubicBezTo>
                <a:cubicBezTo>
                  <a:pt x="196049" y="30160"/>
                  <a:pt x="193382" y="33827"/>
                  <a:pt x="190715" y="38050"/>
                </a:cubicBezTo>
                <a:close/>
              </a:path>
            </a:pathLst>
          </a:custGeom>
          <a:solidFill>
            <a:schemeClr val="bg1"/>
          </a:solidFill>
          <a:ln w="333375" cap="flat">
            <a:noFill/>
            <a:prstDash val="solid"/>
            <a:miter/>
          </a:ln>
        </p:spPr>
        <p:txBody>
          <a:bodyPr rtlCol="0" anchor="ctr"/>
          <a:lstStyle/>
          <a:p>
            <a:endParaRPr lang="ja-JP" altLang="en-US"/>
          </a:p>
        </p:txBody>
      </p:sp>
      <p:grpSp>
        <p:nvGrpSpPr>
          <p:cNvPr id="83" name="グループ化 82">
            <a:extLst>
              <a:ext uri="{FF2B5EF4-FFF2-40B4-BE49-F238E27FC236}">
                <a16:creationId xmlns:a16="http://schemas.microsoft.com/office/drawing/2014/main" id="{84DBB1CA-7775-87FE-B06B-143742DD0D64}"/>
              </a:ext>
            </a:extLst>
          </p:cNvPr>
          <p:cNvGrpSpPr/>
          <p:nvPr/>
        </p:nvGrpSpPr>
        <p:grpSpPr>
          <a:xfrm>
            <a:off x="2453046" y="4076631"/>
            <a:ext cx="1593849" cy="242363"/>
            <a:chOff x="4089592" y="2207991"/>
            <a:chExt cx="1593849" cy="242363"/>
          </a:xfrm>
        </p:grpSpPr>
        <p:sp>
          <p:nvSpPr>
            <p:cNvPr id="73" name="フリーフォーム: 図形 72">
              <a:extLst>
                <a:ext uri="{FF2B5EF4-FFF2-40B4-BE49-F238E27FC236}">
                  <a16:creationId xmlns:a16="http://schemas.microsoft.com/office/drawing/2014/main" id="{19FFC613-6206-5F64-4B8B-0FA18B438FEA}"/>
                </a:ext>
              </a:extLst>
            </p:cNvPr>
            <p:cNvSpPr/>
            <p:nvPr/>
          </p:nvSpPr>
          <p:spPr>
            <a:xfrm>
              <a:off x="4089592" y="2293668"/>
              <a:ext cx="109013" cy="153019"/>
            </a:xfrm>
            <a:custGeom>
              <a:avLst/>
              <a:gdLst>
                <a:gd name="connsiteX0" fmla="*/ 58569 w 109013"/>
                <a:gd name="connsiteY0" fmla="*/ 84794 h 153019"/>
                <a:gd name="connsiteX1" fmla="*/ 58569 w 109013"/>
                <a:gd name="connsiteY1" fmla="*/ 84794 h 153019"/>
                <a:gd name="connsiteX2" fmla="*/ 20898 w 109013"/>
                <a:gd name="connsiteY2" fmla="*/ 73792 h 153019"/>
                <a:gd name="connsiteX3" fmla="*/ 14564 w 109013"/>
                <a:gd name="connsiteY3" fmla="*/ 69458 h 153019"/>
                <a:gd name="connsiteX4" fmla="*/ 229 w 109013"/>
                <a:gd name="connsiteY4" fmla="*/ 41121 h 153019"/>
                <a:gd name="connsiteX5" fmla="*/ 20898 w 109013"/>
                <a:gd name="connsiteY5" fmla="*/ 7117 h 153019"/>
                <a:gd name="connsiteX6" fmla="*/ 53569 w 109013"/>
                <a:gd name="connsiteY6" fmla="*/ 116 h 153019"/>
                <a:gd name="connsiteX7" fmla="*/ 84906 w 109013"/>
                <a:gd name="connsiteY7" fmla="*/ 9451 h 153019"/>
                <a:gd name="connsiteX8" fmla="*/ 90573 w 109013"/>
                <a:gd name="connsiteY8" fmla="*/ 4117 h 153019"/>
                <a:gd name="connsiteX9" fmla="*/ 97241 w 109013"/>
                <a:gd name="connsiteY9" fmla="*/ 116 h 153019"/>
                <a:gd name="connsiteX10" fmla="*/ 100908 w 109013"/>
                <a:gd name="connsiteY10" fmla="*/ 8117 h 153019"/>
                <a:gd name="connsiteX11" fmla="*/ 100908 w 109013"/>
                <a:gd name="connsiteY11" fmla="*/ 41788 h 153019"/>
                <a:gd name="connsiteX12" fmla="*/ 98908 w 109013"/>
                <a:gd name="connsiteY12" fmla="*/ 49456 h 153019"/>
                <a:gd name="connsiteX13" fmla="*/ 98574 w 109013"/>
                <a:gd name="connsiteY13" fmla="*/ 49456 h 153019"/>
                <a:gd name="connsiteX14" fmla="*/ 98241 w 109013"/>
                <a:gd name="connsiteY14" fmla="*/ 49789 h 153019"/>
                <a:gd name="connsiteX15" fmla="*/ 96574 w 109013"/>
                <a:gd name="connsiteY15" fmla="*/ 49789 h 153019"/>
                <a:gd name="connsiteX16" fmla="*/ 92573 w 109013"/>
                <a:gd name="connsiteY16" fmla="*/ 46789 h 153019"/>
                <a:gd name="connsiteX17" fmla="*/ 64903 w 109013"/>
                <a:gd name="connsiteY17" fmla="*/ 7451 h 153019"/>
                <a:gd name="connsiteX18" fmla="*/ 53569 w 109013"/>
                <a:gd name="connsiteY18" fmla="*/ 6450 h 153019"/>
                <a:gd name="connsiteX19" fmla="*/ 16897 w 109013"/>
                <a:gd name="connsiteY19" fmla="*/ 25786 h 153019"/>
                <a:gd name="connsiteX20" fmla="*/ 16231 w 109013"/>
                <a:gd name="connsiteY20" fmla="*/ 31787 h 153019"/>
                <a:gd name="connsiteX21" fmla="*/ 41900 w 109013"/>
                <a:gd name="connsiteY21" fmla="*/ 55790 h 153019"/>
                <a:gd name="connsiteX22" fmla="*/ 57236 w 109013"/>
                <a:gd name="connsiteY22" fmla="*/ 59124 h 153019"/>
                <a:gd name="connsiteX23" fmla="*/ 91573 w 109013"/>
                <a:gd name="connsiteY23" fmla="*/ 72125 h 153019"/>
                <a:gd name="connsiteX24" fmla="*/ 95240 w 109013"/>
                <a:gd name="connsiteY24" fmla="*/ 75126 h 153019"/>
                <a:gd name="connsiteX25" fmla="*/ 109242 w 109013"/>
                <a:gd name="connsiteY25" fmla="*/ 106796 h 153019"/>
                <a:gd name="connsiteX26" fmla="*/ 85906 w 109013"/>
                <a:gd name="connsiteY26" fmla="*/ 146801 h 153019"/>
                <a:gd name="connsiteX27" fmla="*/ 55569 w 109013"/>
                <a:gd name="connsiteY27" fmla="*/ 153135 h 153019"/>
                <a:gd name="connsiteX28" fmla="*/ 18898 w 109013"/>
                <a:gd name="connsiteY28" fmla="*/ 138800 h 153019"/>
                <a:gd name="connsiteX29" fmla="*/ 12230 w 109013"/>
                <a:gd name="connsiteY29" fmla="*/ 146468 h 153019"/>
                <a:gd name="connsiteX30" fmla="*/ 3896 w 109013"/>
                <a:gd name="connsiteY30" fmla="*/ 153135 h 153019"/>
                <a:gd name="connsiteX31" fmla="*/ 229 w 109013"/>
                <a:gd name="connsiteY31" fmla="*/ 145134 h 153019"/>
                <a:gd name="connsiteX32" fmla="*/ 229 w 109013"/>
                <a:gd name="connsiteY32" fmla="*/ 101129 h 153019"/>
                <a:gd name="connsiteX33" fmla="*/ 2562 w 109013"/>
                <a:gd name="connsiteY33" fmla="*/ 93128 h 153019"/>
                <a:gd name="connsiteX34" fmla="*/ 2562 w 109013"/>
                <a:gd name="connsiteY34" fmla="*/ 93128 h 153019"/>
                <a:gd name="connsiteX35" fmla="*/ 2896 w 109013"/>
                <a:gd name="connsiteY35" fmla="*/ 92795 h 153019"/>
                <a:gd name="connsiteX36" fmla="*/ 4562 w 109013"/>
                <a:gd name="connsiteY36" fmla="*/ 92795 h 153019"/>
                <a:gd name="connsiteX37" fmla="*/ 8896 w 109013"/>
                <a:gd name="connsiteY37" fmla="*/ 96462 h 153019"/>
                <a:gd name="connsiteX38" fmla="*/ 9230 w 109013"/>
                <a:gd name="connsiteY38" fmla="*/ 98462 h 153019"/>
                <a:gd name="connsiteX39" fmla="*/ 42234 w 109013"/>
                <a:gd name="connsiteY39" fmla="*/ 144134 h 153019"/>
                <a:gd name="connsiteX40" fmla="*/ 55569 w 109013"/>
                <a:gd name="connsiteY40" fmla="*/ 145801 h 153019"/>
                <a:gd name="connsiteX41" fmla="*/ 91907 w 109013"/>
                <a:gd name="connsiteY41" fmla="*/ 124799 h 153019"/>
                <a:gd name="connsiteX42" fmla="*/ 93240 w 109013"/>
                <a:gd name="connsiteY42" fmla="*/ 115464 h 153019"/>
                <a:gd name="connsiteX43" fmla="*/ 58569 w 109013"/>
                <a:gd name="connsiteY43" fmla="*/ 84794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013" h="153019">
                  <a:moveTo>
                    <a:pt x="58569" y="84794"/>
                  </a:moveTo>
                  <a:lnTo>
                    <a:pt x="58569" y="84794"/>
                  </a:lnTo>
                  <a:cubicBezTo>
                    <a:pt x="39456" y="81015"/>
                    <a:pt x="26899" y="77348"/>
                    <a:pt x="20898" y="73792"/>
                  </a:cubicBezTo>
                  <a:cubicBezTo>
                    <a:pt x="18675" y="72681"/>
                    <a:pt x="16564" y="71236"/>
                    <a:pt x="14564" y="69458"/>
                  </a:cubicBezTo>
                  <a:cubicBezTo>
                    <a:pt x="5007" y="61680"/>
                    <a:pt x="229" y="52234"/>
                    <a:pt x="229" y="41121"/>
                  </a:cubicBezTo>
                  <a:cubicBezTo>
                    <a:pt x="229" y="25564"/>
                    <a:pt x="7118" y="14229"/>
                    <a:pt x="20898" y="7117"/>
                  </a:cubicBezTo>
                  <a:cubicBezTo>
                    <a:pt x="29566" y="2450"/>
                    <a:pt x="40456" y="116"/>
                    <a:pt x="53569" y="116"/>
                  </a:cubicBezTo>
                  <a:cubicBezTo>
                    <a:pt x="66015" y="116"/>
                    <a:pt x="76460" y="3228"/>
                    <a:pt x="84906" y="9451"/>
                  </a:cubicBezTo>
                  <a:cubicBezTo>
                    <a:pt x="87351" y="7451"/>
                    <a:pt x="89240" y="5673"/>
                    <a:pt x="90573" y="4117"/>
                  </a:cubicBezTo>
                  <a:cubicBezTo>
                    <a:pt x="93463" y="1450"/>
                    <a:pt x="95685" y="116"/>
                    <a:pt x="97241" y="116"/>
                  </a:cubicBezTo>
                  <a:cubicBezTo>
                    <a:pt x="99463" y="2117"/>
                    <a:pt x="100686" y="4784"/>
                    <a:pt x="100908" y="8117"/>
                  </a:cubicBezTo>
                  <a:lnTo>
                    <a:pt x="100908" y="41788"/>
                  </a:lnTo>
                  <a:cubicBezTo>
                    <a:pt x="100908" y="46455"/>
                    <a:pt x="100241" y="49011"/>
                    <a:pt x="98908" y="49456"/>
                  </a:cubicBezTo>
                  <a:lnTo>
                    <a:pt x="98574" y="49456"/>
                  </a:lnTo>
                  <a:lnTo>
                    <a:pt x="98241" y="49789"/>
                  </a:lnTo>
                  <a:lnTo>
                    <a:pt x="96574" y="49789"/>
                  </a:lnTo>
                  <a:cubicBezTo>
                    <a:pt x="94129" y="49789"/>
                    <a:pt x="92796" y="48789"/>
                    <a:pt x="92573" y="46789"/>
                  </a:cubicBezTo>
                  <a:cubicBezTo>
                    <a:pt x="91018" y="24342"/>
                    <a:pt x="81794" y="11229"/>
                    <a:pt x="64903" y="7451"/>
                  </a:cubicBezTo>
                  <a:cubicBezTo>
                    <a:pt x="61347" y="6784"/>
                    <a:pt x="57569" y="6450"/>
                    <a:pt x="53569" y="6450"/>
                  </a:cubicBezTo>
                  <a:cubicBezTo>
                    <a:pt x="32677" y="6450"/>
                    <a:pt x="20453" y="12896"/>
                    <a:pt x="16897" y="25786"/>
                  </a:cubicBezTo>
                  <a:cubicBezTo>
                    <a:pt x="16453" y="27786"/>
                    <a:pt x="16231" y="29787"/>
                    <a:pt x="16231" y="31787"/>
                  </a:cubicBezTo>
                  <a:cubicBezTo>
                    <a:pt x="16231" y="43122"/>
                    <a:pt x="24787" y="51123"/>
                    <a:pt x="41900" y="55790"/>
                  </a:cubicBezTo>
                  <a:cubicBezTo>
                    <a:pt x="45234" y="56679"/>
                    <a:pt x="50346" y="57790"/>
                    <a:pt x="57236" y="59124"/>
                  </a:cubicBezTo>
                  <a:cubicBezTo>
                    <a:pt x="73238" y="62235"/>
                    <a:pt x="84684" y="66569"/>
                    <a:pt x="91573" y="72125"/>
                  </a:cubicBezTo>
                  <a:cubicBezTo>
                    <a:pt x="92907" y="73014"/>
                    <a:pt x="94129" y="74014"/>
                    <a:pt x="95240" y="75126"/>
                  </a:cubicBezTo>
                  <a:cubicBezTo>
                    <a:pt x="104575" y="84460"/>
                    <a:pt x="109242" y="95017"/>
                    <a:pt x="109242" y="106796"/>
                  </a:cubicBezTo>
                  <a:cubicBezTo>
                    <a:pt x="109242" y="125688"/>
                    <a:pt x="101464" y="139023"/>
                    <a:pt x="85906" y="146801"/>
                  </a:cubicBezTo>
                  <a:cubicBezTo>
                    <a:pt x="77461" y="151024"/>
                    <a:pt x="67348" y="153135"/>
                    <a:pt x="55569" y="153135"/>
                  </a:cubicBezTo>
                  <a:cubicBezTo>
                    <a:pt x="41123" y="153135"/>
                    <a:pt x="28899" y="148357"/>
                    <a:pt x="18898" y="138800"/>
                  </a:cubicBezTo>
                  <a:lnTo>
                    <a:pt x="12230" y="146468"/>
                  </a:lnTo>
                  <a:cubicBezTo>
                    <a:pt x="7785" y="150913"/>
                    <a:pt x="5007" y="153135"/>
                    <a:pt x="3896" y="153135"/>
                  </a:cubicBezTo>
                  <a:cubicBezTo>
                    <a:pt x="1673" y="151135"/>
                    <a:pt x="451" y="148468"/>
                    <a:pt x="229" y="145134"/>
                  </a:cubicBezTo>
                  <a:lnTo>
                    <a:pt x="229" y="101129"/>
                  </a:lnTo>
                  <a:cubicBezTo>
                    <a:pt x="229" y="96239"/>
                    <a:pt x="1006" y="93572"/>
                    <a:pt x="2562" y="93128"/>
                  </a:cubicBezTo>
                  <a:lnTo>
                    <a:pt x="2562" y="93128"/>
                  </a:lnTo>
                  <a:lnTo>
                    <a:pt x="2896" y="92795"/>
                  </a:lnTo>
                  <a:lnTo>
                    <a:pt x="4562" y="92795"/>
                  </a:lnTo>
                  <a:cubicBezTo>
                    <a:pt x="6785" y="92795"/>
                    <a:pt x="8230" y="94017"/>
                    <a:pt x="8896" y="96462"/>
                  </a:cubicBezTo>
                  <a:cubicBezTo>
                    <a:pt x="8896" y="96906"/>
                    <a:pt x="9007" y="97573"/>
                    <a:pt x="9230" y="98462"/>
                  </a:cubicBezTo>
                  <a:cubicBezTo>
                    <a:pt x="15008" y="124243"/>
                    <a:pt x="26010" y="139467"/>
                    <a:pt x="42234" y="144134"/>
                  </a:cubicBezTo>
                  <a:cubicBezTo>
                    <a:pt x="46234" y="145246"/>
                    <a:pt x="50679" y="145801"/>
                    <a:pt x="55569" y="145801"/>
                  </a:cubicBezTo>
                  <a:cubicBezTo>
                    <a:pt x="75571" y="145801"/>
                    <a:pt x="87684" y="138800"/>
                    <a:pt x="91907" y="124799"/>
                  </a:cubicBezTo>
                  <a:cubicBezTo>
                    <a:pt x="92796" y="121909"/>
                    <a:pt x="93240" y="118798"/>
                    <a:pt x="93240" y="115464"/>
                  </a:cubicBezTo>
                  <a:cubicBezTo>
                    <a:pt x="93240" y="99240"/>
                    <a:pt x="81683" y="89016"/>
                    <a:pt x="58569" y="84794"/>
                  </a:cubicBezTo>
                  <a:close/>
                </a:path>
              </a:pathLst>
            </a:custGeom>
            <a:solidFill>
              <a:schemeClr val="bg1"/>
            </a:solidFill>
            <a:ln w="333375" cap="flat">
              <a:noFill/>
              <a:prstDash val="solid"/>
              <a:miter/>
            </a:ln>
          </p:spPr>
          <p:txBody>
            <a:bodyPr rtlCol="0" anchor="ctr"/>
            <a:lstStyle/>
            <a:p>
              <a:endParaRPr lang="ja-JP" altLang="en-US"/>
            </a:p>
          </p:txBody>
        </p:sp>
        <p:sp>
          <p:nvSpPr>
            <p:cNvPr id="74" name="フリーフォーム: 図形 73">
              <a:extLst>
                <a:ext uri="{FF2B5EF4-FFF2-40B4-BE49-F238E27FC236}">
                  <a16:creationId xmlns:a16="http://schemas.microsoft.com/office/drawing/2014/main" id="{21EAED71-2D3E-F824-9A61-A9C0E5CE7085}"/>
                </a:ext>
              </a:extLst>
            </p:cNvPr>
            <p:cNvSpPr/>
            <p:nvPr/>
          </p:nvSpPr>
          <p:spPr>
            <a:xfrm>
              <a:off x="4220609" y="2211658"/>
              <a:ext cx="167687" cy="231362"/>
            </a:xfrm>
            <a:custGeom>
              <a:avLst/>
              <a:gdLst>
                <a:gd name="connsiteX0" fmla="*/ 141930 w 167687"/>
                <a:gd name="connsiteY0" fmla="*/ 147464 h 231362"/>
                <a:gd name="connsiteX1" fmla="*/ 141930 w 167687"/>
                <a:gd name="connsiteY1" fmla="*/ 211138 h 231362"/>
                <a:gd name="connsiteX2" fmla="*/ 151598 w 167687"/>
                <a:gd name="connsiteY2" fmla="*/ 220473 h 231362"/>
                <a:gd name="connsiteX3" fmla="*/ 167933 w 167687"/>
                <a:gd name="connsiteY3" fmla="*/ 221140 h 231362"/>
                <a:gd name="connsiteX4" fmla="*/ 167933 w 167687"/>
                <a:gd name="connsiteY4" fmla="*/ 231474 h 231362"/>
                <a:gd name="connsiteX5" fmla="*/ 130595 w 167687"/>
                <a:gd name="connsiteY5" fmla="*/ 230474 h 231362"/>
                <a:gd name="connsiteX6" fmla="*/ 92924 w 167687"/>
                <a:gd name="connsiteY6" fmla="*/ 231474 h 231362"/>
                <a:gd name="connsiteX7" fmla="*/ 92924 w 167687"/>
                <a:gd name="connsiteY7" fmla="*/ 221140 h 231362"/>
                <a:gd name="connsiteX8" fmla="*/ 115926 w 167687"/>
                <a:gd name="connsiteY8" fmla="*/ 218139 h 231362"/>
                <a:gd name="connsiteX9" fmla="*/ 116593 w 167687"/>
                <a:gd name="connsiteY9" fmla="*/ 217472 h 231362"/>
                <a:gd name="connsiteX10" fmla="*/ 118927 w 167687"/>
                <a:gd name="connsiteY10" fmla="*/ 206138 h 231362"/>
                <a:gd name="connsiteX11" fmla="*/ 118927 w 167687"/>
                <a:gd name="connsiteY11" fmla="*/ 128461 h 231362"/>
                <a:gd name="connsiteX12" fmla="*/ 99924 w 167687"/>
                <a:gd name="connsiteY12" fmla="*/ 92123 h 231362"/>
                <a:gd name="connsiteX13" fmla="*/ 94257 w 167687"/>
                <a:gd name="connsiteY13" fmla="*/ 91457 h 231362"/>
                <a:gd name="connsiteX14" fmla="*/ 60253 w 167687"/>
                <a:gd name="connsiteY14" fmla="*/ 109126 h 231362"/>
                <a:gd name="connsiteX15" fmla="*/ 49251 w 167687"/>
                <a:gd name="connsiteY15" fmla="*/ 144797 h 231362"/>
                <a:gd name="connsiteX16" fmla="*/ 49251 w 167687"/>
                <a:gd name="connsiteY16" fmla="*/ 206138 h 231362"/>
                <a:gd name="connsiteX17" fmla="*/ 54585 w 167687"/>
                <a:gd name="connsiteY17" fmla="*/ 219473 h 231362"/>
                <a:gd name="connsiteX18" fmla="*/ 75255 w 167687"/>
                <a:gd name="connsiteY18" fmla="*/ 221140 h 231362"/>
                <a:gd name="connsiteX19" fmla="*/ 75255 w 167687"/>
                <a:gd name="connsiteY19" fmla="*/ 231474 h 231362"/>
                <a:gd name="connsiteX20" fmla="*/ 37917 w 167687"/>
                <a:gd name="connsiteY20" fmla="*/ 230474 h 231362"/>
                <a:gd name="connsiteX21" fmla="*/ 245 w 167687"/>
                <a:gd name="connsiteY21" fmla="*/ 231474 h 231362"/>
                <a:gd name="connsiteX22" fmla="*/ 245 w 167687"/>
                <a:gd name="connsiteY22" fmla="*/ 221140 h 231362"/>
                <a:gd name="connsiteX23" fmla="*/ 23248 w 167687"/>
                <a:gd name="connsiteY23" fmla="*/ 218139 h 231362"/>
                <a:gd name="connsiteX24" fmla="*/ 23915 w 167687"/>
                <a:gd name="connsiteY24" fmla="*/ 217472 h 231362"/>
                <a:gd name="connsiteX25" fmla="*/ 26249 w 167687"/>
                <a:gd name="connsiteY25" fmla="*/ 206138 h 231362"/>
                <a:gd name="connsiteX26" fmla="*/ 26249 w 167687"/>
                <a:gd name="connsiteY26" fmla="*/ 32783 h 231362"/>
                <a:gd name="connsiteX27" fmla="*/ 21581 w 167687"/>
                <a:gd name="connsiteY27" fmla="*/ 16781 h 231362"/>
                <a:gd name="connsiteX28" fmla="*/ 21248 w 167687"/>
                <a:gd name="connsiteY28" fmla="*/ 16781 h 231362"/>
                <a:gd name="connsiteX29" fmla="*/ 8580 w 167687"/>
                <a:gd name="connsiteY29" fmla="*/ 14114 h 231362"/>
                <a:gd name="connsiteX30" fmla="*/ 245 w 167687"/>
                <a:gd name="connsiteY30" fmla="*/ 14114 h 231362"/>
                <a:gd name="connsiteX31" fmla="*/ 245 w 167687"/>
                <a:gd name="connsiteY31" fmla="*/ 3779 h 231362"/>
                <a:gd name="connsiteX32" fmla="*/ 48251 w 167687"/>
                <a:gd name="connsiteY32" fmla="*/ 112 h 231362"/>
                <a:gd name="connsiteX33" fmla="*/ 48251 w 167687"/>
                <a:gd name="connsiteY33" fmla="*/ 116126 h 231362"/>
                <a:gd name="connsiteX34" fmla="*/ 48585 w 167687"/>
                <a:gd name="connsiteY34" fmla="*/ 116126 h 231362"/>
                <a:gd name="connsiteX35" fmla="*/ 77255 w 167687"/>
                <a:gd name="connsiteY35" fmla="*/ 87790 h 231362"/>
                <a:gd name="connsiteX36" fmla="*/ 96591 w 167687"/>
                <a:gd name="connsiteY36" fmla="*/ 84122 h 231362"/>
                <a:gd name="connsiteX37" fmla="*/ 131595 w 167687"/>
                <a:gd name="connsiteY37" fmla="*/ 96457 h 231362"/>
                <a:gd name="connsiteX38" fmla="*/ 141596 w 167687"/>
                <a:gd name="connsiteY38" fmla="*/ 124794 h 231362"/>
                <a:gd name="connsiteX39" fmla="*/ 141930 w 167687"/>
                <a:gd name="connsiteY39" fmla="*/ 147464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7687" h="231362">
                  <a:moveTo>
                    <a:pt x="141930" y="147464"/>
                  </a:moveTo>
                  <a:lnTo>
                    <a:pt x="141930" y="211138"/>
                  </a:lnTo>
                  <a:cubicBezTo>
                    <a:pt x="142152" y="216472"/>
                    <a:pt x="145375" y="219584"/>
                    <a:pt x="151598" y="220473"/>
                  </a:cubicBezTo>
                  <a:cubicBezTo>
                    <a:pt x="154265" y="220917"/>
                    <a:pt x="159710" y="221140"/>
                    <a:pt x="167933" y="221140"/>
                  </a:cubicBezTo>
                  <a:lnTo>
                    <a:pt x="167933" y="231474"/>
                  </a:lnTo>
                  <a:cubicBezTo>
                    <a:pt x="145264" y="230807"/>
                    <a:pt x="132818" y="230474"/>
                    <a:pt x="130595" y="230474"/>
                  </a:cubicBezTo>
                  <a:cubicBezTo>
                    <a:pt x="128817" y="230474"/>
                    <a:pt x="116260" y="230807"/>
                    <a:pt x="92924" y="231474"/>
                  </a:cubicBezTo>
                  <a:lnTo>
                    <a:pt x="92924" y="221140"/>
                  </a:lnTo>
                  <a:cubicBezTo>
                    <a:pt x="106036" y="221140"/>
                    <a:pt x="113704" y="220139"/>
                    <a:pt x="115926" y="218139"/>
                  </a:cubicBezTo>
                  <a:lnTo>
                    <a:pt x="116593" y="217472"/>
                  </a:lnTo>
                  <a:cubicBezTo>
                    <a:pt x="118149" y="215694"/>
                    <a:pt x="118927" y="211916"/>
                    <a:pt x="118927" y="206138"/>
                  </a:cubicBezTo>
                  <a:lnTo>
                    <a:pt x="118927" y="128461"/>
                  </a:lnTo>
                  <a:cubicBezTo>
                    <a:pt x="118927" y="106459"/>
                    <a:pt x="112593" y="94346"/>
                    <a:pt x="99924" y="92123"/>
                  </a:cubicBezTo>
                  <a:cubicBezTo>
                    <a:pt x="98147" y="91679"/>
                    <a:pt x="96257" y="91457"/>
                    <a:pt x="94257" y="91457"/>
                  </a:cubicBezTo>
                  <a:cubicBezTo>
                    <a:pt x="80700" y="91457"/>
                    <a:pt x="69365" y="97346"/>
                    <a:pt x="60253" y="109126"/>
                  </a:cubicBezTo>
                  <a:cubicBezTo>
                    <a:pt x="52919" y="118682"/>
                    <a:pt x="49251" y="130573"/>
                    <a:pt x="49251" y="144797"/>
                  </a:cubicBezTo>
                  <a:lnTo>
                    <a:pt x="49251" y="206138"/>
                  </a:lnTo>
                  <a:cubicBezTo>
                    <a:pt x="49251" y="213694"/>
                    <a:pt x="51029" y="218139"/>
                    <a:pt x="54585" y="219473"/>
                  </a:cubicBezTo>
                  <a:cubicBezTo>
                    <a:pt x="57030" y="220584"/>
                    <a:pt x="63920" y="221140"/>
                    <a:pt x="75255" y="221140"/>
                  </a:cubicBezTo>
                  <a:lnTo>
                    <a:pt x="75255" y="231474"/>
                  </a:lnTo>
                  <a:cubicBezTo>
                    <a:pt x="52585" y="230807"/>
                    <a:pt x="40139" y="230474"/>
                    <a:pt x="37917" y="230474"/>
                  </a:cubicBezTo>
                  <a:cubicBezTo>
                    <a:pt x="36139" y="230474"/>
                    <a:pt x="23582" y="230807"/>
                    <a:pt x="245" y="231474"/>
                  </a:cubicBezTo>
                  <a:lnTo>
                    <a:pt x="245" y="221140"/>
                  </a:lnTo>
                  <a:cubicBezTo>
                    <a:pt x="13358" y="221140"/>
                    <a:pt x="21026" y="220139"/>
                    <a:pt x="23248" y="218139"/>
                  </a:cubicBezTo>
                  <a:lnTo>
                    <a:pt x="23915" y="217472"/>
                  </a:lnTo>
                  <a:cubicBezTo>
                    <a:pt x="25471" y="215694"/>
                    <a:pt x="26249" y="211916"/>
                    <a:pt x="26249" y="206138"/>
                  </a:cubicBezTo>
                  <a:lnTo>
                    <a:pt x="26249" y="32783"/>
                  </a:lnTo>
                  <a:cubicBezTo>
                    <a:pt x="26249" y="24115"/>
                    <a:pt x="24693" y="18781"/>
                    <a:pt x="21581" y="16781"/>
                  </a:cubicBezTo>
                  <a:lnTo>
                    <a:pt x="21248" y="16781"/>
                  </a:lnTo>
                  <a:cubicBezTo>
                    <a:pt x="18803" y="15447"/>
                    <a:pt x="14580" y="14558"/>
                    <a:pt x="8580" y="14114"/>
                  </a:cubicBezTo>
                  <a:lnTo>
                    <a:pt x="245" y="14114"/>
                  </a:lnTo>
                  <a:lnTo>
                    <a:pt x="245" y="3779"/>
                  </a:lnTo>
                  <a:lnTo>
                    <a:pt x="48251" y="112"/>
                  </a:lnTo>
                  <a:lnTo>
                    <a:pt x="48251" y="116126"/>
                  </a:lnTo>
                  <a:lnTo>
                    <a:pt x="48585" y="116126"/>
                  </a:lnTo>
                  <a:cubicBezTo>
                    <a:pt x="54585" y="102569"/>
                    <a:pt x="64142" y="93124"/>
                    <a:pt x="77255" y="87790"/>
                  </a:cubicBezTo>
                  <a:cubicBezTo>
                    <a:pt x="84145" y="85567"/>
                    <a:pt x="90590" y="84345"/>
                    <a:pt x="96591" y="84122"/>
                  </a:cubicBezTo>
                  <a:cubicBezTo>
                    <a:pt x="113259" y="84122"/>
                    <a:pt x="124928" y="88234"/>
                    <a:pt x="131595" y="96457"/>
                  </a:cubicBezTo>
                  <a:cubicBezTo>
                    <a:pt x="137596" y="103347"/>
                    <a:pt x="140930" y="112793"/>
                    <a:pt x="141596" y="124794"/>
                  </a:cubicBezTo>
                  <a:cubicBezTo>
                    <a:pt x="141819" y="129017"/>
                    <a:pt x="141930" y="136573"/>
                    <a:pt x="141930" y="147464"/>
                  </a:cubicBezTo>
                  <a:close/>
                </a:path>
              </a:pathLst>
            </a:custGeom>
            <a:solidFill>
              <a:schemeClr val="bg1"/>
            </a:solidFill>
            <a:ln w="333375" cap="flat">
              <a:noFill/>
              <a:prstDash val="solid"/>
              <a:miter/>
            </a:ln>
          </p:spPr>
          <p:txBody>
            <a:bodyPr rtlCol="0" anchor="ctr"/>
            <a:lstStyle/>
            <a:p>
              <a:endParaRPr lang="ja-JP" altLang="en-US"/>
            </a:p>
          </p:txBody>
        </p:sp>
        <p:sp>
          <p:nvSpPr>
            <p:cNvPr id="75" name="フリーフォーム: 図形 74">
              <a:extLst>
                <a:ext uri="{FF2B5EF4-FFF2-40B4-BE49-F238E27FC236}">
                  <a16:creationId xmlns:a16="http://schemas.microsoft.com/office/drawing/2014/main" id="{9C4F31C7-3824-7862-E850-FB05B49D4E81}"/>
                </a:ext>
              </a:extLst>
            </p:cNvPr>
            <p:cNvSpPr/>
            <p:nvPr/>
          </p:nvSpPr>
          <p:spPr>
            <a:xfrm>
              <a:off x="4409299" y="2293668"/>
              <a:ext cx="150352" cy="153019"/>
            </a:xfrm>
            <a:custGeom>
              <a:avLst/>
              <a:gdLst>
                <a:gd name="connsiteX0" fmla="*/ 97276 w 150352"/>
                <a:gd name="connsiteY0" fmla="*/ 124132 h 153019"/>
                <a:gd name="connsiteX1" fmla="*/ 67939 w 150352"/>
                <a:gd name="connsiteY1" fmla="*/ 151135 h 153019"/>
                <a:gd name="connsiteX2" fmla="*/ 53604 w 150352"/>
                <a:gd name="connsiteY2" fmla="*/ 153135 h 153019"/>
                <a:gd name="connsiteX3" fmla="*/ 9932 w 150352"/>
                <a:gd name="connsiteY3" fmla="*/ 139467 h 153019"/>
                <a:gd name="connsiteX4" fmla="*/ 264 w 150352"/>
                <a:gd name="connsiteY4" fmla="*/ 117798 h 153019"/>
                <a:gd name="connsiteX5" fmla="*/ 28601 w 150352"/>
                <a:gd name="connsiteY5" fmla="*/ 76793 h 153019"/>
                <a:gd name="connsiteX6" fmla="*/ 33602 w 150352"/>
                <a:gd name="connsiteY6" fmla="*/ 74459 h 153019"/>
                <a:gd name="connsiteX7" fmla="*/ 93276 w 150352"/>
                <a:gd name="connsiteY7" fmla="*/ 62457 h 153019"/>
                <a:gd name="connsiteX8" fmla="*/ 94943 w 150352"/>
                <a:gd name="connsiteY8" fmla="*/ 62457 h 153019"/>
                <a:gd name="connsiteX9" fmla="*/ 94943 w 150352"/>
                <a:gd name="connsiteY9" fmla="*/ 50123 h 153019"/>
                <a:gd name="connsiteX10" fmla="*/ 74607 w 150352"/>
                <a:gd name="connsiteY10" fmla="*/ 11118 h 153019"/>
                <a:gd name="connsiteX11" fmla="*/ 59605 w 150352"/>
                <a:gd name="connsiteY11" fmla="*/ 7451 h 153019"/>
                <a:gd name="connsiteX12" fmla="*/ 25601 w 150352"/>
                <a:gd name="connsiteY12" fmla="*/ 20452 h 153019"/>
                <a:gd name="connsiteX13" fmla="*/ 23601 w 150352"/>
                <a:gd name="connsiteY13" fmla="*/ 22786 h 153019"/>
                <a:gd name="connsiteX14" fmla="*/ 40603 w 150352"/>
                <a:gd name="connsiteY14" fmla="*/ 38121 h 153019"/>
                <a:gd name="connsiteX15" fmla="*/ 30268 w 150352"/>
                <a:gd name="connsiteY15" fmla="*/ 52790 h 153019"/>
                <a:gd name="connsiteX16" fmla="*/ 25267 w 150352"/>
                <a:gd name="connsiteY16" fmla="*/ 53456 h 153019"/>
                <a:gd name="connsiteX17" fmla="*/ 10599 w 150352"/>
                <a:gd name="connsiteY17" fmla="*/ 42455 h 153019"/>
                <a:gd name="connsiteX18" fmla="*/ 9932 w 150352"/>
                <a:gd name="connsiteY18" fmla="*/ 37788 h 153019"/>
                <a:gd name="connsiteX19" fmla="*/ 30935 w 150352"/>
                <a:gd name="connsiteY19" fmla="*/ 7117 h 153019"/>
                <a:gd name="connsiteX20" fmla="*/ 60272 w 150352"/>
                <a:gd name="connsiteY20" fmla="*/ 116 h 153019"/>
                <a:gd name="connsiteX21" fmla="*/ 105944 w 150352"/>
                <a:gd name="connsiteY21" fmla="*/ 18452 h 153019"/>
                <a:gd name="connsiteX22" fmla="*/ 117946 w 150352"/>
                <a:gd name="connsiteY22" fmla="*/ 51789 h 153019"/>
                <a:gd name="connsiteX23" fmla="*/ 117946 w 150352"/>
                <a:gd name="connsiteY23" fmla="*/ 52123 h 153019"/>
                <a:gd name="connsiteX24" fmla="*/ 117946 w 150352"/>
                <a:gd name="connsiteY24" fmla="*/ 57790 h 153019"/>
                <a:gd name="connsiteX25" fmla="*/ 117946 w 150352"/>
                <a:gd name="connsiteY25" fmla="*/ 124465 h 153019"/>
                <a:gd name="connsiteX26" fmla="*/ 123946 w 150352"/>
                <a:gd name="connsiteY26" fmla="*/ 138800 h 153019"/>
                <a:gd name="connsiteX27" fmla="*/ 130281 w 150352"/>
                <a:gd name="connsiteY27" fmla="*/ 141134 h 153019"/>
                <a:gd name="connsiteX28" fmla="*/ 142282 w 150352"/>
                <a:gd name="connsiteY28" fmla="*/ 119798 h 153019"/>
                <a:gd name="connsiteX29" fmla="*/ 142282 w 150352"/>
                <a:gd name="connsiteY29" fmla="*/ 101129 h 153019"/>
                <a:gd name="connsiteX30" fmla="*/ 150616 w 150352"/>
                <a:gd name="connsiteY30" fmla="*/ 101129 h 153019"/>
                <a:gd name="connsiteX31" fmla="*/ 150616 w 150352"/>
                <a:gd name="connsiteY31" fmla="*/ 119798 h 153019"/>
                <a:gd name="connsiteX32" fmla="*/ 130614 w 150352"/>
                <a:gd name="connsiteY32" fmla="*/ 150135 h 153019"/>
                <a:gd name="connsiteX33" fmla="*/ 123280 w 150352"/>
                <a:gd name="connsiteY33" fmla="*/ 151469 h 153019"/>
                <a:gd name="connsiteX34" fmla="*/ 99943 w 150352"/>
                <a:gd name="connsiteY34" fmla="*/ 134133 h 153019"/>
                <a:gd name="connsiteX35" fmla="*/ 97276 w 150352"/>
                <a:gd name="connsiteY35" fmla="*/ 124132 h 153019"/>
                <a:gd name="connsiteX36" fmla="*/ 94943 w 150352"/>
                <a:gd name="connsiteY36" fmla="*/ 69458 h 153019"/>
                <a:gd name="connsiteX37" fmla="*/ 29601 w 150352"/>
                <a:gd name="connsiteY37" fmla="*/ 100796 h 153019"/>
                <a:gd name="connsiteX38" fmla="*/ 25934 w 150352"/>
                <a:gd name="connsiteY38" fmla="*/ 117464 h 153019"/>
                <a:gd name="connsiteX39" fmla="*/ 41269 w 150352"/>
                <a:gd name="connsiteY39" fmla="*/ 142467 h 153019"/>
                <a:gd name="connsiteX40" fmla="*/ 55938 w 150352"/>
                <a:gd name="connsiteY40" fmla="*/ 145801 h 153019"/>
                <a:gd name="connsiteX41" fmla="*/ 84942 w 150352"/>
                <a:gd name="connsiteY41" fmla="*/ 132133 h 153019"/>
                <a:gd name="connsiteX42" fmla="*/ 94943 w 150352"/>
                <a:gd name="connsiteY42" fmla="*/ 102796 h 153019"/>
                <a:gd name="connsiteX43" fmla="*/ 94943 w 150352"/>
                <a:gd name="connsiteY43" fmla="*/ 69458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0352" h="153019">
                  <a:moveTo>
                    <a:pt x="97276" y="124132"/>
                  </a:moveTo>
                  <a:cubicBezTo>
                    <a:pt x="91720" y="137911"/>
                    <a:pt x="81941" y="146912"/>
                    <a:pt x="67939" y="151135"/>
                  </a:cubicBezTo>
                  <a:cubicBezTo>
                    <a:pt x="63495" y="152469"/>
                    <a:pt x="58716" y="153135"/>
                    <a:pt x="53604" y="153135"/>
                  </a:cubicBezTo>
                  <a:cubicBezTo>
                    <a:pt x="34713" y="153135"/>
                    <a:pt x="20156" y="148579"/>
                    <a:pt x="9932" y="139467"/>
                  </a:cubicBezTo>
                  <a:cubicBezTo>
                    <a:pt x="3487" y="133689"/>
                    <a:pt x="264" y="126465"/>
                    <a:pt x="264" y="117798"/>
                  </a:cubicBezTo>
                  <a:cubicBezTo>
                    <a:pt x="264" y="100685"/>
                    <a:pt x="9710" y="87016"/>
                    <a:pt x="28601" y="76793"/>
                  </a:cubicBezTo>
                  <a:cubicBezTo>
                    <a:pt x="30157" y="75903"/>
                    <a:pt x="31824" y="75126"/>
                    <a:pt x="33602" y="74459"/>
                  </a:cubicBezTo>
                  <a:cubicBezTo>
                    <a:pt x="47159" y="68014"/>
                    <a:pt x="67050" y="64013"/>
                    <a:pt x="93276" y="62457"/>
                  </a:cubicBezTo>
                  <a:lnTo>
                    <a:pt x="94943" y="62457"/>
                  </a:lnTo>
                  <a:lnTo>
                    <a:pt x="94943" y="50123"/>
                  </a:lnTo>
                  <a:cubicBezTo>
                    <a:pt x="94943" y="31231"/>
                    <a:pt x="88164" y="18230"/>
                    <a:pt x="74607" y="11118"/>
                  </a:cubicBezTo>
                  <a:cubicBezTo>
                    <a:pt x="69940" y="8673"/>
                    <a:pt x="64939" y="7451"/>
                    <a:pt x="59605" y="7451"/>
                  </a:cubicBezTo>
                  <a:cubicBezTo>
                    <a:pt x="44937" y="7451"/>
                    <a:pt x="33602" y="11784"/>
                    <a:pt x="25601" y="20452"/>
                  </a:cubicBezTo>
                  <a:cubicBezTo>
                    <a:pt x="24934" y="21341"/>
                    <a:pt x="24267" y="22119"/>
                    <a:pt x="23601" y="22786"/>
                  </a:cubicBezTo>
                  <a:cubicBezTo>
                    <a:pt x="34046" y="24119"/>
                    <a:pt x="39714" y="29231"/>
                    <a:pt x="40603" y="38121"/>
                  </a:cubicBezTo>
                  <a:cubicBezTo>
                    <a:pt x="40603" y="45678"/>
                    <a:pt x="37158" y="50567"/>
                    <a:pt x="30268" y="52790"/>
                  </a:cubicBezTo>
                  <a:cubicBezTo>
                    <a:pt x="28712" y="53234"/>
                    <a:pt x="27045" y="53456"/>
                    <a:pt x="25267" y="53456"/>
                  </a:cubicBezTo>
                  <a:cubicBezTo>
                    <a:pt x="17266" y="53456"/>
                    <a:pt x="12377" y="49789"/>
                    <a:pt x="10599" y="42455"/>
                  </a:cubicBezTo>
                  <a:cubicBezTo>
                    <a:pt x="10154" y="41344"/>
                    <a:pt x="9932" y="39788"/>
                    <a:pt x="9932" y="37788"/>
                  </a:cubicBezTo>
                  <a:cubicBezTo>
                    <a:pt x="9932" y="24453"/>
                    <a:pt x="16933" y="14229"/>
                    <a:pt x="30935" y="7117"/>
                  </a:cubicBezTo>
                  <a:cubicBezTo>
                    <a:pt x="39603" y="2450"/>
                    <a:pt x="49381" y="116"/>
                    <a:pt x="60272" y="116"/>
                  </a:cubicBezTo>
                  <a:cubicBezTo>
                    <a:pt x="78496" y="116"/>
                    <a:pt x="93720" y="6228"/>
                    <a:pt x="105944" y="18452"/>
                  </a:cubicBezTo>
                  <a:cubicBezTo>
                    <a:pt x="113723" y="26453"/>
                    <a:pt x="117723" y="37565"/>
                    <a:pt x="117946" y="51789"/>
                  </a:cubicBezTo>
                  <a:lnTo>
                    <a:pt x="117946" y="52123"/>
                  </a:lnTo>
                  <a:lnTo>
                    <a:pt x="117946" y="57790"/>
                  </a:lnTo>
                  <a:lnTo>
                    <a:pt x="117946" y="124465"/>
                  </a:lnTo>
                  <a:cubicBezTo>
                    <a:pt x="117946" y="130910"/>
                    <a:pt x="119946" y="135689"/>
                    <a:pt x="123946" y="138800"/>
                  </a:cubicBezTo>
                  <a:cubicBezTo>
                    <a:pt x="125724" y="140356"/>
                    <a:pt x="127836" y="141134"/>
                    <a:pt x="130281" y="141134"/>
                  </a:cubicBezTo>
                  <a:cubicBezTo>
                    <a:pt x="138059" y="141134"/>
                    <a:pt x="142060" y="134022"/>
                    <a:pt x="142282" y="119798"/>
                  </a:cubicBezTo>
                  <a:lnTo>
                    <a:pt x="142282" y="101129"/>
                  </a:lnTo>
                  <a:lnTo>
                    <a:pt x="150616" y="101129"/>
                  </a:lnTo>
                  <a:lnTo>
                    <a:pt x="150616" y="119798"/>
                  </a:lnTo>
                  <a:cubicBezTo>
                    <a:pt x="150616" y="136022"/>
                    <a:pt x="143949" y="146135"/>
                    <a:pt x="130614" y="150135"/>
                  </a:cubicBezTo>
                  <a:cubicBezTo>
                    <a:pt x="127947" y="151024"/>
                    <a:pt x="125502" y="151469"/>
                    <a:pt x="123280" y="151469"/>
                  </a:cubicBezTo>
                  <a:cubicBezTo>
                    <a:pt x="112389" y="151469"/>
                    <a:pt x="104611" y="145690"/>
                    <a:pt x="99943" y="134133"/>
                  </a:cubicBezTo>
                  <a:cubicBezTo>
                    <a:pt x="98610" y="131022"/>
                    <a:pt x="97721" y="127688"/>
                    <a:pt x="97276" y="124132"/>
                  </a:cubicBezTo>
                  <a:moveTo>
                    <a:pt x="94943" y="69458"/>
                  </a:moveTo>
                  <a:cubicBezTo>
                    <a:pt x="60716" y="70792"/>
                    <a:pt x="38936" y="81237"/>
                    <a:pt x="29601" y="100796"/>
                  </a:cubicBezTo>
                  <a:cubicBezTo>
                    <a:pt x="27157" y="106130"/>
                    <a:pt x="25934" y="111686"/>
                    <a:pt x="25934" y="117464"/>
                  </a:cubicBezTo>
                  <a:cubicBezTo>
                    <a:pt x="25934" y="128799"/>
                    <a:pt x="31046" y="137133"/>
                    <a:pt x="41269" y="142467"/>
                  </a:cubicBezTo>
                  <a:cubicBezTo>
                    <a:pt x="45714" y="144690"/>
                    <a:pt x="50604" y="145801"/>
                    <a:pt x="55938" y="145801"/>
                  </a:cubicBezTo>
                  <a:cubicBezTo>
                    <a:pt x="67495" y="145801"/>
                    <a:pt x="77163" y="141245"/>
                    <a:pt x="84942" y="132133"/>
                  </a:cubicBezTo>
                  <a:cubicBezTo>
                    <a:pt x="91609" y="124576"/>
                    <a:pt x="94943" y="114797"/>
                    <a:pt x="94943" y="102796"/>
                  </a:cubicBezTo>
                  <a:lnTo>
                    <a:pt x="94943" y="69458"/>
                  </a:lnTo>
                  <a:close/>
                </a:path>
              </a:pathLst>
            </a:custGeom>
            <a:solidFill>
              <a:schemeClr val="bg1"/>
            </a:solidFill>
            <a:ln w="333375" cap="flat">
              <a:noFill/>
              <a:prstDash val="solid"/>
              <a:miter/>
            </a:ln>
          </p:spPr>
          <p:txBody>
            <a:bodyPr rtlCol="0" anchor="ctr"/>
            <a:lstStyle/>
            <a:p>
              <a:endParaRPr lang="ja-JP" altLang="en-US"/>
            </a:p>
          </p:txBody>
        </p:sp>
        <p:sp>
          <p:nvSpPr>
            <p:cNvPr id="76" name="フリーフォーム: 図形 75">
              <a:extLst>
                <a:ext uri="{FF2B5EF4-FFF2-40B4-BE49-F238E27FC236}">
                  <a16:creationId xmlns:a16="http://schemas.microsoft.com/office/drawing/2014/main" id="{CD8EB702-46A4-5483-8C56-9E50010ECF82}"/>
                </a:ext>
              </a:extLst>
            </p:cNvPr>
            <p:cNvSpPr/>
            <p:nvPr/>
          </p:nvSpPr>
          <p:spPr>
            <a:xfrm>
              <a:off x="4573320" y="2211658"/>
              <a:ext cx="164353" cy="235029"/>
            </a:xfrm>
            <a:custGeom>
              <a:avLst/>
              <a:gdLst>
                <a:gd name="connsiteX0" fmla="*/ 115630 w 164353"/>
                <a:gd name="connsiteY0" fmla="*/ 213139 h 235029"/>
                <a:gd name="connsiteX1" fmla="*/ 70958 w 164353"/>
                <a:gd name="connsiteY1" fmla="*/ 235141 h 235029"/>
                <a:gd name="connsiteX2" fmla="*/ 18951 w 164353"/>
                <a:gd name="connsiteY2" fmla="*/ 210805 h 235029"/>
                <a:gd name="connsiteX3" fmla="*/ 282 w 164353"/>
                <a:gd name="connsiteY3" fmla="*/ 159799 h 235029"/>
                <a:gd name="connsiteX4" fmla="*/ 26285 w 164353"/>
                <a:gd name="connsiteY4" fmla="*/ 102458 h 235029"/>
                <a:gd name="connsiteX5" fmla="*/ 74625 w 164353"/>
                <a:gd name="connsiteY5" fmla="*/ 84123 h 235029"/>
                <a:gd name="connsiteX6" fmla="*/ 116630 w 164353"/>
                <a:gd name="connsiteY6" fmla="*/ 104792 h 235029"/>
                <a:gd name="connsiteX7" fmla="*/ 116630 w 164353"/>
                <a:gd name="connsiteY7" fmla="*/ 32783 h 235029"/>
                <a:gd name="connsiteX8" fmla="*/ 111963 w 164353"/>
                <a:gd name="connsiteY8" fmla="*/ 16781 h 235029"/>
                <a:gd name="connsiteX9" fmla="*/ 111629 w 164353"/>
                <a:gd name="connsiteY9" fmla="*/ 16781 h 235029"/>
                <a:gd name="connsiteX10" fmla="*/ 90627 w 164353"/>
                <a:gd name="connsiteY10" fmla="*/ 14114 h 235029"/>
                <a:gd name="connsiteX11" fmla="*/ 90627 w 164353"/>
                <a:gd name="connsiteY11" fmla="*/ 3779 h 235029"/>
                <a:gd name="connsiteX12" fmla="*/ 138633 w 164353"/>
                <a:gd name="connsiteY12" fmla="*/ 112 h 235029"/>
                <a:gd name="connsiteX13" fmla="*/ 138633 w 164353"/>
                <a:gd name="connsiteY13" fmla="*/ 202471 h 235029"/>
                <a:gd name="connsiteX14" fmla="*/ 143633 w 164353"/>
                <a:gd name="connsiteY14" fmla="*/ 218473 h 235029"/>
                <a:gd name="connsiteX15" fmla="*/ 143967 w 164353"/>
                <a:gd name="connsiteY15" fmla="*/ 218473 h 235029"/>
                <a:gd name="connsiteX16" fmla="*/ 164636 w 164353"/>
                <a:gd name="connsiteY16" fmla="*/ 221140 h 235029"/>
                <a:gd name="connsiteX17" fmla="*/ 164636 w 164353"/>
                <a:gd name="connsiteY17" fmla="*/ 231474 h 235029"/>
                <a:gd name="connsiteX18" fmla="*/ 115630 w 164353"/>
                <a:gd name="connsiteY18" fmla="*/ 235141 h 235029"/>
                <a:gd name="connsiteX19" fmla="*/ 115630 w 164353"/>
                <a:gd name="connsiteY19" fmla="*/ 213139 h 235029"/>
                <a:gd name="connsiteX20" fmla="*/ 115630 w 164353"/>
                <a:gd name="connsiteY20" fmla="*/ 123794 h 235029"/>
                <a:gd name="connsiteX21" fmla="*/ 112630 w 164353"/>
                <a:gd name="connsiteY21" fmla="*/ 112793 h 235029"/>
                <a:gd name="connsiteX22" fmla="*/ 111963 w 164353"/>
                <a:gd name="connsiteY22" fmla="*/ 111459 h 235029"/>
                <a:gd name="connsiteX23" fmla="*/ 75958 w 164353"/>
                <a:gd name="connsiteY23" fmla="*/ 91457 h 235029"/>
                <a:gd name="connsiteX24" fmla="*/ 38287 w 164353"/>
                <a:gd name="connsiteY24" fmla="*/ 112793 h 235029"/>
                <a:gd name="connsiteX25" fmla="*/ 27952 w 164353"/>
                <a:gd name="connsiteY25" fmla="*/ 160132 h 235029"/>
                <a:gd name="connsiteX26" fmla="*/ 37620 w 164353"/>
                <a:gd name="connsiteY26" fmla="*/ 206471 h 235029"/>
                <a:gd name="connsiteX27" fmla="*/ 72625 w 164353"/>
                <a:gd name="connsiteY27" fmla="*/ 227807 h 235029"/>
                <a:gd name="connsiteX28" fmla="*/ 111296 w 164353"/>
                <a:gd name="connsiteY28" fmla="*/ 205804 h 235029"/>
                <a:gd name="connsiteX29" fmla="*/ 111963 w 164353"/>
                <a:gd name="connsiteY29" fmla="*/ 204471 h 235029"/>
                <a:gd name="connsiteX30" fmla="*/ 115630 w 164353"/>
                <a:gd name="connsiteY30" fmla="*/ 192136 h 235029"/>
                <a:gd name="connsiteX31" fmla="*/ 115630 w 164353"/>
                <a:gd name="connsiteY31" fmla="*/ 123794 h 23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353" h="235029">
                  <a:moveTo>
                    <a:pt x="115630" y="213139"/>
                  </a:moveTo>
                  <a:cubicBezTo>
                    <a:pt x="104073" y="227807"/>
                    <a:pt x="89182" y="235141"/>
                    <a:pt x="70958" y="235141"/>
                  </a:cubicBezTo>
                  <a:cubicBezTo>
                    <a:pt x="50511" y="235141"/>
                    <a:pt x="33175" y="227029"/>
                    <a:pt x="18951" y="210805"/>
                  </a:cubicBezTo>
                  <a:cubicBezTo>
                    <a:pt x="6505" y="196359"/>
                    <a:pt x="282" y="179357"/>
                    <a:pt x="282" y="159799"/>
                  </a:cubicBezTo>
                  <a:cubicBezTo>
                    <a:pt x="282" y="136685"/>
                    <a:pt x="8950" y="117571"/>
                    <a:pt x="26285" y="102458"/>
                  </a:cubicBezTo>
                  <a:cubicBezTo>
                    <a:pt x="40287" y="90234"/>
                    <a:pt x="56400" y="84123"/>
                    <a:pt x="74625" y="84123"/>
                  </a:cubicBezTo>
                  <a:cubicBezTo>
                    <a:pt x="91516" y="84123"/>
                    <a:pt x="105518" y="91012"/>
                    <a:pt x="116630" y="104792"/>
                  </a:cubicBezTo>
                  <a:lnTo>
                    <a:pt x="116630" y="32783"/>
                  </a:lnTo>
                  <a:cubicBezTo>
                    <a:pt x="116630" y="24115"/>
                    <a:pt x="115074" y="18781"/>
                    <a:pt x="111963" y="16781"/>
                  </a:cubicBezTo>
                  <a:lnTo>
                    <a:pt x="111629" y="16781"/>
                  </a:lnTo>
                  <a:cubicBezTo>
                    <a:pt x="108740" y="15003"/>
                    <a:pt x="101739" y="14114"/>
                    <a:pt x="90627" y="14114"/>
                  </a:cubicBezTo>
                  <a:lnTo>
                    <a:pt x="90627" y="3779"/>
                  </a:lnTo>
                  <a:lnTo>
                    <a:pt x="138633" y="112"/>
                  </a:lnTo>
                  <a:lnTo>
                    <a:pt x="138633" y="202471"/>
                  </a:lnTo>
                  <a:cubicBezTo>
                    <a:pt x="138633" y="211138"/>
                    <a:pt x="140300" y="216472"/>
                    <a:pt x="143633" y="218473"/>
                  </a:cubicBezTo>
                  <a:lnTo>
                    <a:pt x="143967" y="218473"/>
                  </a:lnTo>
                  <a:cubicBezTo>
                    <a:pt x="147078" y="220251"/>
                    <a:pt x="153968" y="221140"/>
                    <a:pt x="164636" y="221140"/>
                  </a:cubicBezTo>
                  <a:lnTo>
                    <a:pt x="164636" y="231474"/>
                  </a:lnTo>
                  <a:lnTo>
                    <a:pt x="115630" y="235141"/>
                  </a:lnTo>
                  <a:lnTo>
                    <a:pt x="115630" y="213139"/>
                  </a:lnTo>
                  <a:moveTo>
                    <a:pt x="115630" y="123794"/>
                  </a:moveTo>
                  <a:cubicBezTo>
                    <a:pt x="115630" y="119349"/>
                    <a:pt x="114630" y="115682"/>
                    <a:pt x="112630" y="112793"/>
                  </a:cubicBezTo>
                  <a:lnTo>
                    <a:pt x="111963" y="111459"/>
                  </a:lnTo>
                  <a:cubicBezTo>
                    <a:pt x="102851" y="98124"/>
                    <a:pt x="90849" y="91457"/>
                    <a:pt x="75958" y="91457"/>
                  </a:cubicBezTo>
                  <a:cubicBezTo>
                    <a:pt x="60401" y="91457"/>
                    <a:pt x="47844" y="98569"/>
                    <a:pt x="38287" y="112793"/>
                  </a:cubicBezTo>
                  <a:cubicBezTo>
                    <a:pt x="31397" y="123461"/>
                    <a:pt x="27952" y="139240"/>
                    <a:pt x="27952" y="160132"/>
                  </a:cubicBezTo>
                  <a:cubicBezTo>
                    <a:pt x="27952" y="180801"/>
                    <a:pt x="31175" y="196248"/>
                    <a:pt x="37620" y="206471"/>
                  </a:cubicBezTo>
                  <a:cubicBezTo>
                    <a:pt x="46510" y="220695"/>
                    <a:pt x="58178" y="227807"/>
                    <a:pt x="72625" y="227807"/>
                  </a:cubicBezTo>
                  <a:cubicBezTo>
                    <a:pt x="88627" y="227807"/>
                    <a:pt x="101517" y="220473"/>
                    <a:pt x="111296" y="205804"/>
                  </a:cubicBezTo>
                  <a:lnTo>
                    <a:pt x="111963" y="204471"/>
                  </a:lnTo>
                  <a:cubicBezTo>
                    <a:pt x="114407" y="199804"/>
                    <a:pt x="115630" y="195692"/>
                    <a:pt x="115630" y="192136"/>
                  </a:cubicBezTo>
                  <a:lnTo>
                    <a:pt x="115630" y="123794"/>
                  </a:lnTo>
                  <a:close/>
                </a:path>
              </a:pathLst>
            </a:custGeom>
            <a:solidFill>
              <a:schemeClr val="bg1"/>
            </a:solidFill>
            <a:ln w="333375" cap="flat">
              <a:noFill/>
              <a:prstDash val="solid"/>
              <a:miter/>
            </a:ln>
          </p:spPr>
          <p:txBody>
            <a:bodyPr rtlCol="0" anchor="ctr"/>
            <a:lstStyle/>
            <a:p>
              <a:endParaRPr lang="ja-JP" altLang="en-US"/>
            </a:p>
          </p:txBody>
        </p:sp>
        <p:sp>
          <p:nvSpPr>
            <p:cNvPr id="77" name="フリーフォーム: 図形 76">
              <a:extLst>
                <a:ext uri="{FF2B5EF4-FFF2-40B4-BE49-F238E27FC236}">
                  <a16:creationId xmlns:a16="http://schemas.microsoft.com/office/drawing/2014/main" id="{550A7E36-8D19-BFB8-2348-5DE740E711B2}"/>
                </a:ext>
              </a:extLst>
            </p:cNvPr>
            <p:cNvSpPr/>
            <p:nvPr/>
          </p:nvSpPr>
          <p:spPr>
            <a:xfrm>
              <a:off x="4756659" y="2293668"/>
              <a:ext cx="129016" cy="153019"/>
            </a:xfrm>
            <a:custGeom>
              <a:avLst/>
              <a:gdLst>
                <a:gd name="connsiteX0" fmla="*/ 120981 w 129016"/>
                <a:gd name="connsiteY0" fmla="*/ 72459 h 153019"/>
                <a:gd name="connsiteX1" fmla="*/ 120981 w 129016"/>
                <a:gd name="connsiteY1" fmla="*/ 72459 h 153019"/>
                <a:gd name="connsiteX2" fmla="*/ 27970 w 129016"/>
                <a:gd name="connsiteY2" fmla="*/ 72459 h 153019"/>
                <a:gd name="connsiteX3" fmla="*/ 37971 w 129016"/>
                <a:gd name="connsiteY3" fmla="*/ 122465 h 153019"/>
                <a:gd name="connsiteX4" fmla="*/ 75642 w 129016"/>
                <a:gd name="connsiteY4" fmla="*/ 144801 h 153019"/>
                <a:gd name="connsiteX5" fmla="*/ 112647 w 129016"/>
                <a:gd name="connsiteY5" fmla="*/ 126132 h 153019"/>
                <a:gd name="connsiteX6" fmla="*/ 120648 w 129016"/>
                <a:gd name="connsiteY6" fmla="*/ 110463 h 153019"/>
                <a:gd name="connsiteX7" fmla="*/ 124982 w 129016"/>
                <a:gd name="connsiteY7" fmla="*/ 105796 h 153019"/>
                <a:gd name="connsiteX8" fmla="*/ 129316 w 129016"/>
                <a:gd name="connsiteY8" fmla="*/ 109797 h 153019"/>
                <a:gd name="connsiteX9" fmla="*/ 119981 w 129016"/>
                <a:gd name="connsiteY9" fmla="*/ 129799 h 153019"/>
                <a:gd name="connsiteX10" fmla="*/ 83977 w 129016"/>
                <a:gd name="connsiteY10" fmla="*/ 152135 h 153019"/>
                <a:gd name="connsiteX11" fmla="*/ 73642 w 129016"/>
                <a:gd name="connsiteY11" fmla="*/ 153135 h 153019"/>
                <a:gd name="connsiteX12" fmla="*/ 20302 w 129016"/>
                <a:gd name="connsiteY12" fmla="*/ 129132 h 153019"/>
                <a:gd name="connsiteX13" fmla="*/ 300 w 129016"/>
                <a:gd name="connsiteY13" fmla="*/ 76126 h 153019"/>
                <a:gd name="connsiteX14" fmla="*/ 24303 w 129016"/>
                <a:gd name="connsiteY14" fmla="*/ 18785 h 153019"/>
                <a:gd name="connsiteX15" fmla="*/ 69642 w 129016"/>
                <a:gd name="connsiteY15" fmla="*/ 116 h 153019"/>
                <a:gd name="connsiteX16" fmla="*/ 122315 w 129016"/>
                <a:gd name="connsiteY16" fmla="*/ 32120 h 153019"/>
                <a:gd name="connsiteX17" fmla="*/ 129316 w 129016"/>
                <a:gd name="connsiteY17" fmla="*/ 65458 h 153019"/>
                <a:gd name="connsiteX18" fmla="*/ 126982 w 129016"/>
                <a:gd name="connsiteY18" fmla="*/ 72125 h 153019"/>
                <a:gd name="connsiteX19" fmla="*/ 120981 w 129016"/>
                <a:gd name="connsiteY19" fmla="*/ 72459 h 153019"/>
                <a:gd name="connsiteX20" fmla="*/ 28303 w 129016"/>
                <a:gd name="connsiteY20" fmla="*/ 65458 h 153019"/>
                <a:gd name="connsiteX21" fmla="*/ 28303 w 129016"/>
                <a:gd name="connsiteY21" fmla="*/ 65458 h 153019"/>
                <a:gd name="connsiteX22" fmla="*/ 107313 w 129016"/>
                <a:gd name="connsiteY22" fmla="*/ 65458 h 153019"/>
                <a:gd name="connsiteX23" fmla="*/ 93311 w 129016"/>
                <a:gd name="connsiteY23" fmla="*/ 17785 h 153019"/>
                <a:gd name="connsiteX24" fmla="*/ 69642 w 129016"/>
                <a:gd name="connsiteY24" fmla="*/ 7451 h 153019"/>
                <a:gd name="connsiteX25" fmla="*/ 40971 w 129016"/>
                <a:gd name="connsiteY25" fmla="*/ 23119 h 153019"/>
                <a:gd name="connsiteX26" fmla="*/ 28303 w 129016"/>
                <a:gd name="connsiteY26" fmla="*/ 65458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016" h="153019">
                  <a:moveTo>
                    <a:pt x="120981" y="72459"/>
                  </a:moveTo>
                  <a:lnTo>
                    <a:pt x="120981" y="72459"/>
                  </a:lnTo>
                  <a:lnTo>
                    <a:pt x="27970" y="72459"/>
                  </a:lnTo>
                  <a:cubicBezTo>
                    <a:pt x="27970" y="95128"/>
                    <a:pt x="31304" y="111797"/>
                    <a:pt x="37971" y="122465"/>
                  </a:cubicBezTo>
                  <a:cubicBezTo>
                    <a:pt x="48639" y="136244"/>
                    <a:pt x="61196" y="143690"/>
                    <a:pt x="75642" y="144801"/>
                  </a:cubicBezTo>
                  <a:cubicBezTo>
                    <a:pt x="90978" y="144801"/>
                    <a:pt x="103313" y="138578"/>
                    <a:pt x="112647" y="126132"/>
                  </a:cubicBezTo>
                  <a:cubicBezTo>
                    <a:pt x="115981" y="121687"/>
                    <a:pt x="118648" y="116464"/>
                    <a:pt x="120648" y="110463"/>
                  </a:cubicBezTo>
                  <a:cubicBezTo>
                    <a:pt x="121315" y="107352"/>
                    <a:pt x="122759" y="105796"/>
                    <a:pt x="124982" y="105796"/>
                  </a:cubicBezTo>
                  <a:cubicBezTo>
                    <a:pt x="127871" y="105796"/>
                    <a:pt x="129316" y="107130"/>
                    <a:pt x="129316" y="109797"/>
                  </a:cubicBezTo>
                  <a:cubicBezTo>
                    <a:pt x="129316" y="114686"/>
                    <a:pt x="126204" y="121354"/>
                    <a:pt x="119981" y="129799"/>
                  </a:cubicBezTo>
                  <a:cubicBezTo>
                    <a:pt x="110869" y="142245"/>
                    <a:pt x="98868" y="149691"/>
                    <a:pt x="83977" y="152135"/>
                  </a:cubicBezTo>
                  <a:cubicBezTo>
                    <a:pt x="80643" y="152802"/>
                    <a:pt x="77198" y="153135"/>
                    <a:pt x="73642" y="153135"/>
                  </a:cubicBezTo>
                  <a:cubicBezTo>
                    <a:pt x="52751" y="153135"/>
                    <a:pt x="34971" y="145134"/>
                    <a:pt x="20302" y="129132"/>
                  </a:cubicBezTo>
                  <a:cubicBezTo>
                    <a:pt x="6967" y="114464"/>
                    <a:pt x="300" y="96795"/>
                    <a:pt x="300" y="76126"/>
                  </a:cubicBezTo>
                  <a:cubicBezTo>
                    <a:pt x="300" y="53012"/>
                    <a:pt x="8301" y="33898"/>
                    <a:pt x="24303" y="18785"/>
                  </a:cubicBezTo>
                  <a:cubicBezTo>
                    <a:pt x="37193" y="6339"/>
                    <a:pt x="52306" y="116"/>
                    <a:pt x="69642" y="116"/>
                  </a:cubicBezTo>
                  <a:cubicBezTo>
                    <a:pt x="94756" y="116"/>
                    <a:pt x="112314" y="10784"/>
                    <a:pt x="122315" y="32120"/>
                  </a:cubicBezTo>
                  <a:cubicBezTo>
                    <a:pt x="126982" y="42122"/>
                    <a:pt x="129316" y="53234"/>
                    <a:pt x="129316" y="65458"/>
                  </a:cubicBezTo>
                  <a:cubicBezTo>
                    <a:pt x="129316" y="69236"/>
                    <a:pt x="128538" y="71459"/>
                    <a:pt x="126982" y="72125"/>
                  </a:cubicBezTo>
                  <a:cubicBezTo>
                    <a:pt x="126315" y="72348"/>
                    <a:pt x="124315" y="72459"/>
                    <a:pt x="120981" y="72459"/>
                  </a:cubicBezTo>
                  <a:moveTo>
                    <a:pt x="28303" y="65458"/>
                  </a:moveTo>
                  <a:lnTo>
                    <a:pt x="28303" y="65458"/>
                  </a:lnTo>
                  <a:lnTo>
                    <a:pt x="107313" y="65458"/>
                  </a:lnTo>
                  <a:cubicBezTo>
                    <a:pt x="107313" y="44344"/>
                    <a:pt x="102646" y="28453"/>
                    <a:pt x="93311" y="17785"/>
                  </a:cubicBezTo>
                  <a:cubicBezTo>
                    <a:pt x="87088" y="10895"/>
                    <a:pt x="79199" y="7451"/>
                    <a:pt x="69642" y="7451"/>
                  </a:cubicBezTo>
                  <a:cubicBezTo>
                    <a:pt x="58307" y="7451"/>
                    <a:pt x="48750" y="12673"/>
                    <a:pt x="40971" y="23119"/>
                  </a:cubicBezTo>
                  <a:cubicBezTo>
                    <a:pt x="33193" y="33120"/>
                    <a:pt x="28970" y="47233"/>
                    <a:pt x="28303" y="65458"/>
                  </a:cubicBezTo>
                  <a:close/>
                </a:path>
              </a:pathLst>
            </a:custGeom>
            <a:solidFill>
              <a:schemeClr val="bg1"/>
            </a:solidFill>
            <a:ln w="333375" cap="flat">
              <a:noFill/>
              <a:prstDash val="solid"/>
              <a:miter/>
            </a:ln>
          </p:spPr>
          <p:txBody>
            <a:bodyPr rtlCol="0" anchor="ctr"/>
            <a:lstStyle/>
            <a:p>
              <a:endParaRPr lang="ja-JP" altLang="en-US"/>
            </a:p>
          </p:txBody>
        </p:sp>
        <p:sp>
          <p:nvSpPr>
            <p:cNvPr id="78" name="フリーフォーム: 図形 77">
              <a:extLst>
                <a:ext uri="{FF2B5EF4-FFF2-40B4-BE49-F238E27FC236}">
                  <a16:creationId xmlns:a16="http://schemas.microsoft.com/office/drawing/2014/main" id="{BD6745DF-7FAA-B297-CE0B-D4E6FD79BD3E}"/>
                </a:ext>
              </a:extLst>
            </p:cNvPr>
            <p:cNvSpPr/>
            <p:nvPr/>
          </p:nvSpPr>
          <p:spPr>
            <a:xfrm>
              <a:off x="4914012" y="2207991"/>
              <a:ext cx="203025" cy="242363"/>
            </a:xfrm>
            <a:custGeom>
              <a:avLst/>
              <a:gdLst>
                <a:gd name="connsiteX0" fmla="*/ 203345 w 203025"/>
                <a:gd name="connsiteY0" fmla="*/ 8113 h 242363"/>
                <a:gd name="connsiteX1" fmla="*/ 203345 w 203025"/>
                <a:gd name="connsiteY1" fmla="*/ 87123 h 242363"/>
                <a:gd name="connsiteX2" fmla="*/ 201345 w 203025"/>
                <a:gd name="connsiteY2" fmla="*/ 94791 h 242363"/>
                <a:gd name="connsiteX3" fmla="*/ 201345 w 203025"/>
                <a:gd name="connsiteY3" fmla="*/ 94791 h 242363"/>
                <a:gd name="connsiteX4" fmla="*/ 198011 w 203025"/>
                <a:gd name="connsiteY4" fmla="*/ 95124 h 242363"/>
                <a:gd name="connsiteX5" fmla="*/ 193011 w 203025"/>
                <a:gd name="connsiteY5" fmla="*/ 92124 h 242363"/>
                <a:gd name="connsiteX6" fmla="*/ 192677 w 203025"/>
                <a:gd name="connsiteY6" fmla="*/ 89457 h 242363"/>
                <a:gd name="connsiteX7" fmla="*/ 156673 w 203025"/>
                <a:gd name="connsiteY7" fmla="*/ 22115 h 242363"/>
                <a:gd name="connsiteX8" fmla="*/ 120002 w 203025"/>
                <a:gd name="connsiteY8" fmla="*/ 10447 h 242363"/>
                <a:gd name="connsiteX9" fmla="*/ 68995 w 203025"/>
                <a:gd name="connsiteY9" fmla="*/ 29116 h 242363"/>
                <a:gd name="connsiteX10" fmla="*/ 58994 w 203025"/>
                <a:gd name="connsiteY10" fmla="*/ 39117 h 242363"/>
                <a:gd name="connsiteX11" fmla="*/ 58661 w 203025"/>
                <a:gd name="connsiteY11" fmla="*/ 39450 h 242363"/>
                <a:gd name="connsiteX12" fmla="*/ 34658 w 203025"/>
                <a:gd name="connsiteY12" fmla="*/ 121461 h 242363"/>
                <a:gd name="connsiteX13" fmla="*/ 83664 w 203025"/>
                <a:gd name="connsiteY13" fmla="*/ 223140 h 242363"/>
                <a:gd name="connsiteX14" fmla="*/ 120335 w 203025"/>
                <a:gd name="connsiteY14" fmla="*/ 232141 h 242363"/>
                <a:gd name="connsiteX15" fmla="*/ 174342 w 203025"/>
                <a:gd name="connsiteY15" fmla="*/ 208471 h 242363"/>
                <a:gd name="connsiteX16" fmla="*/ 195011 w 203025"/>
                <a:gd name="connsiteY16" fmla="*/ 157132 h 242363"/>
                <a:gd name="connsiteX17" fmla="*/ 199011 w 203025"/>
                <a:gd name="connsiteY17" fmla="*/ 151798 h 242363"/>
                <a:gd name="connsiteX18" fmla="*/ 203345 w 203025"/>
                <a:gd name="connsiteY18" fmla="*/ 157465 h 242363"/>
                <a:gd name="connsiteX19" fmla="*/ 181009 w 203025"/>
                <a:gd name="connsiteY19" fmla="*/ 213472 h 242363"/>
                <a:gd name="connsiteX20" fmla="*/ 116334 w 203025"/>
                <a:gd name="connsiteY20" fmla="*/ 242476 h 242363"/>
                <a:gd name="connsiteX21" fmla="*/ 37991 w 203025"/>
                <a:gd name="connsiteY21" fmla="*/ 210472 h 242363"/>
                <a:gd name="connsiteX22" fmla="*/ 653 w 203025"/>
                <a:gd name="connsiteY22" fmla="*/ 127795 h 242363"/>
                <a:gd name="connsiteX23" fmla="*/ 320 w 203025"/>
                <a:gd name="connsiteY23" fmla="*/ 121127 h 242363"/>
                <a:gd name="connsiteX24" fmla="*/ 33657 w 203025"/>
                <a:gd name="connsiteY24" fmla="*/ 36450 h 242363"/>
                <a:gd name="connsiteX25" fmla="*/ 109667 w 203025"/>
                <a:gd name="connsiteY25" fmla="*/ 445 h 242363"/>
                <a:gd name="connsiteX26" fmla="*/ 116334 w 203025"/>
                <a:gd name="connsiteY26" fmla="*/ 112 h 242363"/>
                <a:gd name="connsiteX27" fmla="*/ 172008 w 203025"/>
                <a:gd name="connsiteY27" fmla="*/ 23115 h 242363"/>
                <a:gd name="connsiteX28" fmla="*/ 177675 w 203025"/>
                <a:gd name="connsiteY28" fmla="*/ 28782 h 242363"/>
                <a:gd name="connsiteX29" fmla="*/ 194344 w 203025"/>
                <a:gd name="connsiteY29" fmla="*/ 4113 h 242363"/>
                <a:gd name="connsiteX30" fmla="*/ 199678 w 203025"/>
                <a:gd name="connsiteY30" fmla="*/ 112 h 242363"/>
                <a:gd name="connsiteX31" fmla="*/ 203345 w 203025"/>
                <a:gd name="connsiteY31" fmla="*/ 8113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3025" h="242363">
                  <a:moveTo>
                    <a:pt x="203345" y="8113"/>
                  </a:moveTo>
                  <a:lnTo>
                    <a:pt x="203345" y="87123"/>
                  </a:lnTo>
                  <a:cubicBezTo>
                    <a:pt x="203345" y="91790"/>
                    <a:pt x="202679" y="94346"/>
                    <a:pt x="201345" y="94791"/>
                  </a:cubicBezTo>
                  <a:lnTo>
                    <a:pt x="201345" y="94791"/>
                  </a:lnTo>
                  <a:cubicBezTo>
                    <a:pt x="200678" y="95013"/>
                    <a:pt x="199567" y="95124"/>
                    <a:pt x="198011" y="95124"/>
                  </a:cubicBezTo>
                  <a:cubicBezTo>
                    <a:pt x="195122" y="95124"/>
                    <a:pt x="193455" y="94124"/>
                    <a:pt x="193011" y="92124"/>
                  </a:cubicBezTo>
                  <a:cubicBezTo>
                    <a:pt x="193011" y="91679"/>
                    <a:pt x="192900" y="90790"/>
                    <a:pt x="192677" y="89457"/>
                  </a:cubicBezTo>
                  <a:cubicBezTo>
                    <a:pt x="188454" y="58564"/>
                    <a:pt x="176453" y="36117"/>
                    <a:pt x="156673" y="22115"/>
                  </a:cubicBezTo>
                  <a:cubicBezTo>
                    <a:pt x="145560" y="14336"/>
                    <a:pt x="133337" y="10447"/>
                    <a:pt x="120002" y="10447"/>
                  </a:cubicBezTo>
                  <a:cubicBezTo>
                    <a:pt x="100888" y="10447"/>
                    <a:pt x="83886" y="16670"/>
                    <a:pt x="68995" y="29116"/>
                  </a:cubicBezTo>
                  <a:cubicBezTo>
                    <a:pt x="65439" y="32227"/>
                    <a:pt x="62105" y="35561"/>
                    <a:pt x="58994" y="39117"/>
                  </a:cubicBezTo>
                  <a:lnTo>
                    <a:pt x="58661" y="39450"/>
                  </a:lnTo>
                  <a:cubicBezTo>
                    <a:pt x="42659" y="58786"/>
                    <a:pt x="34658" y="86123"/>
                    <a:pt x="34658" y="121461"/>
                  </a:cubicBezTo>
                  <a:cubicBezTo>
                    <a:pt x="34658" y="172578"/>
                    <a:pt x="50993" y="206471"/>
                    <a:pt x="83664" y="223140"/>
                  </a:cubicBezTo>
                  <a:cubicBezTo>
                    <a:pt x="95665" y="229141"/>
                    <a:pt x="107889" y="232141"/>
                    <a:pt x="120335" y="232141"/>
                  </a:cubicBezTo>
                  <a:cubicBezTo>
                    <a:pt x="141893" y="232141"/>
                    <a:pt x="159896" y="224251"/>
                    <a:pt x="174342" y="208471"/>
                  </a:cubicBezTo>
                  <a:cubicBezTo>
                    <a:pt x="187010" y="194692"/>
                    <a:pt x="193900" y="177579"/>
                    <a:pt x="195011" y="157132"/>
                  </a:cubicBezTo>
                  <a:cubicBezTo>
                    <a:pt x="195233" y="153798"/>
                    <a:pt x="196567" y="152020"/>
                    <a:pt x="199011" y="151798"/>
                  </a:cubicBezTo>
                  <a:cubicBezTo>
                    <a:pt x="201901" y="151798"/>
                    <a:pt x="203345" y="153687"/>
                    <a:pt x="203345" y="157465"/>
                  </a:cubicBezTo>
                  <a:cubicBezTo>
                    <a:pt x="203345" y="178134"/>
                    <a:pt x="195900" y="196803"/>
                    <a:pt x="181009" y="213472"/>
                  </a:cubicBezTo>
                  <a:cubicBezTo>
                    <a:pt x="163896" y="232808"/>
                    <a:pt x="142338" y="242476"/>
                    <a:pt x="116334" y="242476"/>
                  </a:cubicBezTo>
                  <a:cubicBezTo>
                    <a:pt x="86331" y="242476"/>
                    <a:pt x="60216" y="231808"/>
                    <a:pt x="37991" y="210472"/>
                  </a:cubicBezTo>
                  <a:cubicBezTo>
                    <a:pt x="14655" y="188247"/>
                    <a:pt x="2209" y="160688"/>
                    <a:pt x="653" y="127795"/>
                  </a:cubicBezTo>
                  <a:cubicBezTo>
                    <a:pt x="431" y="125572"/>
                    <a:pt x="320" y="123350"/>
                    <a:pt x="320" y="121127"/>
                  </a:cubicBezTo>
                  <a:cubicBezTo>
                    <a:pt x="320" y="88234"/>
                    <a:pt x="11432" y="60009"/>
                    <a:pt x="33657" y="36450"/>
                  </a:cubicBezTo>
                  <a:cubicBezTo>
                    <a:pt x="54771" y="14003"/>
                    <a:pt x="80108" y="2001"/>
                    <a:pt x="109667" y="445"/>
                  </a:cubicBezTo>
                  <a:cubicBezTo>
                    <a:pt x="111890" y="223"/>
                    <a:pt x="114112" y="112"/>
                    <a:pt x="116334" y="112"/>
                  </a:cubicBezTo>
                  <a:cubicBezTo>
                    <a:pt x="136781" y="112"/>
                    <a:pt x="155339" y="7780"/>
                    <a:pt x="172008" y="23115"/>
                  </a:cubicBezTo>
                  <a:lnTo>
                    <a:pt x="177675" y="28782"/>
                  </a:lnTo>
                  <a:lnTo>
                    <a:pt x="194344" y="4113"/>
                  </a:lnTo>
                  <a:cubicBezTo>
                    <a:pt x="196122" y="1446"/>
                    <a:pt x="197900" y="112"/>
                    <a:pt x="199678" y="112"/>
                  </a:cubicBezTo>
                  <a:cubicBezTo>
                    <a:pt x="201901" y="2112"/>
                    <a:pt x="203123" y="4779"/>
                    <a:pt x="203345" y="8113"/>
                  </a:cubicBezTo>
                  <a:close/>
                </a:path>
              </a:pathLst>
            </a:custGeom>
            <a:solidFill>
              <a:schemeClr val="bg1"/>
            </a:solidFill>
            <a:ln w="333375" cap="flat">
              <a:noFill/>
              <a:prstDash val="solid"/>
              <a:miter/>
            </a:ln>
          </p:spPr>
          <p:txBody>
            <a:bodyPr rtlCol="0" anchor="ctr"/>
            <a:lstStyle/>
            <a:p>
              <a:endParaRPr lang="ja-JP" altLang="en-US"/>
            </a:p>
          </p:txBody>
        </p:sp>
        <p:sp>
          <p:nvSpPr>
            <p:cNvPr id="79" name="フリーフォーム: 図形 78">
              <a:extLst>
                <a:ext uri="{FF2B5EF4-FFF2-40B4-BE49-F238E27FC236}">
                  <a16:creationId xmlns:a16="http://schemas.microsoft.com/office/drawing/2014/main" id="{12EB2995-BD5E-8D2F-961B-D0EC76F9A855}"/>
                </a:ext>
              </a:extLst>
            </p:cNvPr>
            <p:cNvSpPr/>
            <p:nvPr/>
          </p:nvSpPr>
          <p:spPr>
            <a:xfrm>
              <a:off x="5145374" y="2293668"/>
              <a:ext cx="147685" cy="153019"/>
            </a:xfrm>
            <a:custGeom>
              <a:avLst/>
              <a:gdLst>
                <a:gd name="connsiteX0" fmla="*/ 148027 w 147685"/>
                <a:gd name="connsiteY0" fmla="*/ 78126 h 153019"/>
                <a:gd name="connsiteX1" fmla="*/ 148027 w 147685"/>
                <a:gd name="connsiteY1" fmla="*/ 78126 h 153019"/>
                <a:gd name="connsiteX2" fmla="*/ 122690 w 147685"/>
                <a:gd name="connsiteY2" fmla="*/ 134800 h 153019"/>
                <a:gd name="connsiteX3" fmla="*/ 74017 w 147685"/>
                <a:gd name="connsiteY3" fmla="*/ 153135 h 153019"/>
                <a:gd name="connsiteX4" fmla="*/ 20011 w 147685"/>
                <a:gd name="connsiteY4" fmla="*/ 129132 h 153019"/>
                <a:gd name="connsiteX5" fmla="*/ 341 w 147685"/>
                <a:gd name="connsiteY5" fmla="*/ 78126 h 153019"/>
                <a:gd name="connsiteX6" fmla="*/ 24678 w 147685"/>
                <a:gd name="connsiteY6" fmla="*/ 20786 h 153019"/>
                <a:gd name="connsiteX7" fmla="*/ 74351 w 147685"/>
                <a:gd name="connsiteY7" fmla="*/ 116 h 153019"/>
                <a:gd name="connsiteX8" fmla="*/ 128691 w 147685"/>
                <a:gd name="connsiteY8" fmla="*/ 25786 h 153019"/>
                <a:gd name="connsiteX9" fmla="*/ 148027 w 147685"/>
                <a:gd name="connsiteY9" fmla="*/ 78126 h 153019"/>
                <a:gd name="connsiteX10" fmla="*/ 74351 w 147685"/>
                <a:gd name="connsiteY10" fmla="*/ 144801 h 153019"/>
                <a:gd name="connsiteX11" fmla="*/ 74351 w 147685"/>
                <a:gd name="connsiteY11" fmla="*/ 144801 h 153019"/>
                <a:gd name="connsiteX12" fmla="*/ 109688 w 147685"/>
                <a:gd name="connsiteY12" fmla="*/ 126132 h 153019"/>
                <a:gd name="connsiteX13" fmla="*/ 113022 w 147685"/>
                <a:gd name="connsiteY13" fmla="*/ 120131 h 153019"/>
                <a:gd name="connsiteX14" fmla="*/ 120356 w 147685"/>
                <a:gd name="connsiteY14" fmla="*/ 75459 h 153019"/>
                <a:gd name="connsiteX15" fmla="*/ 111689 w 147685"/>
                <a:gd name="connsiteY15" fmla="*/ 29120 h 153019"/>
                <a:gd name="connsiteX16" fmla="*/ 74017 w 147685"/>
                <a:gd name="connsiteY16" fmla="*/ 7451 h 153019"/>
                <a:gd name="connsiteX17" fmla="*/ 40013 w 147685"/>
                <a:gd name="connsiteY17" fmla="*/ 24119 h 153019"/>
                <a:gd name="connsiteX18" fmla="*/ 36013 w 147685"/>
                <a:gd name="connsiteY18" fmla="*/ 29787 h 153019"/>
                <a:gd name="connsiteX19" fmla="*/ 28012 w 147685"/>
                <a:gd name="connsiteY19" fmla="*/ 75459 h 153019"/>
                <a:gd name="connsiteX20" fmla="*/ 36346 w 147685"/>
                <a:gd name="connsiteY20" fmla="*/ 122465 h 153019"/>
                <a:gd name="connsiteX21" fmla="*/ 74351 w 147685"/>
                <a:gd name="connsiteY21" fmla="*/ 14480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27" y="78126"/>
                  </a:moveTo>
                  <a:lnTo>
                    <a:pt x="148027" y="78126"/>
                  </a:lnTo>
                  <a:cubicBezTo>
                    <a:pt x="148027" y="101018"/>
                    <a:pt x="139581" y="119909"/>
                    <a:pt x="122690" y="134800"/>
                  </a:cubicBezTo>
                  <a:cubicBezTo>
                    <a:pt x="108688" y="147024"/>
                    <a:pt x="92464" y="153135"/>
                    <a:pt x="74017" y="153135"/>
                  </a:cubicBezTo>
                  <a:cubicBezTo>
                    <a:pt x="52681" y="153135"/>
                    <a:pt x="34679" y="145134"/>
                    <a:pt x="20011" y="129132"/>
                  </a:cubicBezTo>
                  <a:cubicBezTo>
                    <a:pt x="6898" y="114686"/>
                    <a:pt x="341" y="97684"/>
                    <a:pt x="341" y="78126"/>
                  </a:cubicBezTo>
                  <a:cubicBezTo>
                    <a:pt x="341" y="55457"/>
                    <a:pt x="8454" y="36343"/>
                    <a:pt x="24678" y="20786"/>
                  </a:cubicBezTo>
                  <a:cubicBezTo>
                    <a:pt x="38680" y="7006"/>
                    <a:pt x="55237" y="116"/>
                    <a:pt x="74351" y="116"/>
                  </a:cubicBezTo>
                  <a:cubicBezTo>
                    <a:pt x="95909" y="116"/>
                    <a:pt x="114022" y="8673"/>
                    <a:pt x="128691" y="25786"/>
                  </a:cubicBezTo>
                  <a:cubicBezTo>
                    <a:pt x="141581" y="40677"/>
                    <a:pt x="148027" y="58124"/>
                    <a:pt x="148027" y="78126"/>
                  </a:cubicBezTo>
                  <a:moveTo>
                    <a:pt x="74351" y="144801"/>
                  </a:moveTo>
                  <a:lnTo>
                    <a:pt x="74351" y="144801"/>
                  </a:lnTo>
                  <a:cubicBezTo>
                    <a:pt x="89242" y="144801"/>
                    <a:pt x="101021" y="138578"/>
                    <a:pt x="109688" y="126132"/>
                  </a:cubicBezTo>
                  <a:lnTo>
                    <a:pt x="113022" y="120131"/>
                  </a:lnTo>
                  <a:cubicBezTo>
                    <a:pt x="117912" y="110352"/>
                    <a:pt x="120356" y="95462"/>
                    <a:pt x="120356" y="75459"/>
                  </a:cubicBezTo>
                  <a:cubicBezTo>
                    <a:pt x="120356" y="54123"/>
                    <a:pt x="117467" y="38677"/>
                    <a:pt x="111689" y="29120"/>
                  </a:cubicBezTo>
                  <a:cubicBezTo>
                    <a:pt x="102132" y="15341"/>
                    <a:pt x="89575" y="8117"/>
                    <a:pt x="74017" y="7451"/>
                  </a:cubicBezTo>
                  <a:cubicBezTo>
                    <a:pt x="60238" y="7451"/>
                    <a:pt x="48903" y="13007"/>
                    <a:pt x="40013" y="24119"/>
                  </a:cubicBezTo>
                  <a:cubicBezTo>
                    <a:pt x="38457" y="25897"/>
                    <a:pt x="37124" y="27786"/>
                    <a:pt x="36013" y="29787"/>
                  </a:cubicBezTo>
                  <a:cubicBezTo>
                    <a:pt x="30679" y="39566"/>
                    <a:pt x="28012" y="54790"/>
                    <a:pt x="28012" y="75459"/>
                  </a:cubicBezTo>
                  <a:cubicBezTo>
                    <a:pt x="28012" y="97017"/>
                    <a:pt x="30790" y="112686"/>
                    <a:pt x="36346" y="122465"/>
                  </a:cubicBezTo>
                  <a:cubicBezTo>
                    <a:pt x="45680" y="136911"/>
                    <a:pt x="58349" y="144357"/>
                    <a:pt x="74351" y="144801"/>
                  </a:cubicBezTo>
                  <a:close/>
                </a:path>
              </a:pathLst>
            </a:custGeom>
            <a:solidFill>
              <a:schemeClr val="bg1"/>
            </a:solidFill>
            <a:ln w="333375" cap="flat">
              <a:noFill/>
              <a:prstDash val="solid"/>
              <a:miter/>
            </a:ln>
          </p:spPr>
          <p:txBody>
            <a:bodyPr rtlCol="0" anchor="ctr"/>
            <a:lstStyle/>
            <a:p>
              <a:endParaRPr lang="ja-JP" altLang="en-US"/>
            </a:p>
          </p:txBody>
        </p:sp>
        <p:sp>
          <p:nvSpPr>
            <p:cNvPr id="80" name="フリーフォーム: 図形 79">
              <a:extLst>
                <a:ext uri="{FF2B5EF4-FFF2-40B4-BE49-F238E27FC236}">
                  <a16:creationId xmlns:a16="http://schemas.microsoft.com/office/drawing/2014/main" id="{340C7B96-77E0-6336-39D5-E20F7E977DB4}"/>
                </a:ext>
              </a:extLst>
            </p:cNvPr>
            <p:cNvSpPr/>
            <p:nvPr/>
          </p:nvSpPr>
          <p:spPr>
            <a:xfrm>
              <a:off x="5313729" y="2211658"/>
              <a:ext cx="74009" cy="231362"/>
            </a:xfrm>
            <a:custGeom>
              <a:avLst/>
              <a:gdLst>
                <a:gd name="connsiteX0" fmla="*/ 48361 w 74009"/>
                <a:gd name="connsiteY0" fmla="*/ 112 h 231362"/>
                <a:gd name="connsiteX1" fmla="*/ 48361 w 74009"/>
                <a:gd name="connsiteY1" fmla="*/ 206138 h 231362"/>
                <a:gd name="connsiteX2" fmla="*/ 53695 w 74009"/>
                <a:gd name="connsiteY2" fmla="*/ 219473 h 231362"/>
                <a:gd name="connsiteX3" fmla="*/ 74365 w 74009"/>
                <a:gd name="connsiteY3" fmla="*/ 221140 h 231362"/>
                <a:gd name="connsiteX4" fmla="*/ 74365 w 74009"/>
                <a:gd name="connsiteY4" fmla="*/ 231474 h 231362"/>
                <a:gd name="connsiteX5" fmla="*/ 37360 w 74009"/>
                <a:gd name="connsiteY5" fmla="*/ 230474 h 231362"/>
                <a:gd name="connsiteX6" fmla="*/ 355 w 74009"/>
                <a:gd name="connsiteY6" fmla="*/ 231474 h 231362"/>
                <a:gd name="connsiteX7" fmla="*/ 355 w 74009"/>
                <a:gd name="connsiteY7" fmla="*/ 221140 h 231362"/>
                <a:gd name="connsiteX8" fmla="*/ 23358 w 74009"/>
                <a:gd name="connsiteY8" fmla="*/ 218139 h 231362"/>
                <a:gd name="connsiteX9" fmla="*/ 24025 w 74009"/>
                <a:gd name="connsiteY9" fmla="*/ 217472 h 231362"/>
                <a:gd name="connsiteX10" fmla="*/ 26359 w 74009"/>
                <a:gd name="connsiteY10" fmla="*/ 206138 h 231362"/>
                <a:gd name="connsiteX11" fmla="*/ 26359 w 74009"/>
                <a:gd name="connsiteY11" fmla="*/ 32783 h 231362"/>
                <a:gd name="connsiteX12" fmla="*/ 21691 w 74009"/>
                <a:gd name="connsiteY12" fmla="*/ 16781 h 231362"/>
                <a:gd name="connsiteX13" fmla="*/ 21358 w 74009"/>
                <a:gd name="connsiteY13" fmla="*/ 16781 h 231362"/>
                <a:gd name="connsiteX14" fmla="*/ 8690 w 74009"/>
                <a:gd name="connsiteY14" fmla="*/ 14114 h 231362"/>
                <a:gd name="connsiteX15" fmla="*/ 355 w 74009"/>
                <a:gd name="connsiteY15" fmla="*/ 14114 h 231362"/>
                <a:gd name="connsiteX16" fmla="*/ 355 w 74009"/>
                <a:gd name="connsiteY16" fmla="*/ 3779 h 231362"/>
                <a:gd name="connsiteX17" fmla="*/ 48361 w 74009"/>
                <a:gd name="connsiteY17" fmla="*/ 112 h 2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009" h="231362">
                  <a:moveTo>
                    <a:pt x="48361" y="112"/>
                  </a:moveTo>
                  <a:lnTo>
                    <a:pt x="48361" y="206138"/>
                  </a:lnTo>
                  <a:cubicBezTo>
                    <a:pt x="48361" y="213694"/>
                    <a:pt x="50139" y="218139"/>
                    <a:pt x="53695" y="219473"/>
                  </a:cubicBezTo>
                  <a:cubicBezTo>
                    <a:pt x="56140" y="220584"/>
                    <a:pt x="63030" y="221140"/>
                    <a:pt x="74365" y="221140"/>
                  </a:cubicBezTo>
                  <a:lnTo>
                    <a:pt x="74365" y="231474"/>
                  </a:lnTo>
                  <a:lnTo>
                    <a:pt x="37360" y="230474"/>
                  </a:lnTo>
                  <a:cubicBezTo>
                    <a:pt x="34693" y="230474"/>
                    <a:pt x="22358" y="230807"/>
                    <a:pt x="355" y="231474"/>
                  </a:cubicBezTo>
                  <a:lnTo>
                    <a:pt x="355" y="221140"/>
                  </a:lnTo>
                  <a:cubicBezTo>
                    <a:pt x="13468" y="221140"/>
                    <a:pt x="21136" y="220139"/>
                    <a:pt x="23358" y="218139"/>
                  </a:cubicBezTo>
                  <a:lnTo>
                    <a:pt x="24025" y="217472"/>
                  </a:lnTo>
                  <a:cubicBezTo>
                    <a:pt x="25581" y="215694"/>
                    <a:pt x="26359" y="211916"/>
                    <a:pt x="26359" y="206138"/>
                  </a:cubicBezTo>
                  <a:lnTo>
                    <a:pt x="26359" y="32783"/>
                  </a:lnTo>
                  <a:cubicBezTo>
                    <a:pt x="26359" y="24115"/>
                    <a:pt x="24803" y="18781"/>
                    <a:pt x="21691" y="16781"/>
                  </a:cubicBezTo>
                  <a:lnTo>
                    <a:pt x="21358" y="16781"/>
                  </a:lnTo>
                  <a:cubicBezTo>
                    <a:pt x="18913" y="15447"/>
                    <a:pt x="14690" y="14558"/>
                    <a:pt x="8690" y="14114"/>
                  </a:cubicBezTo>
                  <a:lnTo>
                    <a:pt x="355" y="14114"/>
                  </a:lnTo>
                  <a:lnTo>
                    <a:pt x="355" y="3779"/>
                  </a:lnTo>
                  <a:lnTo>
                    <a:pt x="48361" y="112"/>
                  </a:lnTo>
                  <a:close/>
                </a:path>
              </a:pathLst>
            </a:custGeom>
            <a:solidFill>
              <a:schemeClr val="bg1"/>
            </a:solidFill>
            <a:ln w="333375" cap="flat">
              <a:noFill/>
              <a:prstDash val="solid"/>
              <a:miter/>
            </a:ln>
          </p:spPr>
          <p:txBody>
            <a:bodyPr rtlCol="0" anchor="ctr"/>
            <a:lstStyle/>
            <a:p>
              <a:endParaRPr lang="ja-JP" altLang="en-US"/>
            </a:p>
          </p:txBody>
        </p:sp>
        <p:sp>
          <p:nvSpPr>
            <p:cNvPr id="81" name="フリーフォーム: 図形 80">
              <a:extLst>
                <a:ext uri="{FF2B5EF4-FFF2-40B4-BE49-F238E27FC236}">
                  <a16:creationId xmlns:a16="http://schemas.microsoft.com/office/drawing/2014/main" id="{55AACDA1-283F-35C8-09EC-130F9F2BCB1B}"/>
                </a:ext>
              </a:extLst>
            </p:cNvPr>
            <p:cNvSpPr/>
            <p:nvPr/>
          </p:nvSpPr>
          <p:spPr>
            <a:xfrm>
              <a:off x="5404740" y="2293668"/>
              <a:ext cx="147685" cy="153019"/>
            </a:xfrm>
            <a:custGeom>
              <a:avLst/>
              <a:gdLst>
                <a:gd name="connsiteX0" fmla="*/ 148054 w 147685"/>
                <a:gd name="connsiteY0" fmla="*/ 78126 h 153019"/>
                <a:gd name="connsiteX1" fmla="*/ 148054 w 147685"/>
                <a:gd name="connsiteY1" fmla="*/ 78126 h 153019"/>
                <a:gd name="connsiteX2" fmla="*/ 122717 w 147685"/>
                <a:gd name="connsiteY2" fmla="*/ 134800 h 153019"/>
                <a:gd name="connsiteX3" fmla="*/ 74045 w 147685"/>
                <a:gd name="connsiteY3" fmla="*/ 153135 h 153019"/>
                <a:gd name="connsiteX4" fmla="*/ 20038 w 147685"/>
                <a:gd name="connsiteY4" fmla="*/ 129132 h 153019"/>
                <a:gd name="connsiteX5" fmla="*/ 369 w 147685"/>
                <a:gd name="connsiteY5" fmla="*/ 78126 h 153019"/>
                <a:gd name="connsiteX6" fmla="*/ 24705 w 147685"/>
                <a:gd name="connsiteY6" fmla="*/ 20786 h 153019"/>
                <a:gd name="connsiteX7" fmla="*/ 74378 w 147685"/>
                <a:gd name="connsiteY7" fmla="*/ 116 h 153019"/>
                <a:gd name="connsiteX8" fmla="*/ 128718 w 147685"/>
                <a:gd name="connsiteY8" fmla="*/ 25786 h 153019"/>
                <a:gd name="connsiteX9" fmla="*/ 148054 w 147685"/>
                <a:gd name="connsiteY9" fmla="*/ 78126 h 153019"/>
                <a:gd name="connsiteX10" fmla="*/ 74378 w 147685"/>
                <a:gd name="connsiteY10" fmla="*/ 144801 h 153019"/>
                <a:gd name="connsiteX11" fmla="*/ 74378 w 147685"/>
                <a:gd name="connsiteY11" fmla="*/ 144801 h 153019"/>
                <a:gd name="connsiteX12" fmla="*/ 109716 w 147685"/>
                <a:gd name="connsiteY12" fmla="*/ 126132 h 153019"/>
                <a:gd name="connsiteX13" fmla="*/ 113049 w 147685"/>
                <a:gd name="connsiteY13" fmla="*/ 120131 h 153019"/>
                <a:gd name="connsiteX14" fmla="*/ 120384 w 147685"/>
                <a:gd name="connsiteY14" fmla="*/ 75459 h 153019"/>
                <a:gd name="connsiteX15" fmla="*/ 111716 w 147685"/>
                <a:gd name="connsiteY15" fmla="*/ 29120 h 153019"/>
                <a:gd name="connsiteX16" fmla="*/ 74045 w 147685"/>
                <a:gd name="connsiteY16" fmla="*/ 7451 h 153019"/>
                <a:gd name="connsiteX17" fmla="*/ 40040 w 147685"/>
                <a:gd name="connsiteY17" fmla="*/ 24119 h 153019"/>
                <a:gd name="connsiteX18" fmla="*/ 36040 w 147685"/>
                <a:gd name="connsiteY18" fmla="*/ 29787 h 153019"/>
                <a:gd name="connsiteX19" fmla="*/ 28039 w 147685"/>
                <a:gd name="connsiteY19" fmla="*/ 75459 h 153019"/>
                <a:gd name="connsiteX20" fmla="*/ 36373 w 147685"/>
                <a:gd name="connsiteY20" fmla="*/ 122465 h 153019"/>
                <a:gd name="connsiteX21" fmla="*/ 74378 w 147685"/>
                <a:gd name="connsiteY21" fmla="*/ 144801 h 15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685" h="153019">
                  <a:moveTo>
                    <a:pt x="148054" y="78126"/>
                  </a:moveTo>
                  <a:lnTo>
                    <a:pt x="148054" y="78126"/>
                  </a:lnTo>
                  <a:cubicBezTo>
                    <a:pt x="148054" y="101018"/>
                    <a:pt x="139608" y="119909"/>
                    <a:pt x="122717" y="134800"/>
                  </a:cubicBezTo>
                  <a:cubicBezTo>
                    <a:pt x="108716" y="147024"/>
                    <a:pt x="92491" y="153135"/>
                    <a:pt x="74045" y="153135"/>
                  </a:cubicBezTo>
                  <a:cubicBezTo>
                    <a:pt x="52709" y="153135"/>
                    <a:pt x="34706" y="145134"/>
                    <a:pt x="20038" y="129132"/>
                  </a:cubicBezTo>
                  <a:cubicBezTo>
                    <a:pt x="6925" y="114686"/>
                    <a:pt x="369" y="97684"/>
                    <a:pt x="369" y="78126"/>
                  </a:cubicBezTo>
                  <a:cubicBezTo>
                    <a:pt x="369" y="55457"/>
                    <a:pt x="8481" y="36343"/>
                    <a:pt x="24705" y="20786"/>
                  </a:cubicBezTo>
                  <a:cubicBezTo>
                    <a:pt x="38707" y="7006"/>
                    <a:pt x="55265" y="116"/>
                    <a:pt x="74378" y="116"/>
                  </a:cubicBezTo>
                  <a:cubicBezTo>
                    <a:pt x="95936" y="116"/>
                    <a:pt x="114050" y="8673"/>
                    <a:pt x="128718" y="25786"/>
                  </a:cubicBezTo>
                  <a:cubicBezTo>
                    <a:pt x="141609" y="40677"/>
                    <a:pt x="148054" y="58124"/>
                    <a:pt x="148054" y="78126"/>
                  </a:cubicBezTo>
                  <a:moveTo>
                    <a:pt x="74378" y="144801"/>
                  </a:moveTo>
                  <a:lnTo>
                    <a:pt x="74378" y="144801"/>
                  </a:lnTo>
                  <a:cubicBezTo>
                    <a:pt x="89269" y="144801"/>
                    <a:pt x="101048" y="138578"/>
                    <a:pt x="109716" y="126132"/>
                  </a:cubicBezTo>
                  <a:lnTo>
                    <a:pt x="113049" y="120131"/>
                  </a:lnTo>
                  <a:cubicBezTo>
                    <a:pt x="117939" y="110352"/>
                    <a:pt x="120384" y="95462"/>
                    <a:pt x="120384" y="75459"/>
                  </a:cubicBezTo>
                  <a:cubicBezTo>
                    <a:pt x="120384" y="54123"/>
                    <a:pt x="117494" y="38677"/>
                    <a:pt x="111716" y="29120"/>
                  </a:cubicBezTo>
                  <a:cubicBezTo>
                    <a:pt x="102159" y="15341"/>
                    <a:pt x="89602" y="8117"/>
                    <a:pt x="74045" y="7451"/>
                  </a:cubicBezTo>
                  <a:cubicBezTo>
                    <a:pt x="60265" y="7451"/>
                    <a:pt x="48930" y="13007"/>
                    <a:pt x="40040" y="24119"/>
                  </a:cubicBezTo>
                  <a:cubicBezTo>
                    <a:pt x="38484" y="25897"/>
                    <a:pt x="37151" y="27786"/>
                    <a:pt x="36040" y="29787"/>
                  </a:cubicBezTo>
                  <a:cubicBezTo>
                    <a:pt x="30706" y="39566"/>
                    <a:pt x="28039" y="54790"/>
                    <a:pt x="28039" y="75459"/>
                  </a:cubicBezTo>
                  <a:cubicBezTo>
                    <a:pt x="28039" y="97017"/>
                    <a:pt x="30817" y="112686"/>
                    <a:pt x="36373" y="122465"/>
                  </a:cubicBezTo>
                  <a:cubicBezTo>
                    <a:pt x="45708" y="136911"/>
                    <a:pt x="58376" y="144357"/>
                    <a:pt x="74378" y="144801"/>
                  </a:cubicBezTo>
                  <a:close/>
                </a:path>
              </a:pathLst>
            </a:custGeom>
            <a:solidFill>
              <a:schemeClr val="bg1"/>
            </a:solidFill>
            <a:ln w="333375" cap="flat">
              <a:noFill/>
              <a:prstDash val="solid"/>
              <a:miter/>
            </a:ln>
          </p:spPr>
          <p:txBody>
            <a:bodyPr rtlCol="0" anchor="ctr"/>
            <a:lstStyle/>
            <a:p>
              <a:endParaRPr lang="ja-JP" altLang="en-US"/>
            </a:p>
          </p:txBody>
        </p:sp>
        <p:sp>
          <p:nvSpPr>
            <p:cNvPr id="82" name="フリーフォーム: 図形 81">
              <a:extLst>
                <a:ext uri="{FF2B5EF4-FFF2-40B4-BE49-F238E27FC236}">
                  <a16:creationId xmlns:a16="http://schemas.microsoft.com/office/drawing/2014/main" id="{C51904DB-A270-51B1-C865-B232F0DA4813}"/>
                </a:ext>
              </a:extLst>
            </p:cNvPr>
            <p:cNvSpPr/>
            <p:nvPr/>
          </p:nvSpPr>
          <p:spPr>
            <a:xfrm>
              <a:off x="5571428" y="2295668"/>
              <a:ext cx="112013" cy="147351"/>
            </a:xfrm>
            <a:custGeom>
              <a:avLst/>
              <a:gdLst>
                <a:gd name="connsiteX0" fmla="*/ 48390 w 112013"/>
                <a:gd name="connsiteY0" fmla="*/ 121465 h 147351"/>
                <a:gd name="connsiteX1" fmla="*/ 52391 w 112013"/>
                <a:gd name="connsiteY1" fmla="*/ 134133 h 147351"/>
                <a:gd name="connsiteX2" fmla="*/ 52391 w 112013"/>
                <a:gd name="connsiteY2" fmla="*/ 134133 h 147351"/>
                <a:gd name="connsiteX3" fmla="*/ 52724 w 112013"/>
                <a:gd name="connsiteY3" fmla="*/ 134466 h 147351"/>
                <a:gd name="connsiteX4" fmla="*/ 73727 w 112013"/>
                <a:gd name="connsiteY4" fmla="*/ 137133 h 147351"/>
                <a:gd name="connsiteX5" fmla="*/ 80728 w 112013"/>
                <a:gd name="connsiteY5" fmla="*/ 137133 h 147351"/>
                <a:gd name="connsiteX6" fmla="*/ 80728 w 112013"/>
                <a:gd name="connsiteY6" fmla="*/ 147468 h 147351"/>
                <a:gd name="connsiteX7" fmla="*/ 38389 w 112013"/>
                <a:gd name="connsiteY7" fmla="*/ 146468 h 147351"/>
                <a:gd name="connsiteX8" fmla="*/ 384 w 112013"/>
                <a:gd name="connsiteY8" fmla="*/ 147468 h 147351"/>
                <a:gd name="connsiteX9" fmla="*/ 384 w 112013"/>
                <a:gd name="connsiteY9" fmla="*/ 137133 h 147351"/>
                <a:gd name="connsiteX10" fmla="*/ 23387 w 112013"/>
                <a:gd name="connsiteY10" fmla="*/ 134133 h 147351"/>
                <a:gd name="connsiteX11" fmla="*/ 24054 w 112013"/>
                <a:gd name="connsiteY11" fmla="*/ 133466 h 147351"/>
                <a:gd name="connsiteX12" fmla="*/ 26388 w 112013"/>
                <a:gd name="connsiteY12" fmla="*/ 122131 h 147351"/>
                <a:gd name="connsiteX13" fmla="*/ 26388 w 112013"/>
                <a:gd name="connsiteY13" fmla="*/ 32787 h 147351"/>
                <a:gd name="connsiteX14" fmla="*/ 21387 w 112013"/>
                <a:gd name="connsiteY14" fmla="*/ 16785 h 147351"/>
                <a:gd name="connsiteX15" fmla="*/ 7052 w 112013"/>
                <a:gd name="connsiteY15" fmla="*/ 14118 h 147351"/>
                <a:gd name="connsiteX16" fmla="*/ 384 w 112013"/>
                <a:gd name="connsiteY16" fmla="*/ 14118 h 147351"/>
                <a:gd name="connsiteX17" fmla="*/ 384 w 112013"/>
                <a:gd name="connsiteY17" fmla="*/ 3783 h 147351"/>
                <a:gd name="connsiteX18" fmla="*/ 46723 w 112013"/>
                <a:gd name="connsiteY18" fmla="*/ 116 h 147351"/>
                <a:gd name="connsiteX19" fmla="*/ 46723 w 112013"/>
                <a:gd name="connsiteY19" fmla="*/ 36787 h 147351"/>
                <a:gd name="connsiteX20" fmla="*/ 76394 w 112013"/>
                <a:gd name="connsiteY20" fmla="*/ 1783 h 147351"/>
                <a:gd name="connsiteX21" fmla="*/ 87729 w 112013"/>
                <a:gd name="connsiteY21" fmla="*/ 116 h 147351"/>
                <a:gd name="connsiteX22" fmla="*/ 110065 w 112013"/>
                <a:gd name="connsiteY22" fmla="*/ 11784 h 147351"/>
                <a:gd name="connsiteX23" fmla="*/ 112398 w 112013"/>
                <a:gd name="connsiteY23" fmla="*/ 20452 h 147351"/>
                <a:gd name="connsiteX24" fmla="*/ 101397 w 112013"/>
                <a:gd name="connsiteY24" fmla="*/ 34787 h 147351"/>
                <a:gd name="connsiteX25" fmla="*/ 98063 w 112013"/>
                <a:gd name="connsiteY25" fmla="*/ 35121 h 147351"/>
                <a:gd name="connsiteX26" fmla="*/ 84728 w 112013"/>
                <a:gd name="connsiteY26" fmla="*/ 26119 h 147351"/>
                <a:gd name="connsiteX27" fmla="*/ 83728 w 112013"/>
                <a:gd name="connsiteY27" fmla="*/ 20785 h 147351"/>
                <a:gd name="connsiteX28" fmla="*/ 91396 w 112013"/>
                <a:gd name="connsiteY28" fmla="*/ 7784 h 147351"/>
                <a:gd name="connsiteX29" fmla="*/ 87729 w 112013"/>
                <a:gd name="connsiteY29" fmla="*/ 7450 h 147351"/>
                <a:gd name="connsiteX30" fmla="*/ 54724 w 112013"/>
                <a:gd name="connsiteY30" fmla="*/ 34787 h 147351"/>
                <a:gd name="connsiteX31" fmla="*/ 48390 w 112013"/>
                <a:gd name="connsiteY31" fmla="*/ 70125 h 147351"/>
                <a:gd name="connsiteX32" fmla="*/ 48390 w 112013"/>
                <a:gd name="connsiteY32" fmla="*/ 121465 h 14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2013" h="147351">
                  <a:moveTo>
                    <a:pt x="48390" y="121465"/>
                  </a:moveTo>
                  <a:cubicBezTo>
                    <a:pt x="48390" y="128354"/>
                    <a:pt x="49724" y="132577"/>
                    <a:pt x="52391" y="134133"/>
                  </a:cubicBezTo>
                  <a:lnTo>
                    <a:pt x="52391" y="134133"/>
                  </a:lnTo>
                  <a:lnTo>
                    <a:pt x="52724" y="134466"/>
                  </a:lnTo>
                  <a:cubicBezTo>
                    <a:pt x="55836" y="136244"/>
                    <a:pt x="62836" y="137133"/>
                    <a:pt x="73727" y="137133"/>
                  </a:cubicBezTo>
                  <a:lnTo>
                    <a:pt x="80728" y="137133"/>
                  </a:lnTo>
                  <a:lnTo>
                    <a:pt x="80728" y="147468"/>
                  </a:lnTo>
                  <a:cubicBezTo>
                    <a:pt x="71838" y="146801"/>
                    <a:pt x="57725" y="146468"/>
                    <a:pt x="38389" y="146468"/>
                  </a:cubicBezTo>
                  <a:cubicBezTo>
                    <a:pt x="39056" y="146468"/>
                    <a:pt x="26388" y="146801"/>
                    <a:pt x="384" y="147468"/>
                  </a:cubicBezTo>
                  <a:lnTo>
                    <a:pt x="384" y="137133"/>
                  </a:lnTo>
                  <a:cubicBezTo>
                    <a:pt x="13497" y="137133"/>
                    <a:pt x="21165" y="136133"/>
                    <a:pt x="23387" y="134133"/>
                  </a:cubicBezTo>
                  <a:lnTo>
                    <a:pt x="24054" y="133466"/>
                  </a:lnTo>
                  <a:cubicBezTo>
                    <a:pt x="25610" y="131688"/>
                    <a:pt x="26388" y="127910"/>
                    <a:pt x="26388" y="122131"/>
                  </a:cubicBezTo>
                  <a:lnTo>
                    <a:pt x="26388" y="32787"/>
                  </a:lnTo>
                  <a:cubicBezTo>
                    <a:pt x="26388" y="24119"/>
                    <a:pt x="24721" y="18785"/>
                    <a:pt x="21387" y="16785"/>
                  </a:cubicBezTo>
                  <a:cubicBezTo>
                    <a:pt x="18720" y="15229"/>
                    <a:pt x="13942" y="14340"/>
                    <a:pt x="7052" y="14118"/>
                  </a:cubicBezTo>
                  <a:lnTo>
                    <a:pt x="384" y="14118"/>
                  </a:lnTo>
                  <a:lnTo>
                    <a:pt x="384" y="3783"/>
                  </a:lnTo>
                  <a:lnTo>
                    <a:pt x="46723" y="116"/>
                  </a:lnTo>
                  <a:lnTo>
                    <a:pt x="46723" y="36787"/>
                  </a:lnTo>
                  <a:cubicBezTo>
                    <a:pt x="52724" y="18118"/>
                    <a:pt x="62614" y="6450"/>
                    <a:pt x="76394" y="1783"/>
                  </a:cubicBezTo>
                  <a:cubicBezTo>
                    <a:pt x="79950" y="672"/>
                    <a:pt x="83728" y="116"/>
                    <a:pt x="87729" y="116"/>
                  </a:cubicBezTo>
                  <a:cubicBezTo>
                    <a:pt x="98174" y="116"/>
                    <a:pt x="105620" y="4006"/>
                    <a:pt x="110065" y="11784"/>
                  </a:cubicBezTo>
                  <a:cubicBezTo>
                    <a:pt x="111621" y="14451"/>
                    <a:pt x="112398" y="17341"/>
                    <a:pt x="112398" y="20452"/>
                  </a:cubicBezTo>
                  <a:cubicBezTo>
                    <a:pt x="112398" y="28231"/>
                    <a:pt x="108731" y="33009"/>
                    <a:pt x="101397" y="34787"/>
                  </a:cubicBezTo>
                  <a:cubicBezTo>
                    <a:pt x="100286" y="35010"/>
                    <a:pt x="99174" y="35121"/>
                    <a:pt x="98063" y="35121"/>
                  </a:cubicBezTo>
                  <a:cubicBezTo>
                    <a:pt x="91173" y="35121"/>
                    <a:pt x="86728" y="32120"/>
                    <a:pt x="84728" y="26119"/>
                  </a:cubicBezTo>
                  <a:cubicBezTo>
                    <a:pt x="84061" y="24564"/>
                    <a:pt x="83728" y="22786"/>
                    <a:pt x="83728" y="20785"/>
                  </a:cubicBezTo>
                  <a:cubicBezTo>
                    <a:pt x="83728" y="14785"/>
                    <a:pt x="86284" y="10451"/>
                    <a:pt x="91396" y="7784"/>
                  </a:cubicBezTo>
                  <a:cubicBezTo>
                    <a:pt x="90951" y="7561"/>
                    <a:pt x="89729" y="7450"/>
                    <a:pt x="87729" y="7450"/>
                  </a:cubicBezTo>
                  <a:cubicBezTo>
                    <a:pt x="72838" y="7450"/>
                    <a:pt x="61836" y="16563"/>
                    <a:pt x="54724" y="34787"/>
                  </a:cubicBezTo>
                  <a:cubicBezTo>
                    <a:pt x="50502" y="45233"/>
                    <a:pt x="48390" y="57012"/>
                    <a:pt x="48390" y="70125"/>
                  </a:cubicBezTo>
                  <a:lnTo>
                    <a:pt x="48390" y="121465"/>
                  </a:lnTo>
                  <a:close/>
                </a:path>
              </a:pathLst>
            </a:custGeom>
            <a:solidFill>
              <a:schemeClr val="bg1"/>
            </a:solidFill>
            <a:ln w="333375" cap="flat">
              <a:noFill/>
              <a:prstDash val="solid"/>
              <a:miter/>
            </a:ln>
          </p:spPr>
          <p:txBody>
            <a:bodyPr rtlCol="0" anchor="ctr"/>
            <a:lstStyle/>
            <a:p>
              <a:endParaRPr lang="ja-JP" altLang="en-US"/>
            </a:p>
          </p:txBody>
        </p:sp>
      </p:grpSp>
      <p:pic>
        <p:nvPicPr>
          <p:cNvPr id="92" name="図 91">
            <a:extLst>
              <a:ext uri="{FF2B5EF4-FFF2-40B4-BE49-F238E27FC236}">
                <a16:creationId xmlns:a16="http://schemas.microsoft.com/office/drawing/2014/main" id="{F07758D3-8140-B77F-50BE-37244F0CF073}"/>
              </a:ext>
            </a:extLst>
          </p:cNvPr>
          <p:cNvPicPr>
            <a:picLocks noChangeAspect="1"/>
          </p:cNvPicPr>
          <p:nvPr/>
        </p:nvPicPr>
        <p:blipFill>
          <a:blip r:embed="rId5"/>
          <a:stretch>
            <a:fillRect/>
          </a:stretch>
        </p:blipFill>
        <p:spPr>
          <a:xfrm>
            <a:off x="6725824" y="2762591"/>
            <a:ext cx="2089957" cy="1139977"/>
          </a:xfrm>
          <a:prstGeom prst="rect">
            <a:avLst/>
          </a:prstGeom>
        </p:spPr>
      </p:pic>
      <p:grpSp>
        <p:nvGrpSpPr>
          <p:cNvPr id="61" name="グラフィックス 58">
            <a:extLst>
              <a:ext uri="{FF2B5EF4-FFF2-40B4-BE49-F238E27FC236}">
                <a16:creationId xmlns:a16="http://schemas.microsoft.com/office/drawing/2014/main" id="{C57554D6-DC85-6794-89CC-7E18201C0577}"/>
              </a:ext>
            </a:extLst>
          </p:cNvPr>
          <p:cNvGrpSpPr/>
          <p:nvPr/>
        </p:nvGrpSpPr>
        <p:grpSpPr>
          <a:xfrm>
            <a:off x="704137" y="862177"/>
            <a:ext cx="7742209" cy="1434117"/>
            <a:chOff x="694172" y="72807"/>
            <a:chExt cx="7742209" cy="1434117"/>
          </a:xfrm>
          <a:solidFill>
            <a:schemeClr val="bg1"/>
          </a:solidFill>
        </p:grpSpPr>
        <p:grpSp>
          <p:nvGrpSpPr>
            <p:cNvPr id="62" name="グラフィックス 58">
              <a:extLst>
                <a:ext uri="{FF2B5EF4-FFF2-40B4-BE49-F238E27FC236}">
                  <a16:creationId xmlns:a16="http://schemas.microsoft.com/office/drawing/2014/main" id="{83E16A51-5974-6695-7005-BCFD35CA4AEE}"/>
                </a:ext>
              </a:extLst>
            </p:cNvPr>
            <p:cNvGrpSpPr/>
            <p:nvPr/>
          </p:nvGrpSpPr>
          <p:grpSpPr>
            <a:xfrm>
              <a:off x="694172" y="72807"/>
              <a:ext cx="4584818" cy="797828"/>
              <a:chOff x="694172" y="72807"/>
              <a:chExt cx="4584818" cy="797828"/>
            </a:xfrm>
            <a:solidFill>
              <a:schemeClr val="bg1"/>
            </a:solidFill>
          </p:grpSpPr>
          <p:sp>
            <p:nvSpPr>
              <p:cNvPr id="65" name="フリーフォーム: 図形 64">
                <a:extLst>
                  <a:ext uri="{FF2B5EF4-FFF2-40B4-BE49-F238E27FC236}">
                    <a16:creationId xmlns:a16="http://schemas.microsoft.com/office/drawing/2014/main" id="{055B9798-4E67-A981-3E05-DB1094066068}"/>
                  </a:ext>
                </a:extLst>
              </p:cNvPr>
              <p:cNvSpPr/>
              <p:nvPr/>
            </p:nvSpPr>
            <p:spPr>
              <a:xfrm flipV="1">
                <a:off x="694172" y="277499"/>
                <a:ext cx="315796" cy="309341"/>
              </a:xfrm>
              <a:custGeom>
                <a:avLst/>
                <a:gdLst>
                  <a:gd name="connsiteX0" fmla="*/ 0 w 315796"/>
                  <a:gd name="connsiteY0" fmla="*/ 292589 h 309341"/>
                  <a:gd name="connsiteX1" fmla="*/ 5726 w 315796"/>
                  <a:gd name="connsiteY1" fmla="*/ 307946 h 309341"/>
                  <a:gd name="connsiteX2" fmla="*/ 10571 w 315796"/>
                  <a:gd name="connsiteY2" fmla="*/ 307946 h 309341"/>
                  <a:gd name="connsiteX3" fmla="*/ 56817 w 315796"/>
                  <a:gd name="connsiteY3" fmla="*/ 306630 h 309341"/>
                  <a:gd name="connsiteX4" fmla="*/ 118038 w 315796"/>
                  <a:gd name="connsiteY4" fmla="*/ 307946 h 309341"/>
                  <a:gd name="connsiteX5" fmla="*/ 122443 w 315796"/>
                  <a:gd name="connsiteY5" fmla="*/ 307946 h 309341"/>
                  <a:gd name="connsiteX6" fmla="*/ 125085 w 315796"/>
                  <a:gd name="connsiteY6" fmla="*/ 303997 h 309341"/>
                  <a:gd name="connsiteX7" fmla="*/ 124204 w 315796"/>
                  <a:gd name="connsiteY7" fmla="*/ 296099 h 309341"/>
                  <a:gd name="connsiteX8" fmla="*/ 120240 w 315796"/>
                  <a:gd name="connsiteY8" fmla="*/ 287762 h 309341"/>
                  <a:gd name="connsiteX9" fmla="*/ 110991 w 315796"/>
                  <a:gd name="connsiteY9" fmla="*/ 287762 h 309341"/>
                  <a:gd name="connsiteX10" fmla="*/ 97778 w 315796"/>
                  <a:gd name="connsiteY10" fmla="*/ 286885 h 309341"/>
                  <a:gd name="connsiteX11" fmla="*/ 83684 w 315796"/>
                  <a:gd name="connsiteY11" fmla="*/ 280303 h 309341"/>
                  <a:gd name="connsiteX12" fmla="*/ 96457 w 315796"/>
                  <a:gd name="connsiteY12" fmla="*/ 170168 h 309341"/>
                  <a:gd name="connsiteX13" fmla="*/ 109670 w 315796"/>
                  <a:gd name="connsiteY13" fmla="*/ 60034 h 309341"/>
                  <a:gd name="connsiteX14" fmla="*/ 141822 w 315796"/>
                  <a:gd name="connsiteY14" fmla="*/ 111371 h 309341"/>
                  <a:gd name="connsiteX15" fmla="*/ 206127 w 315796"/>
                  <a:gd name="connsiteY15" fmla="*/ 214924 h 309341"/>
                  <a:gd name="connsiteX16" fmla="*/ 239160 w 315796"/>
                  <a:gd name="connsiteY16" fmla="*/ 268894 h 309341"/>
                  <a:gd name="connsiteX17" fmla="*/ 240921 w 315796"/>
                  <a:gd name="connsiteY17" fmla="*/ 275476 h 309341"/>
                  <a:gd name="connsiteX18" fmla="*/ 221542 w 315796"/>
                  <a:gd name="connsiteY18" fmla="*/ 287762 h 309341"/>
                  <a:gd name="connsiteX19" fmla="*/ 213614 w 315796"/>
                  <a:gd name="connsiteY19" fmla="*/ 292589 h 309341"/>
                  <a:gd name="connsiteX20" fmla="*/ 214495 w 315796"/>
                  <a:gd name="connsiteY20" fmla="*/ 298293 h 309341"/>
                  <a:gd name="connsiteX21" fmla="*/ 217138 w 315796"/>
                  <a:gd name="connsiteY21" fmla="*/ 306191 h 309341"/>
                  <a:gd name="connsiteX22" fmla="*/ 222863 w 315796"/>
                  <a:gd name="connsiteY22" fmla="*/ 307946 h 309341"/>
                  <a:gd name="connsiteX23" fmla="*/ 228149 w 315796"/>
                  <a:gd name="connsiteY23" fmla="*/ 307946 h 309341"/>
                  <a:gd name="connsiteX24" fmla="*/ 243124 w 315796"/>
                  <a:gd name="connsiteY24" fmla="*/ 307507 h 309341"/>
                  <a:gd name="connsiteX25" fmla="*/ 271312 w 315796"/>
                  <a:gd name="connsiteY25" fmla="*/ 307069 h 309341"/>
                  <a:gd name="connsiteX26" fmla="*/ 309630 w 315796"/>
                  <a:gd name="connsiteY26" fmla="*/ 307946 h 309341"/>
                  <a:gd name="connsiteX27" fmla="*/ 312713 w 315796"/>
                  <a:gd name="connsiteY27" fmla="*/ 307946 h 309341"/>
                  <a:gd name="connsiteX28" fmla="*/ 315796 w 315796"/>
                  <a:gd name="connsiteY28" fmla="*/ 303120 h 309341"/>
                  <a:gd name="connsiteX29" fmla="*/ 311832 w 315796"/>
                  <a:gd name="connsiteY29" fmla="*/ 289078 h 309341"/>
                  <a:gd name="connsiteX30" fmla="*/ 304345 w 315796"/>
                  <a:gd name="connsiteY30" fmla="*/ 287762 h 309341"/>
                  <a:gd name="connsiteX31" fmla="*/ 293774 w 315796"/>
                  <a:gd name="connsiteY31" fmla="*/ 286885 h 309341"/>
                  <a:gd name="connsiteX32" fmla="*/ 284525 w 315796"/>
                  <a:gd name="connsiteY32" fmla="*/ 284691 h 309341"/>
                  <a:gd name="connsiteX33" fmla="*/ 277478 w 315796"/>
                  <a:gd name="connsiteY33" fmla="*/ 281619 h 309341"/>
                  <a:gd name="connsiteX34" fmla="*/ 272193 w 315796"/>
                  <a:gd name="connsiteY34" fmla="*/ 278109 h 309341"/>
                  <a:gd name="connsiteX35" fmla="*/ 267788 w 315796"/>
                  <a:gd name="connsiteY35" fmla="*/ 275037 h 309341"/>
                  <a:gd name="connsiteX36" fmla="*/ 264265 w 315796"/>
                  <a:gd name="connsiteY36" fmla="*/ 271088 h 309341"/>
                  <a:gd name="connsiteX37" fmla="*/ 261182 w 315796"/>
                  <a:gd name="connsiteY37" fmla="*/ 268017 h 309341"/>
                  <a:gd name="connsiteX38" fmla="*/ 176177 w 315796"/>
                  <a:gd name="connsiteY38" fmla="*/ 131994 h 309341"/>
                  <a:gd name="connsiteX39" fmla="*/ 94254 w 315796"/>
                  <a:gd name="connsiteY39" fmla="*/ 1237 h 309341"/>
                  <a:gd name="connsiteX40" fmla="*/ 91171 w 315796"/>
                  <a:gd name="connsiteY40" fmla="*/ -957 h 309341"/>
                  <a:gd name="connsiteX41" fmla="*/ 83243 w 315796"/>
                  <a:gd name="connsiteY41" fmla="*/ -1396 h 309341"/>
                  <a:gd name="connsiteX42" fmla="*/ 80160 w 315796"/>
                  <a:gd name="connsiteY42" fmla="*/ -1396 h 309341"/>
                  <a:gd name="connsiteX43" fmla="*/ 72232 w 315796"/>
                  <a:gd name="connsiteY43" fmla="*/ 1676 h 309341"/>
                  <a:gd name="connsiteX44" fmla="*/ 55055 w 315796"/>
                  <a:gd name="connsiteY44" fmla="*/ 142086 h 309341"/>
                  <a:gd name="connsiteX45" fmla="*/ 37878 w 315796"/>
                  <a:gd name="connsiteY45" fmla="*/ 282936 h 309341"/>
                  <a:gd name="connsiteX46" fmla="*/ 10571 w 315796"/>
                  <a:gd name="connsiteY46" fmla="*/ 287762 h 309341"/>
                  <a:gd name="connsiteX47" fmla="*/ 3083 w 315796"/>
                  <a:gd name="connsiteY47" fmla="*/ 287762 h 309341"/>
                  <a:gd name="connsiteX48" fmla="*/ 0 w 315796"/>
                  <a:gd name="connsiteY48" fmla="*/ 292589 h 30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5796" h="309341">
                    <a:moveTo>
                      <a:pt x="0" y="292589"/>
                    </a:moveTo>
                    <a:cubicBezTo>
                      <a:pt x="0" y="299024"/>
                      <a:pt x="1909" y="304143"/>
                      <a:pt x="5726" y="307946"/>
                    </a:cubicBezTo>
                    <a:lnTo>
                      <a:pt x="10571" y="307946"/>
                    </a:lnTo>
                    <a:cubicBezTo>
                      <a:pt x="22903" y="307069"/>
                      <a:pt x="38318" y="306630"/>
                      <a:pt x="56817" y="306630"/>
                    </a:cubicBezTo>
                    <a:cubicBezTo>
                      <a:pt x="91465" y="306630"/>
                      <a:pt x="111872" y="307069"/>
                      <a:pt x="118038" y="307946"/>
                    </a:cubicBezTo>
                    <a:lnTo>
                      <a:pt x="122443" y="307946"/>
                    </a:lnTo>
                    <a:cubicBezTo>
                      <a:pt x="124204" y="306191"/>
                      <a:pt x="125085" y="304875"/>
                      <a:pt x="125085" y="303997"/>
                    </a:cubicBezTo>
                    <a:cubicBezTo>
                      <a:pt x="125085" y="303120"/>
                      <a:pt x="124792" y="300487"/>
                      <a:pt x="124204" y="296099"/>
                    </a:cubicBezTo>
                    <a:cubicBezTo>
                      <a:pt x="122736" y="291711"/>
                      <a:pt x="121415" y="288932"/>
                      <a:pt x="120240" y="287762"/>
                    </a:cubicBezTo>
                    <a:lnTo>
                      <a:pt x="110991" y="287762"/>
                    </a:lnTo>
                    <a:cubicBezTo>
                      <a:pt x="104531" y="287177"/>
                      <a:pt x="100127" y="286885"/>
                      <a:pt x="97778" y="286885"/>
                    </a:cubicBezTo>
                    <a:cubicBezTo>
                      <a:pt x="89263" y="285422"/>
                      <a:pt x="84565" y="283228"/>
                      <a:pt x="83684" y="280303"/>
                    </a:cubicBezTo>
                    <a:cubicBezTo>
                      <a:pt x="83684" y="279718"/>
                      <a:pt x="87942" y="243006"/>
                      <a:pt x="96457" y="170168"/>
                    </a:cubicBezTo>
                    <a:cubicBezTo>
                      <a:pt x="104972" y="97330"/>
                      <a:pt x="109376" y="60619"/>
                      <a:pt x="109670" y="60034"/>
                    </a:cubicBezTo>
                    <a:lnTo>
                      <a:pt x="141822" y="111371"/>
                    </a:lnTo>
                    <a:cubicBezTo>
                      <a:pt x="163257" y="145597"/>
                      <a:pt x="184692" y="180114"/>
                      <a:pt x="206127" y="214924"/>
                    </a:cubicBezTo>
                    <a:cubicBezTo>
                      <a:pt x="227562" y="249734"/>
                      <a:pt x="238573" y="267724"/>
                      <a:pt x="239160" y="268894"/>
                    </a:cubicBezTo>
                    <a:cubicBezTo>
                      <a:pt x="240334" y="270942"/>
                      <a:pt x="240921" y="273136"/>
                      <a:pt x="240921" y="275476"/>
                    </a:cubicBezTo>
                    <a:cubicBezTo>
                      <a:pt x="240921" y="282497"/>
                      <a:pt x="234461" y="286592"/>
                      <a:pt x="221542" y="287762"/>
                    </a:cubicBezTo>
                    <a:cubicBezTo>
                      <a:pt x="216257" y="287762"/>
                      <a:pt x="213614" y="289371"/>
                      <a:pt x="213614" y="292589"/>
                    </a:cubicBezTo>
                    <a:cubicBezTo>
                      <a:pt x="213614" y="292881"/>
                      <a:pt x="213908" y="294783"/>
                      <a:pt x="214495" y="298293"/>
                    </a:cubicBezTo>
                    <a:cubicBezTo>
                      <a:pt x="215376" y="302388"/>
                      <a:pt x="216257" y="305021"/>
                      <a:pt x="217138" y="306191"/>
                    </a:cubicBezTo>
                    <a:cubicBezTo>
                      <a:pt x="218018" y="307361"/>
                      <a:pt x="219927" y="307946"/>
                      <a:pt x="222863" y="307946"/>
                    </a:cubicBezTo>
                    <a:cubicBezTo>
                      <a:pt x="223450" y="307946"/>
                      <a:pt x="225212" y="307946"/>
                      <a:pt x="228149" y="307946"/>
                    </a:cubicBezTo>
                    <a:cubicBezTo>
                      <a:pt x="231085" y="307946"/>
                      <a:pt x="236077" y="307800"/>
                      <a:pt x="243124" y="307507"/>
                    </a:cubicBezTo>
                    <a:cubicBezTo>
                      <a:pt x="250171" y="307215"/>
                      <a:pt x="259567" y="307069"/>
                      <a:pt x="271312" y="307069"/>
                    </a:cubicBezTo>
                    <a:cubicBezTo>
                      <a:pt x="291572" y="307069"/>
                      <a:pt x="304345" y="307361"/>
                      <a:pt x="309630" y="307946"/>
                    </a:cubicBezTo>
                    <a:lnTo>
                      <a:pt x="312713" y="307946"/>
                    </a:lnTo>
                    <a:cubicBezTo>
                      <a:pt x="314769" y="305898"/>
                      <a:pt x="315796" y="304290"/>
                      <a:pt x="315796" y="303120"/>
                    </a:cubicBezTo>
                    <a:cubicBezTo>
                      <a:pt x="315796" y="298147"/>
                      <a:pt x="314475" y="293466"/>
                      <a:pt x="311832" y="289078"/>
                    </a:cubicBezTo>
                    <a:cubicBezTo>
                      <a:pt x="310952" y="288201"/>
                      <a:pt x="308456" y="287762"/>
                      <a:pt x="304345" y="287762"/>
                    </a:cubicBezTo>
                    <a:cubicBezTo>
                      <a:pt x="300528" y="287469"/>
                      <a:pt x="297004" y="287177"/>
                      <a:pt x="293774" y="286885"/>
                    </a:cubicBezTo>
                    <a:cubicBezTo>
                      <a:pt x="290545" y="286592"/>
                      <a:pt x="287462" y="285861"/>
                      <a:pt x="284525" y="284691"/>
                    </a:cubicBezTo>
                    <a:cubicBezTo>
                      <a:pt x="281589" y="283520"/>
                      <a:pt x="279240" y="282497"/>
                      <a:pt x="277478" y="281619"/>
                    </a:cubicBezTo>
                    <a:cubicBezTo>
                      <a:pt x="275716" y="280742"/>
                      <a:pt x="273955" y="279571"/>
                      <a:pt x="272193" y="278109"/>
                    </a:cubicBezTo>
                    <a:cubicBezTo>
                      <a:pt x="270431" y="276646"/>
                      <a:pt x="268963" y="275622"/>
                      <a:pt x="267788" y="275037"/>
                    </a:cubicBezTo>
                    <a:cubicBezTo>
                      <a:pt x="266614" y="274453"/>
                      <a:pt x="265439" y="273136"/>
                      <a:pt x="264265" y="271088"/>
                    </a:cubicBezTo>
                    <a:cubicBezTo>
                      <a:pt x="263090" y="269041"/>
                      <a:pt x="262063" y="268017"/>
                      <a:pt x="261182" y="268017"/>
                    </a:cubicBezTo>
                    <a:lnTo>
                      <a:pt x="176177" y="131994"/>
                    </a:lnTo>
                    <a:cubicBezTo>
                      <a:pt x="123324" y="46870"/>
                      <a:pt x="96016" y="3285"/>
                      <a:pt x="94254" y="1237"/>
                    </a:cubicBezTo>
                    <a:cubicBezTo>
                      <a:pt x="93374" y="652"/>
                      <a:pt x="92346" y="-79"/>
                      <a:pt x="91171" y="-957"/>
                    </a:cubicBezTo>
                    <a:lnTo>
                      <a:pt x="83243" y="-1396"/>
                    </a:lnTo>
                    <a:lnTo>
                      <a:pt x="80160" y="-1396"/>
                    </a:lnTo>
                    <a:cubicBezTo>
                      <a:pt x="74875" y="-1396"/>
                      <a:pt x="72232" y="-372"/>
                      <a:pt x="72232" y="1676"/>
                    </a:cubicBezTo>
                    <a:cubicBezTo>
                      <a:pt x="71351" y="3431"/>
                      <a:pt x="65626" y="50234"/>
                      <a:pt x="55055" y="142086"/>
                    </a:cubicBezTo>
                    <a:cubicBezTo>
                      <a:pt x="43897" y="235108"/>
                      <a:pt x="38172" y="282058"/>
                      <a:pt x="37878" y="282936"/>
                    </a:cubicBezTo>
                    <a:cubicBezTo>
                      <a:pt x="36410" y="286153"/>
                      <a:pt x="27307" y="287762"/>
                      <a:pt x="10571" y="287762"/>
                    </a:cubicBezTo>
                    <a:lnTo>
                      <a:pt x="3083" y="287762"/>
                    </a:lnTo>
                    <a:cubicBezTo>
                      <a:pt x="1028" y="289225"/>
                      <a:pt x="0" y="290834"/>
                      <a:pt x="0" y="292589"/>
                    </a:cubicBezTo>
                    <a:close/>
                  </a:path>
                </a:pathLst>
              </a:custGeom>
              <a:solidFill>
                <a:schemeClr val="bg1"/>
              </a:solidFill>
              <a:ln w="0" cap="flat">
                <a:noFill/>
                <a:prstDash val="solid"/>
                <a:miter/>
              </a:ln>
            </p:spPr>
            <p:txBody>
              <a:bodyPr rtlCol="0" anchor="ctr"/>
              <a:lstStyle/>
              <a:p>
                <a:endParaRPr lang="ja-JP" altLang="en-US"/>
              </a:p>
            </p:txBody>
          </p:sp>
          <p:grpSp>
            <p:nvGrpSpPr>
              <p:cNvPr id="67" name="グラフィックス 58">
                <a:extLst>
                  <a:ext uri="{FF2B5EF4-FFF2-40B4-BE49-F238E27FC236}">
                    <a16:creationId xmlns:a16="http://schemas.microsoft.com/office/drawing/2014/main" id="{C3B484A5-918F-3FD7-75DC-62C7199CE63A}"/>
                  </a:ext>
                </a:extLst>
              </p:cNvPr>
              <p:cNvGrpSpPr/>
              <p:nvPr/>
            </p:nvGrpSpPr>
            <p:grpSpPr>
              <a:xfrm>
                <a:off x="1156988" y="72807"/>
                <a:ext cx="4122002" cy="797828"/>
                <a:chOff x="1156988" y="72807"/>
                <a:chExt cx="4122002" cy="797828"/>
              </a:xfrm>
              <a:solidFill>
                <a:schemeClr val="bg1"/>
              </a:solidFill>
            </p:grpSpPr>
            <p:sp>
              <p:nvSpPr>
                <p:cNvPr id="68" name="フリーフォーム: 図形 67">
                  <a:extLst>
                    <a:ext uri="{FF2B5EF4-FFF2-40B4-BE49-F238E27FC236}">
                      <a16:creationId xmlns:a16="http://schemas.microsoft.com/office/drawing/2014/main" id="{F146E891-AB8C-4EE4-6AA8-E7546BF9F48A}"/>
                    </a:ext>
                  </a:extLst>
                </p:cNvPr>
                <p:cNvSpPr/>
                <p:nvPr/>
              </p:nvSpPr>
              <p:spPr>
                <a:xfrm flipV="1">
                  <a:off x="1156988" y="416155"/>
                  <a:ext cx="293333" cy="102675"/>
                </a:xfrm>
                <a:custGeom>
                  <a:avLst/>
                  <a:gdLst>
                    <a:gd name="connsiteX0" fmla="*/ 1047 w 293333"/>
                    <a:gd name="connsiteY0" fmla="*/ 92665 h 102675"/>
                    <a:gd name="connsiteX1" fmla="*/ 7213 w 293333"/>
                    <a:gd name="connsiteY1" fmla="*/ 101440 h 102675"/>
                    <a:gd name="connsiteX2" fmla="*/ 287774 w 293333"/>
                    <a:gd name="connsiteY2" fmla="*/ 101440 h 102675"/>
                    <a:gd name="connsiteX3" fmla="*/ 294381 w 293333"/>
                    <a:gd name="connsiteY3" fmla="*/ 92665 h 102675"/>
                    <a:gd name="connsiteX4" fmla="*/ 288215 w 293333"/>
                    <a:gd name="connsiteY4" fmla="*/ 84328 h 102675"/>
                    <a:gd name="connsiteX5" fmla="*/ 148154 w 293333"/>
                    <a:gd name="connsiteY5" fmla="*/ 83889 h 102675"/>
                    <a:gd name="connsiteX6" fmla="*/ 8094 w 293333"/>
                    <a:gd name="connsiteY6" fmla="*/ 83889 h 102675"/>
                    <a:gd name="connsiteX7" fmla="*/ 1047 w 293333"/>
                    <a:gd name="connsiteY7" fmla="*/ 92665 h 102675"/>
                    <a:gd name="connsiteX8" fmla="*/ 1047 w 293333"/>
                    <a:gd name="connsiteY8" fmla="*/ 7541 h 102675"/>
                    <a:gd name="connsiteX9" fmla="*/ 8094 w 293333"/>
                    <a:gd name="connsiteY9" fmla="*/ 16317 h 102675"/>
                    <a:gd name="connsiteX10" fmla="*/ 288215 w 293333"/>
                    <a:gd name="connsiteY10" fmla="*/ 16317 h 102675"/>
                    <a:gd name="connsiteX11" fmla="*/ 294381 w 293333"/>
                    <a:gd name="connsiteY11" fmla="*/ 7541 h 102675"/>
                    <a:gd name="connsiteX12" fmla="*/ 287774 w 293333"/>
                    <a:gd name="connsiteY12" fmla="*/ -1235 h 102675"/>
                    <a:gd name="connsiteX13" fmla="*/ 7213 w 293333"/>
                    <a:gd name="connsiteY13" fmla="*/ -1235 h 102675"/>
                    <a:gd name="connsiteX14" fmla="*/ 1047 w 293333"/>
                    <a:gd name="connsiteY14" fmla="*/ 7541 h 10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3333" h="102675">
                      <a:moveTo>
                        <a:pt x="1047" y="92665"/>
                      </a:moveTo>
                      <a:cubicBezTo>
                        <a:pt x="1047" y="96468"/>
                        <a:pt x="3102" y="99393"/>
                        <a:pt x="7213" y="101440"/>
                      </a:cubicBezTo>
                      <a:lnTo>
                        <a:pt x="287774" y="101440"/>
                      </a:lnTo>
                      <a:cubicBezTo>
                        <a:pt x="292179" y="99100"/>
                        <a:pt x="294381" y="96175"/>
                        <a:pt x="294381" y="92665"/>
                      </a:cubicBezTo>
                      <a:cubicBezTo>
                        <a:pt x="294381" y="89447"/>
                        <a:pt x="292325" y="86668"/>
                        <a:pt x="288215" y="84328"/>
                      </a:cubicBezTo>
                      <a:lnTo>
                        <a:pt x="148154" y="83889"/>
                      </a:lnTo>
                      <a:lnTo>
                        <a:pt x="8094" y="83889"/>
                      </a:lnTo>
                      <a:cubicBezTo>
                        <a:pt x="3396" y="85352"/>
                        <a:pt x="1047" y="88277"/>
                        <a:pt x="1047" y="92665"/>
                      </a:cubicBezTo>
                      <a:close/>
                      <a:moveTo>
                        <a:pt x="1047" y="7541"/>
                      </a:moveTo>
                      <a:cubicBezTo>
                        <a:pt x="1047" y="11929"/>
                        <a:pt x="3396" y="14854"/>
                        <a:pt x="8094" y="16317"/>
                      </a:cubicBezTo>
                      <a:lnTo>
                        <a:pt x="288215" y="16317"/>
                      </a:lnTo>
                      <a:cubicBezTo>
                        <a:pt x="292325" y="13391"/>
                        <a:pt x="294381" y="10466"/>
                        <a:pt x="294381" y="7541"/>
                      </a:cubicBezTo>
                      <a:cubicBezTo>
                        <a:pt x="294381" y="3738"/>
                        <a:pt x="292179" y="813"/>
                        <a:pt x="287774" y="-1235"/>
                      </a:cubicBezTo>
                      <a:lnTo>
                        <a:pt x="7213" y="-1235"/>
                      </a:lnTo>
                      <a:cubicBezTo>
                        <a:pt x="3102" y="813"/>
                        <a:pt x="1047" y="3738"/>
                        <a:pt x="1047" y="7541"/>
                      </a:cubicBezTo>
                      <a:close/>
                    </a:path>
                  </a:pathLst>
                </a:custGeom>
                <a:solidFill>
                  <a:schemeClr val="bg1"/>
                </a:solidFill>
                <a:ln w="0" cap="flat">
                  <a:noFill/>
                  <a:prstDash val="solid"/>
                  <a:miter/>
                </a:ln>
              </p:spPr>
              <p:txBody>
                <a:bodyPr rtlCol="0" anchor="ctr"/>
                <a:lstStyle/>
                <a:p>
                  <a:endParaRPr lang="ja-JP" altLang="en-US"/>
                </a:p>
              </p:txBody>
            </p:sp>
            <p:grpSp>
              <p:nvGrpSpPr>
                <p:cNvPr id="69" name="グラフィックス 58">
                  <a:extLst>
                    <a:ext uri="{FF2B5EF4-FFF2-40B4-BE49-F238E27FC236}">
                      <a16:creationId xmlns:a16="http://schemas.microsoft.com/office/drawing/2014/main" id="{1794FA6D-0712-1EC9-B2F4-1AD0E2C70886}"/>
                    </a:ext>
                  </a:extLst>
                </p:cNvPr>
                <p:cNvGrpSpPr/>
                <p:nvPr/>
              </p:nvGrpSpPr>
              <p:grpSpPr>
                <a:xfrm>
                  <a:off x="1603881" y="380613"/>
                  <a:ext cx="1140317" cy="490022"/>
                  <a:chOff x="1603881" y="380613"/>
                  <a:chExt cx="1140317" cy="490022"/>
                </a:xfrm>
                <a:solidFill>
                  <a:schemeClr val="bg1"/>
                </a:solidFill>
              </p:grpSpPr>
              <p:grpSp>
                <p:nvGrpSpPr>
                  <p:cNvPr id="70" name="グラフィックス 58">
                    <a:extLst>
                      <a:ext uri="{FF2B5EF4-FFF2-40B4-BE49-F238E27FC236}">
                        <a16:creationId xmlns:a16="http://schemas.microsoft.com/office/drawing/2014/main" id="{A2593BC3-7FBE-E47B-2F30-91BC31CE88A8}"/>
                      </a:ext>
                    </a:extLst>
                  </p:cNvPr>
                  <p:cNvGrpSpPr/>
                  <p:nvPr/>
                </p:nvGrpSpPr>
                <p:grpSpPr>
                  <a:xfrm>
                    <a:off x="1772020" y="380613"/>
                    <a:ext cx="803364" cy="201401"/>
                    <a:chOff x="1772020" y="380613"/>
                    <a:chExt cx="803364" cy="201401"/>
                  </a:xfrm>
                  <a:solidFill>
                    <a:schemeClr val="bg1"/>
                  </a:solidFill>
                </p:grpSpPr>
                <p:sp>
                  <p:nvSpPr>
                    <p:cNvPr id="91" name="フリーフォーム: 図形 90">
                      <a:extLst>
                        <a:ext uri="{FF2B5EF4-FFF2-40B4-BE49-F238E27FC236}">
                          <a16:creationId xmlns:a16="http://schemas.microsoft.com/office/drawing/2014/main" id="{C85FA797-742C-6E28-9F3F-F3576A1070B9}"/>
                        </a:ext>
                      </a:extLst>
                    </p:cNvPr>
                    <p:cNvSpPr/>
                    <p:nvPr/>
                  </p:nvSpPr>
                  <p:spPr>
                    <a:xfrm flipV="1">
                      <a:off x="1772020" y="383100"/>
                      <a:ext cx="349710" cy="194088"/>
                    </a:xfrm>
                    <a:custGeom>
                      <a:avLst/>
                      <a:gdLst>
                        <a:gd name="connsiteX0" fmla="*/ 9521 w 349710"/>
                        <a:gd name="connsiteY0" fmla="*/ 19007 h 194088"/>
                        <a:gd name="connsiteX1" fmla="*/ 15687 w 349710"/>
                        <a:gd name="connsiteY1" fmla="*/ 19007 h 194088"/>
                        <a:gd name="connsiteX2" fmla="*/ 36388 w 349710"/>
                        <a:gd name="connsiteY2" fmla="*/ 25150 h 194088"/>
                        <a:gd name="connsiteX3" fmla="*/ 36388 w 349710"/>
                        <a:gd name="connsiteY3" fmla="*/ 28660 h 194088"/>
                        <a:gd name="connsiteX4" fmla="*/ 36388 w 349710"/>
                        <a:gd name="connsiteY4" fmla="*/ 38752 h 194088"/>
                        <a:gd name="connsiteX5" fmla="*/ 36388 w 349710"/>
                        <a:gd name="connsiteY5" fmla="*/ 52354 h 194088"/>
                        <a:gd name="connsiteX6" fmla="*/ 36829 w 349710"/>
                        <a:gd name="connsiteY6" fmla="*/ 69467 h 194088"/>
                        <a:gd name="connsiteX7" fmla="*/ 36829 w 349710"/>
                        <a:gd name="connsiteY7" fmla="*/ 87896 h 194088"/>
                        <a:gd name="connsiteX8" fmla="*/ 36829 w 349710"/>
                        <a:gd name="connsiteY8" fmla="*/ 116856 h 194088"/>
                        <a:gd name="connsiteX9" fmla="*/ 36388 w 349710"/>
                        <a:gd name="connsiteY9" fmla="*/ 142744 h 194088"/>
                        <a:gd name="connsiteX10" fmla="*/ 36388 w 349710"/>
                        <a:gd name="connsiteY10" fmla="*/ 152836 h 194088"/>
                        <a:gd name="connsiteX11" fmla="*/ 30222 w 349710"/>
                        <a:gd name="connsiteY11" fmla="*/ 163805 h 194088"/>
                        <a:gd name="connsiteX12" fmla="*/ 10402 w 349710"/>
                        <a:gd name="connsiteY12" fmla="*/ 167754 h 194088"/>
                        <a:gd name="connsiteX13" fmla="*/ 2474 w 349710"/>
                        <a:gd name="connsiteY13" fmla="*/ 167754 h 194088"/>
                        <a:gd name="connsiteX14" fmla="*/ 2474 w 349710"/>
                        <a:gd name="connsiteY14" fmla="*/ 177846 h 194088"/>
                        <a:gd name="connsiteX15" fmla="*/ 3355 w 349710"/>
                        <a:gd name="connsiteY15" fmla="*/ 187938 h 194088"/>
                        <a:gd name="connsiteX16" fmla="*/ 7759 w 349710"/>
                        <a:gd name="connsiteY16" fmla="*/ 188377 h 194088"/>
                        <a:gd name="connsiteX17" fmla="*/ 20092 w 349710"/>
                        <a:gd name="connsiteY17" fmla="*/ 189255 h 194088"/>
                        <a:gd name="connsiteX18" fmla="*/ 36388 w 349710"/>
                        <a:gd name="connsiteY18" fmla="*/ 190132 h 194088"/>
                        <a:gd name="connsiteX19" fmla="*/ 52244 w 349710"/>
                        <a:gd name="connsiteY19" fmla="*/ 191010 h 194088"/>
                        <a:gd name="connsiteX20" fmla="*/ 65017 w 349710"/>
                        <a:gd name="connsiteY20" fmla="*/ 192326 h 194088"/>
                        <a:gd name="connsiteX21" fmla="*/ 69862 w 349710"/>
                        <a:gd name="connsiteY21" fmla="*/ 192765 h 194088"/>
                        <a:gd name="connsiteX22" fmla="*/ 71183 w 349710"/>
                        <a:gd name="connsiteY22" fmla="*/ 192765 h 194088"/>
                        <a:gd name="connsiteX23" fmla="*/ 71183 w 349710"/>
                        <a:gd name="connsiteY23" fmla="*/ 175214 h 194088"/>
                        <a:gd name="connsiteX24" fmla="*/ 71623 w 349710"/>
                        <a:gd name="connsiteY24" fmla="*/ 158540 h 194088"/>
                        <a:gd name="connsiteX25" fmla="*/ 73826 w 349710"/>
                        <a:gd name="connsiteY25" fmla="*/ 160734 h 194088"/>
                        <a:gd name="connsiteX26" fmla="*/ 79111 w 349710"/>
                        <a:gd name="connsiteY26" fmla="*/ 167316 h 194088"/>
                        <a:gd name="connsiteX27" fmla="*/ 87479 w 349710"/>
                        <a:gd name="connsiteY27" fmla="*/ 175214 h 194088"/>
                        <a:gd name="connsiteX28" fmla="*/ 100252 w 349710"/>
                        <a:gd name="connsiteY28" fmla="*/ 183551 h 194088"/>
                        <a:gd name="connsiteX29" fmla="*/ 116989 w 349710"/>
                        <a:gd name="connsiteY29" fmla="*/ 190571 h 194088"/>
                        <a:gd name="connsiteX30" fmla="*/ 139451 w 349710"/>
                        <a:gd name="connsiteY30" fmla="*/ 192765 h 194088"/>
                        <a:gd name="connsiteX31" fmla="*/ 151784 w 349710"/>
                        <a:gd name="connsiteY31" fmla="*/ 191887 h 194088"/>
                        <a:gd name="connsiteX32" fmla="*/ 161914 w 349710"/>
                        <a:gd name="connsiteY32" fmla="*/ 189255 h 194088"/>
                        <a:gd name="connsiteX33" fmla="*/ 170282 w 349710"/>
                        <a:gd name="connsiteY33" fmla="*/ 185744 h 194088"/>
                        <a:gd name="connsiteX34" fmla="*/ 176889 w 349710"/>
                        <a:gd name="connsiteY34" fmla="*/ 181795 h 194088"/>
                        <a:gd name="connsiteX35" fmla="*/ 181734 w 349710"/>
                        <a:gd name="connsiteY35" fmla="*/ 176969 h 194088"/>
                        <a:gd name="connsiteX36" fmla="*/ 185698 w 349710"/>
                        <a:gd name="connsiteY36" fmla="*/ 172142 h 194088"/>
                        <a:gd name="connsiteX37" fmla="*/ 188781 w 349710"/>
                        <a:gd name="connsiteY37" fmla="*/ 167316 h 194088"/>
                        <a:gd name="connsiteX38" fmla="*/ 190543 w 349710"/>
                        <a:gd name="connsiteY38" fmla="*/ 162928 h 194088"/>
                        <a:gd name="connsiteX39" fmla="*/ 191864 w 349710"/>
                        <a:gd name="connsiteY39" fmla="*/ 159417 h 194088"/>
                        <a:gd name="connsiteX40" fmla="*/ 192745 w 349710"/>
                        <a:gd name="connsiteY40" fmla="*/ 157224 h 194088"/>
                        <a:gd name="connsiteX41" fmla="*/ 194066 w 349710"/>
                        <a:gd name="connsiteY41" fmla="*/ 158979 h 194088"/>
                        <a:gd name="connsiteX42" fmla="*/ 196709 w 349710"/>
                        <a:gd name="connsiteY42" fmla="*/ 162489 h 194088"/>
                        <a:gd name="connsiteX43" fmla="*/ 200673 w 349710"/>
                        <a:gd name="connsiteY43" fmla="*/ 167316 h 194088"/>
                        <a:gd name="connsiteX44" fmla="*/ 206399 w 349710"/>
                        <a:gd name="connsiteY44" fmla="*/ 173020 h 194088"/>
                        <a:gd name="connsiteX45" fmla="*/ 213005 w 349710"/>
                        <a:gd name="connsiteY45" fmla="*/ 178724 h 194088"/>
                        <a:gd name="connsiteX46" fmla="*/ 221814 w 349710"/>
                        <a:gd name="connsiteY46" fmla="*/ 183989 h 194088"/>
                        <a:gd name="connsiteX47" fmla="*/ 231944 w 349710"/>
                        <a:gd name="connsiteY47" fmla="*/ 188377 h 194088"/>
                        <a:gd name="connsiteX48" fmla="*/ 243396 w 349710"/>
                        <a:gd name="connsiteY48" fmla="*/ 191449 h 194088"/>
                        <a:gd name="connsiteX49" fmla="*/ 257049 w 349710"/>
                        <a:gd name="connsiteY49" fmla="*/ 192765 h 194088"/>
                        <a:gd name="connsiteX50" fmla="*/ 317390 w 349710"/>
                        <a:gd name="connsiteY50" fmla="*/ 143182 h 194088"/>
                        <a:gd name="connsiteX51" fmla="*/ 317830 w 349710"/>
                        <a:gd name="connsiteY51" fmla="*/ 82192 h 194088"/>
                        <a:gd name="connsiteX52" fmla="*/ 317830 w 349710"/>
                        <a:gd name="connsiteY52" fmla="*/ 44456 h 194088"/>
                        <a:gd name="connsiteX53" fmla="*/ 318711 w 349710"/>
                        <a:gd name="connsiteY53" fmla="*/ 24711 h 194088"/>
                        <a:gd name="connsiteX54" fmla="*/ 323556 w 349710"/>
                        <a:gd name="connsiteY54" fmla="*/ 20323 h 194088"/>
                        <a:gd name="connsiteX55" fmla="*/ 345138 w 349710"/>
                        <a:gd name="connsiteY55" fmla="*/ 19007 h 194088"/>
                        <a:gd name="connsiteX56" fmla="*/ 352185 w 349710"/>
                        <a:gd name="connsiteY56" fmla="*/ 19007 h 194088"/>
                        <a:gd name="connsiteX57" fmla="*/ 352185 w 349710"/>
                        <a:gd name="connsiteY57" fmla="*/ -1177 h 194088"/>
                        <a:gd name="connsiteX58" fmla="*/ 348661 w 349710"/>
                        <a:gd name="connsiteY58" fmla="*/ -1177 h 194088"/>
                        <a:gd name="connsiteX59" fmla="*/ 338531 w 349710"/>
                        <a:gd name="connsiteY59" fmla="*/ -738 h 194088"/>
                        <a:gd name="connsiteX60" fmla="*/ 316068 w 349710"/>
                        <a:gd name="connsiteY60" fmla="*/ -299 h 194088"/>
                        <a:gd name="connsiteX61" fmla="*/ 299332 w 349710"/>
                        <a:gd name="connsiteY61" fmla="*/ 139 h 194088"/>
                        <a:gd name="connsiteX62" fmla="*/ 250002 w 349710"/>
                        <a:gd name="connsiteY62" fmla="*/ -1177 h 194088"/>
                        <a:gd name="connsiteX63" fmla="*/ 246479 w 349710"/>
                        <a:gd name="connsiteY63" fmla="*/ -1177 h 194088"/>
                        <a:gd name="connsiteX64" fmla="*/ 246479 w 349710"/>
                        <a:gd name="connsiteY64" fmla="*/ 19007 h 194088"/>
                        <a:gd name="connsiteX65" fmla="*/ 253526 w 349710"/>
                        <a:gd name="connsiteY65" fmla="*/ 19007 h 194088"/>
                        <a:gd name="connsiteX66" fmla="*/ 280393 w 349710"/>
                        <a:gd name="connsiteY66" fmla="*/ 26027 h 194088"/>
                        <a:gd name="connsiteX67" fmla="*/ 280833 w 349710"/>
                        <a:gd name="connsiteY67" fmla="*/ 86580 h 194088"/>
                        <a:gd name="connsiteX68" fmla="*/ 279952 w 349710"/>
                        <a:gd name="connsiteY68" fmla="*/ 149325 h 194088"/>
                        <a:gd name="connsiteX69" fmla="*/ 271143 w 349710"/>
                        <a:gd name="connsiteY69" fmla="*/ 167754 h 194088"/>
                        <a:gd name="connsiteX70" fmla="*/ 260573 w 349710"/>
                        <a:gd name="connsiteY70" fmla="*/ 175214 h 194088"/>
                        <a:gd name="connsiteX71" fmla="*/ 249121 w 349710"/>
                        <a:gd name="connsiteY71" fmla="*/ 176091 h 194088"/>
                        <a:gd name="connsiteX72" fmla="*/ 214326 w 349710"/>
                        <a:gd name="connsiteY72" fmla="*/ 161173 h 194088"/>
                        <a:gd name="connsiteX73" fmla="*/ 199351 w 349710"/>
                        <a:gd name="connsiteY73" fmla="*/ 137040 h 194088"/>
                        <a:gd name="connsiteX74" fmla="*/ 195828 w 349710"/>
                        <a:gd name="connsiteY74" fmla="*/ 100621 h 194088"/>
                        <a:gd name="connsiteX75" fmla="*/ 195828 w 349710"/>
                        <a:gd name="connsiteY75" fmla="*/ 72538 h 194088"/>
                        <a:gd name="connsiteX76" fmla="*/ 195828 w 349710"/>
                        <a:gd name="connsiteY76" fmla="*/ 46212 h 194088"/>
                        <a:gd name="connsiteX77" fmla="*/ 196268 w 349710"/>
                        <a:gd name="connsiteY77" fmla="*/ 28660 h 194088"/>
                        <a:gd name="connsiteX78" fmla="*/ 197590 w 349710"/>
                        <a:gd name="connsiteY78" fmla="*/ 22956 h 194088"/>
                        <a:gd name="connsiteX79" fmla="*/ 201554 w 349710"/>
                        <a:gd name="connsiteY79" fmla="*/ 20323 h 194088"/>
                        <a:gd name="connsiteX80" fmla="*/ 223135 w 349710"/>
                        <a:gd name="connsiteY80" fmla="*/ 19007 h 194088"/>
                        <a:gd name="connsiteX81" fmla="*/ 230182 w 349710"/>
                        <a:gd name="connsiteY81" fmla="*/ 19007 h 194088"/>
                        <a:gd name="connsiteX82" fmla="*/ 230182 w 349710"/>
                        <a:gd name="connsiteY82" fmla="*/ -1177 h 194088"/>
                        <a:gd name="connsiteX83" fmla="*/ 226659 w 349710"/>
                        <a:gd name="connsiteY83" fmla="*/ -1177 h 194088"/>
                        <a:gd name="connsiteX84" fmla="*/ 216088 w 349710"/>
                        <a:gd name="connsiteY84" fmla="*/ -738 h 194088"/>
                        <a:gd name="connsiteX85" fmla="*/ 194066 w 349710"/>
                        <a:gd name="connsiteY85" fmla="*/ -299 h 194088"/>
                        <a:gd name="connsiteX86" fmla="*/ 177329 w 349710"/>
                        <a:gd name="connsiteY86" fmla="*/ 139 h 194088"/>
                        <a:gd name="connsiteX87" fmla="*/ 128000 w 349710"/>
                        <a:gd name="connsiteY87" fmla="*/ -1177 h 194088"/>
                        <a:gd name="connsiteX88" fmla="*/ 124476 w 349710"/>
                        <a:gd name="connsiteY88" fmla="*/ -1177 h 194088"/>
                        <a:gd name="connsiteX89" fmla="*/ 124476 w 349710"/>
                        <a:gd name="connsiteY89" fmla="*/ 19007 h 194088"/>
                        <a:gd name="connsiteX90" fmla="*/ 131524 w 349710"/>
                        <a:gd name="connsiteY90" fmla="*/ 19007 h 194088"/>
                        <a:gd name="connsiteX91" fmla="*/ 158390 w 349710"/>
                        <a:gd name="connsiteY91" fmla="*/ 26027 h 194088"/>
                        <a:gd name="connsiteX92" fmla="*/ 158831 w 349710"/>
                        <a:gd name="connsiteY92" fmla="*/ 86580 h 194088"/>
                        <a:gd name="connsiteX93" fmla="*/ 157950 w 349710"/>
                        <a:gd name="connsiteY93" fmla="*/ 149325 h 194088"/>
                        <a:gd name="connsiteX94" fmla="*/ 149141 w 349710"/>
                        <a:gd name="connsiteY94" fmla="*/ 167754 h 194088"/>
                        <a:gd name="connsiteX95" fmla="*/ 138571 w 349710"/>
                        <a:gd name="connsiteY95" fmla="*/ 175214 h 194088"/>
                        <a:gd name="connsiteX96" fmla="*/ 127119 w 349710"/>
                        <a:gd name="connsiteY96" fmla="*/ 176091 h 194088"/>
                        <a:gd name="connsiteX97" fmla="*/ 92324 w 349710"/>
                        <a:gd name="connsiteY97" fmla="*/ 161173 h 194088"/>
                        <a:gd name="connsiteX98" fmla="*/ 77349 w 349710"/>
                        <a:gd name="connsiteY98" fmla="*/ 137040 h 194088"/>
                        <a:gd name="connsiteX99" fmla="*/ 73826 w 349710"/>
                        <a:gd name="connsiteY99" fmla="*/ 100621 h 194088"/>
                        <a:gd name="connsiteX100" fmla="*/ 73826 w 349710"/>
                        <a:gd name="connsiteY100" fmla="*/ 72538 h 194088"/>
                        <a:gd name="connsiteX101" fmla="*/ 73826 w 349710"/>
                        <a:gd name="connsiteY101" fmla="*/ 46212 h 194088"/>
                        <a:gd name="connsiteX102" fmla="*/ 74266 w 349710"/>
                        <a:gd name="connsiteY102" fmla="*/ 28660 h 194088"/>
                        <a:gd name="connsiteX103" fmla="*/ 75587 w 349710"/>
                        <a:gd name="connsiteY103" fmla="*/ 22956 h 194088"/>
                        <a:gd name="connsiteX104" fmla="*/ 79551 w 349710"/>
                        <a:gd name="connsiteY104" fmla="*/ 20323 h 194088"/>
                        <a:gd name="connsiteX105" fmla="*/ 101133 w 349710"/>
                        <a:gd name="connsiteY105" fmla="*/ 19007 h 194088"/>
                        <a:gd name="connsiteX106" fmla="*/ 108180 w 349710"/>
                        <a:gd name="connsiteY106" fmla="*/ 19007 h 194088"/>
                        <a:gd name="connsiteX107" fmla="*/ 108180 w 349710"/>
                        <a:gd name="connsiteY107" fmla="*/ -1177 h 194088"/>
                        <a:gd name="connsiteX108" fmla="*/ 104657 w 349710"/>
                        <a:gd name="connsiteY108" fmla="*/ -1177 h 194088"/>
                        <a:gd name="connsiteX109" fmla="*/ 94526 w 349710"/>
                        <a:gd name="connsiteY109" fmla="*/ -738 h 194088"/>
                        <a:gd name="connsiteX110" fmla="*/ 72064 w 349710"/>
                        <a:gd name="connsiteY110" fmla="*/ -299 h 194088"/>
                        <a:gd name="connsiteX111" fmla="*/ 55327 w 349710"/>
                        <a:gd name="connsiteY111" fmla="*/ 139 h 194088"/>
                        <a:gd name="connsiteX112" fmla="*/ 5998 w 349710"/>
                        <a:gd name="connsiteY112" fmla="*/ -1177 h 194088"/>
                        <a:gd name="connsiteX113" fmla="*/ 2474 w 349710"/>
                        <a:gd name="connsiteY113" fmla="*/ -1177 h 194088"/>
                        <a:gd name="connsiteX114" fmla="*/ 2474 w 349710"/>
                        <a:gd name="connsiteY114" fmla="*/ 19007 h 194088"/>
                        <a:gd name="connsiteX115" fmla="*/ 9521 w 349710"/>
                        <a:gd name="connsiteY115" fmla="*/ 19007 h 19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49710" h="194088">
                          <a:moveTo>
                            <a:pt x="9521" y="19007"/>
                          </a:moveTo>
                          <a:lnTo>
                            <a:pt x="15687" y="19007"/>
                          </a:lnTo>
                          <a:cubicBezTo>
                            <a:pt x="27139" y="19007"/>
                            <a:pt x="34039" y="21055"/>
                            <a:pt x="36388" y="25150"/>
                          </a:cubicBezTo>
                          <a:lnTo>
                            <a:pt x="36388" y="28660"/>
                          </a:lnTo>
                          <a:cubicBezTo>
                            <a:pt x="36388" y="31293"/>
                            <a:pt x="36388" y="34657"/>
                            <a:pt x="36388" y="38752"/>
                          </a:cubicBezTo>
                          <a:cubicBezTo>
                            <a:pt x="36388" y="42847"/>
                            <a:pt x="36388" y="47382"/>
                            <a:pt x="36388" y="52354"/>
                          </a:cubicBezTo>
                          <a:cubicBezTo>
                            <a:pt x="36388" y="57327"/>
                            <a:pt x="36535" y="63031"/>
                            <a:pt x="36829" y="69467"/>
                          </a:cubicBezTo>
                          <a:cubicBezTo>
                            <a:pt x="37122" y="75903"/>
                            <a:pt x="37122" y="82046"/>
                            <a:pt x="36829" y="87896"/>
                          </a:cubicBezTo>
                          <a:cubicBezTo>
                            <a:pt x="36829" y="96964"/>
                            <a:pt x="36829" y="106617"/>
                            <a:pt x="36829" y="116856"/>
                          </a:cubicBezTo>
                          <a:cubicBezTo>
                            <a:pt x="36829" y="127094"/>
                            <a:pt x="36682" y="135723"/>
                            <a:pt x="36388" y="142744"/>
                          </a:cubicBezTo>
                          <a:lnTo>
                            <a:pt x="36388" y="152836"/>
                          </a:lnTo>
                          <a:cubicBezTo>
                            <a:pt x="35507" y="158394"/>
                            <a:pt x="33452" y="162050"/>
                            <a:pt x="30222" y="163805"/>
                          </a:cubicBezTo>
                          <a:cubicBezTo>
                            <a:pt x="26992" y="165560"/>
                            <a:pt x="20385" y="166877"/>
                            <a:pt x="10402" y="167754"/>
                          </a:cubicBezTo>
                          <a:lnTo>
                            <a:pt x="2474" y="167754"/>
                          </a:lnTo>
                          <a:lnTo>
                            <a:pt x="2474" y="177846"/>
                          </a:lnTo>
                          <a:cubicBezTo>
                            <a:pt x="2474" y="184574"/>
                            <a:pt x="2768" y="187938"/>
                            <a:pt x="3355" y="187938"/>
                          </a:cubicBezTo>
                          <a:lnTo>
                            <a:pt x="7759" y="188377"/>
                          </a:lnTo>
                          <a:cubicBezTo>
                            <a:pt x="10696" y="188670"/>
                            <a:pt x="14807" y="188962"/>
                            <a:pt x="20092" y="189255"/>
                          </a:cubicBezTo>
                          <a:cubicBezTo>
                            <a:pt x="25377" y="189547"/>
                            <a:pt x="30809" y="189840"/>
                            <a:pt x="36388" y="190132"/>
                          </a:cubicBezTo>
                          <a:cubicBezTo>
                            <a:pt x="41380" y="190425"/>
                            <a:pt x="46665" y="190717"/>
                            <a:pt x="52244" y="191010"/>
                          </a:cubicBezTo>
                          <a:cubicBezTo>
                            <a:pt x="57823" y="191302"/>
                            <a:pt x="62080" y="191741"/>
                            <a:pt x="65017" y="192326"/>
                          </a:cubicBezTo>
                          <a:cubicBezTo>
                            <a:pt x="67953" y="192911"/>
                            <a:pt x="69568" y="193058"/>
                            <a:pt x="69862" y="192765"/>
                          </a:cubicBezTo>
                          <a:lnTo>
                            <a:pt x="71183" y="192765"/>
                          </a:lnTo>
                          <a:lnTo>
                            <a:pt x="71183" y="175214"/>
                          </a:lnTo>
                          <a:cubicBezTo>
                            <a:pt x="71183" y="164098"/>
                            <a:pt x="71330" y="158540"/>
                            <a:pt x="71623" y="158540"/>
                          </a:cubicBezTo>
                          <a:cubicBezTo>
                            <a:pt x="71917" y="158540"/>
                            <a:pt x="72651" y="159271"/>
                            <a:pt x="73826" y="160734"/>
                          </a:cubicBezTo>
                          <a:cubicBezTo>
                            <a:pt x="75000" y="162196"/>
                            <a:pt x="76762" y="164390"/>
                            <a:pt x="79111" y="167316"/>
                          </a:cubicBezTo>
                          <a:cubicBezTo>
                            <a:pt x="81460" y="170241"/>
                            <a:pt x="84250" y="172874"/>
                            <a:pt x="87479" y="175214"/>
                          </a:cubicBezTo>
                          <a:cubicBezTo>
                            <a:pt x="90709" y="177554"/>
                            <a:pt x="94967" y="180333"/>
                            <a:pt x="100252" y="183551"/>
                          </a:cubicBezTo>
                          <a:cubicBezTo>
                            <a:pt x="105537" y="186768"/>
                            <a:pt x="111117" y="189109"/>
                            <a:pt x="116989" y="190571"/>
                          </a:cubicBezTo>
                          <a:cubicBezTo>
                            <a:pt x="122861" y="192033"/>
                            <a:pt x="130349" y="192765"/>
                            <a:pt x="139451" y="192765"/>
                          </a:cubicBezTo>
                          <a:cubicBezTo>
                            <a:pt x="143856" y="192765"/>
                            <a:pt x="147967" y="192472"/>
                            <a:pt x="151784" y="191887"/>
                          </a:cubicBezTo>
                          <a:cubicBezTo>
                            <a:pt x="155601" y="191302"/>
                            <a:pt x="158978" y="190425"/>
                            <a:pt x="161914" y="189255"/>
                          </a:cubicBezTo>
                          <a:cubicBezTo>
                            <a:pt x="164850" y="188084"/>
                            <a:pt x="167640" y="186915"/>
                            <a:pt x="170282" y="185744"/>
                          </a:cubicBezTo>
                          <a:cubicBezTo>
                            <a:pt x="172925" y="184574"/>
                            <a:pt x="175127" y="183258"/>
                            <a:pt x="176889" y="181795"/>
                          </a:cubicBezTo>
                          <a:cubicBezTo>
                            <a:pt x="178651" y="180333"/>
                            <a:pt x="180266" y="178724"/>
                            <a:pt x="181734" y="176969"/>
                          </a:cubicBezTo>
                          <a:cubicBezTo>
                            <a:pt x="183202" y="175214"/>
                            <a:pt x="184523" y="173605"/>
                            <a:pt x="185698" y="172142"/>
                          </a:cubicBezTo>
                          <a:cubicBezTo>
                            <a:pt x="186872" y="170680"/>
                            <a:pt x="187900" y="169071"/>
                            <a:pt x="188781" y="167316"/>
                          </a:cubicBezTo>
                          <a:cubicBezTo>
                            <a:pt x="189662" y="165560"/>
                            <a:pt x="190249" y="164098"/>
                            <a:pt x="190543" y="162928"/>
                          </a:cubicBezTo>
                          <a:cubicBezTo>
                            <a:pt x="190836" y="161757"/>
                            <a:pt x="191277" y="160588"/>
                            <a:pt x="191864" y="159417"/>
                          </a:cubicBezTo>
                          <a:lnTo>
                            <a:pt x="192745" y="157224"/>
                          </a:lnTo>
                          <a:lnTo>
                            <a:pt x="194066" y="158979"/>
                          </a:lnTo>
                          <a:cubicBezTo>
                            <a:pt x="194947" y="160149"/>
                            <a:pt x="195828" y="161319"/>
                            <a:pt x="196709" y="162489"/>
                          </a:cubicBezTo>
                          <a:cubicBezTo>
                            <a:pt x="197590" y="163659"/>
                            <a:pt x="198911" y="165268"/>
                            <a:pt x="200673" y="167316"/>
                          </a:cubicBezTo>
                          <a:cubicBezTo>
                            <a:pt x="202435" y="169363"/>
                            <a:pt x="204343" y="171265"/>
                            <a:pt x="206399" y="173020"/>
                          </a:cubicBezTo>
                          <a:cubicBezTo>
                            <a:pt x="208454" y="174775"/>
                            <a:pt x="210656" y="176676"/>
                            <a:pt x="213005" y="178724"/>
                          </a:cubicBezTo>
                          <a:cubicBezTo>
                            <a:pt x="215354" y="180772"/>
                            <a:pt x="218290" y="182527"/>
                            <a:pt x="221814" y="183989"/>
                          </a:cubicBezTo>
                          <a:cubicBezTo>
                            <a:pt x="225338" y="185452"/>
                            <a:pt x="228714" y="186915"/>
                            <a:pt x="231944" y="188377"/>
                          </a:cubicBezTo>
                          <a:cubicBezTo>
                            <a:pt x="235174" y="189840"/>
                            <a:pt x="238991" y="190864"/>
                            <a:pt x="243396" y="191449"/>
                          </a:cubicBezTo>
                          <a:cubicBezTo>
                            <a:pt x="247800" y="192033"/>
                            <a:pt x="252351" y="192472"/>
                            <a:pt x="257049" y="192765"/>
                          </a:cubicBezTo>
                          <a:cubicBezTo>
                            <a:pt x="294046" y="192765"/>
                            <a:pt x="314160" y="176237"/>
                            <a:pt x="317390" y="143182"/>
                          </a:cubicBezTo>
                          <a:cubicBezTo>
                            <a:pt x="317684" y="141135"/>
                            <a:pt x="317830" y="120805"/>
                            <a:pt x="317830" y="82192"/>
                          </a:cubicBezTo>
                          <a:lnTo>
                            <a:pt x="317830" y="44456"/>
                          </a:lnTo>
                          <a:cubicBezTo>
                            <a:pt x="317830" y="33341"/>
                            <a:pt x="318124" y="26759"/>
                            <a:pt x="318711" y="24711"/>
                          </a:cubicBezTo>
                          <a:cubicBezTo>
                            <a:pt x="319298" y="22663"/>
                            <a:pt x="320913" y="21201"/>
                            <a:pt x="323556" y="20323"/>
                          </a:cubicBezTo>
                          <a:cubicBezTo>
                            <a:pt x="329722" y="19446"/>
                            <a:pt x="336916" y="19007"/>
                            <a:pt x="345138" y="19007"/>
                          </a:cubicBezTo>
                          <a:lnTo>
                            <a:pt x="352185" y="19007"/>
                          </a:lnTo>
                          <a:lnTo>
                            <a:pt x="352185" y="-1177"/>
                          </a:lnTo>
                          <a:lnTo>
                            <a:pt x="348661" y="-1177"/>
                          </a:lnTo>
                          <a:lnTo>
                            <a:pt x="338531" y="-738"/>
                          </a:lnTo>
                          <a:cubicBezTo>
                            <a:pt x="331484" y="-446"/>
                            <a:pt x="323996" y="-299"/>
                            <a:pt x="316068" y="-299"/>
                          </a:cubicBezTo>
                          <a:cubicBezTo>
                            <a:pt x="308140" y="-299"/>
                            <a:pt x="302561" y="-153"/>
                            <a:pt x="299332" y="139"/>
                          </a:cubicBezTo>
                          <a:cubicBezTo>
                            <a:pt x="269088" y="139"/>
                            <a:pt x="252645" y="-299"/>
                            <a:pt x="250002" y="-1177"/>
                          </a:cubicBezTo>
                          <a:lnTo>
                            <a:pt x="246479" y="-1177"/>
                          </a:lnTo>
                          <a:lnTo>
                            <a:pt x="246479" y="19007"/>
                          </a:lnTo>
                          <a:lnTo>
                            <a:pt x="253526" y="19007"/>
                          </a:lnTo>
                          <a:cubicBezTo>
                            <a:pt x="271437" y="19007"/>
                            <a:pt x="280393" y="21347"/>
                            <a:pt x="280393" y="26027"/>
                          </a:cubicBezTo>
                          <a:cubicBezTo>
                            <a:pt x="280686" y="26613"/>
                            <a:pt x="280833" y="46796"/>
                            <a:pt x="280833" y="86580"/>
                          </a:cubicBezTo>
                          <a:cubicBezTo>
                            <a:pt x="280539" y="126070"/>
                            <a:pt x="280246" y="146985"/>
                            <a:pt x="279952" y="149325"/>
                          </a:cubicBezTo>
                          <a:cubicBezTo>
                            <a:pt x="278190" y="157516"/>
                            <a:pt x="275254" y="163659"/>
                            <a:pt x="271143" y="167754"/>
                          </a:cubicBezTo>
                          <a:cubicBezTo>
                            <a:pt x="267033" y="171849"/>
                            <a:pt x="263509" y="174336"/>
                            <a:pt x="260573" y="175214"/>
                          </a:cubicBezTo>
                          <a:cubicBezTo>
                            <a:pt x="257636" y="176091"/>
                            <a:pt x="253820" y="176384"/>
                            <a:pt x="249121" y="176091"/>
                          </a:cubicBezTo>
                          <a:cubicBezTo>
                            <a:pt x="235908" y="176091"/>
                            <a:pt x="224310" y="171118"/>
                            <a:pt x="214326" y="161173"/>
                          </a:cubicBezTo>
                          <a:cubicBezTo>
                            <a:pt x="206399" y="153274"/>
                            <a:pt x="201407" y="145230"/>
                            <a:pt x="199351" y="137040"/>
                          </a:cubicBezTo>
                          <a:cubicBezTo>
                            <a:pt x="197296" y="128849"/>
                            <a:pt x="196122" y="116709"/>
                            <a:pt x="195828" y="100621"/>
                          </a:cubicBezTo>
                          <a:lnTo>
                            <a:pt x="195828" y="72538"/>
                          </a:lnTo>
                          <a:lnTo>
                            <a:pt x="195828" y="46212"/>
                          </a:lnTo>
                          <a:cubicBezTo>
                            <a:pt x="195828" y="37436"/>
                            <a:pt x="195975" y="31585"/>
                            <a:pt x="196268" y="28660"/>
                          </a:cubicBezTo>
                          <a:cubicBezTo>
                            <a:pt x="196562" y="25735"/>
                            <a:pt x="197003" y="23834"/>
                            <a:pt x="197590" y="22956"/>
                          </a:cubicBezTo>
                          <a:cubicBezTo>
                            <a:pt x="198177" y="22078"/>
                            <a:pt x="199498" y="21201"/>
                            <a:pt x="201554" y="20323"/>
                          </a:cubicBezTo>
                          <a:cubicBezTo>
                            <a:pt x="207720" y="19446"/>
                            <a:pt x="214914" y="19007"/>
                            <a:pt x="223135" y="19007"/>
                          </a:cubicBezTo>
                          <a:lnTo>
                            <a:pt x="230182" y="19007"/>
                          </a:lnTo>
                          <a:lnTo>
                            <a:pt x="230182" y="-1177"/>
                          </a:lnTo>
                          <a:lnTo>
                            <a:pt x="226659" y="-1177"/>
                          </a:lnTo>
                          <a:lnTo>
                            <a:pt x="216088" y="-738"/>
                          </a:lnTo>
                          <a:cubicBezTo>
                            <a:pt x="209335" y="-446"/>
                            <a:pt x="201994" y="-299"/>
                            <a:pt x="194066" y="-299"/>
                          </a:cubicBezTo>
                          <a:cubicBezTo>
                            <a:pt x="186138" y="-299"/>
                            <a:pt x="180559" y="-153"/>
                            <a:pt x="177329" y="139"/>
                          </a:cubicBezTo>
                          <a:cubicBezTo>
                            <a:pt x="147086" y="139"/>
                            <a:pt x="130643" y="-299"/>
                            <a:pt x="128000" y="-1177"/>
                          </a:cubicBezTo>
                          <a:lnTo>
                            <a:pt x="124476" y="-1177"/>
                          </a:lnTo>
                          <a:lnTo>
                            <a:pt x="124476" y="19007"/>
                          </a:lnTo>
                          <a:lnTo>
                            <a:pt x="131524" y="19007"/>
                          </a:lnTo>
                          <a:cubicBezTo>
                            <a:pt x="149435" y="19007"/>
                            <a:pt x="158390" y="21347"/>
                            <a:pt x="158390" y="26027"/>
                          </a:cubicBezTo>
                          <a:cubicBezTo>
                            <a:pt x="158684" y="26613"/>
                            <a:pt x="158831" y="46796"/>
                            <a:pt x="158831" y="86580"/>
                          </a:cubicBezTo>
                          <a:cubicBezTo>
                            <a:pt x="158537" y="126070"/>
                            <a:pt x="158244" y="146985"/>
                            <a:pt x="157950" y="149325"/>
                          </a:cubicBezTo>
                          <a:cubicBezTo>
                            <a:pt x="156188" y="157516"/>
                            <a:pt x="153252" y="163659"/>
                            <a:pt x="149141" y="167754"/>
                          </a:cubicBezTo>
                          <a:cubicBezTo>
                            <a:pt x="145031" y="171849"/>
                            <a:pt x="141507" y="174336"/>
                            <a:pt x="138571" y="175214"/>
                          </a:cubicBezTo>
                          <a:cubicBezTo>
                            <a:pt x="135634" y="176091"/>
                            <a:pt x="131817" y="176384"/>
                            <a:pt x="127119" y="176091"/>
                          </a:cubicBezTo>
                          <a:cubicBezTo>
                            <a:pt x="113906" y="176091"/>
                            <a:pt x="102308" y="171118"/>
                            <a:pt x="92324" y="161173"/>
                          </a:cubicBezTo>
                          <a:cubicBezTo>
                            <a:pt x="84396" y="153274"/>
                            <a:pt x="79405" y="145230"/>
                            <a:pt x="77349" y="137040"/>
                          </a:cubicBezTo>
                          <a:cubicBezTo>
                            <a:pt x="75294" y="128849"/>
                            <a:pt x="74119" y="116709"/>
                            <a:pt x="73826" y="100621"/>
                          </a:cubicBezTo>
                          <a:lnTo>
                            <a:pt x="73826" y="72538"/>
                          </a:lnTo>
                          <a:lnTo>
                            <a:pt x="73826" y="46212"/>
                          </a:lnTo>
                          <a:cubicBezTo>
                            <a:pt x="73826" y="37436"/>
                            <a:pt x="73972" y="31585"/>
                            <a:pt x="74266" y="28660"/>
                          </a:cubicBezTo>
                          <a:cubicBezTo>
                            <a:pt x="74560" y="25735"/>
                            <a:pt x="75000" y="23834"/>
                            <a:pt x="75587" y="22956"/>
                          </a:cubicBezTo>
                          <a:cubicBezTo>
                            <a:pt x="76175" y="22078"/>
                            <a:pt x="77496" y="21201"/>
                            <a:pt x="79551" y="20323"/>
                          </a:cubicBezTo>
                          <a:cubicBezTo>
                            <a:pt x="85718" y="19446"/>
                            <a:pt x="92911" y="19007"/>
                            <a:pt x="101133" y="19007"/>
                          </a:cubicBezTo>
                          <a:lnTo>
                            <a:pt x="108180" y="19007"/>
                          </a:lnTo>
                          <a:lnTo>
                            <a:pt x="108180" y="-1177"/>
                          </a:lnTo>
                          <a:lnTo>
                            <a:pt x="104657" y="-1177"/>
                          </a:lnTo>
                          <a:lnTo>
                            <a:pt x="94526" y="-738"/>
                          </a:lnTo>
                          <a:cubicBezTo>
                            <a:pt x="87479" y="-446"/>
                            <a:pt x="79992" y="-299"/>
                            <a:pt x="72064" y="-299"/>
                          </a:cubicBezTo>
                          <a:cubicBezTo>
                            <a:pt x="64136" y="-299"/>
                            <a:pt x="58557" y="-153"/>
                            <a:pt x="55327" y="139"/>
                          </a:cubicBezTo>
                          <a:cubicBezTo>
                            <a:pt x="25084" y="139"/>
                            <a:pt x="8640" y="-299"/>
                            <a:pt x="5998" y="-1177"/>
                          </a:cubicBezTo>
                          <a:lnTo>
                            <a:pt x="2474" y="-1177"/>
                          </a:lnTo>
                          <a:lnTo>
                            <a:pt x="2474" y="19007"/>
                          </a:lnTo>
                          <a:lnTo>
                            <a:pt x="9521" y="19007"/>
                          </a:lnTo>
                          <a:close/>
                        </a:path>
                      </a:pathLst>
                    </a:custGeom>
                    <a:solidFill>
                      <a:schemeClr val="bg1"/>
                    </a:solidFill>
                    <a:ln w="0" cap="flat">
                      <a:noFill/>
                      <a:prstDash val="solid"/>
                      <a:miter/>
                    </a:ln>
                  </p:spPr>
                  <p:txBody>
                    <a:bodyPr rtlCol="0" anchor="ctr"/>
                    <a:lstStyle/>
                    <a:p>
                      <a:endParaRPr lang="ja-JP" altLang="en-US"/>
                    </a:p>
                  </p:txBody>
                </p:sp>
                <p:sp>
                  <p:nvSpPr>
                    <p:cNvPr id="93" name="フリーフォーム: 図形 92">
                      <a:extLst>
                        <a:ext uri="{FF2B5EF4-FFF2-40B4-BE49-F238E27FC236}">
                          <a16:creationId xmlns:a16="http://schemas.microsoft.com/office/drawing/2014/main" id="{92A4576C-E323-D5D9-9E6A-DAA3FEAFF64A}"/>
                        </a:ext>
                      </a:extLst>
                    </p:cNvPr>
                    <p:cNvSpPr/>
                    <p:nvPr/>
                  </p:nvSpPr>
                  <p:spPr>
                    <a:xfrm flipV="1">
                      <a:off x="2142872" y="380613"/>
                      <a:ext cx="202162" cy="201401"/>
                    </a:xfrm>
                    <a:custGeom>
                      <a:avLst/>
                      <a:gdLst>
                        <a:gd name="connsiteX0" fmla="*/ 48673 w 202162"/>
                        <a:gd name="connsiteY0" fmla="*/ 137484 h 201401"/>
                        <a:gd name="connsiteX1" fmla="*/ 38983 w 202162"/>
                        <a:gd name="connsiteY1" fmla="*/ 137484 h 201401"/>
                        <a:gd name="connsiteX2" fmla="*/ 22687 w 202162"/>
                        <a:gd name="connsiteY2" fmla="*/ 144065 h 201401"/>
                        <a:gd name="connsiteX3" fmla="*/ 16080 w 202162"/>
                        <a:gd name="connsiteY3" fmla="*/ 161178 h 201401"/>
                        <a:gd name="connsiteX4" fmla="*/ 31055 w 202162"/>
                        <a:gd name="connsiteY4" fmla="*/ 188382 h 201401"/>
                        <a:gd name="connsiteX5" fmla="*/ 84348 w 202162"/>
                        <a:gd name="connsiteY5" fmla="*/ 200230 h 201401"/>
                        <a:gd name="connsiteX6" fmla="*/ 136320 w 202162"/>
                        <a:gd name="connsiteY6" fmla="*/ 186189 h 201401"/>
                        <a:gd name="connsiteX7" fmla="*/ 162747 w 202162"/>
                        <a:gd name="connsiteY7" fmla="*/ 152841 h 201401"/>
                        <a:gd name="connsiteX8" fmla="*/ 164949 w 202162"/>
                        <a:gd name="connsiteY8" fmla="*/ 139239 h 201401"/>
                        <a:gd name="connsiteX9" fmla="*/ 165390 w 202162"/>
                        <a:gd name="connsiteY9" fmla="*/ 88779 h 201401"/>
                        <a:gd name="connsiteX10" fmla="*/ 165390 w 202162"/>
                        <a:gd name="connsiteY10" fmla="*/ 58064 h 201401"/>
                        <a:gd name="connsiteX11" fmla="*/ 167592 w 202162"/>
                        <a:gd name="connsiteY11" fmla="*/ 29104 h 201401"/>
                        <a:gd name="connsiteX12" fmla="*/ 176841 w 202162"/>
                        <a:gd name="connsiteY12" fmla="*/ 21206 h 201401"/>
                        <a:gd name="connsiteX13" fmla="*/ 185650 w 202162"/>
                        <a:gd name="connsiteY13" fmla="*/ 28227 h 201401"/>
                        <a:gd name="connsiteX14" fmla="*/ 187852 w 202162"/>
                        <a:gd name="connsiteY14" fmla="*/ 51482 h 201401"/>
                        <a:gd name="connsiteX15" fmla="*/ 187852 w 202162"/>
                        <a:gd name="connsiteY15" fmla="*/ 67278 h 201401"/>
                        <a:gd name="connsiteX16" fmla="*/ 205470 w 202162"/>
                        <a:gd name="connsiteY16" fmla="*/ 67278 h 201401"/>
                        <a:gd name="connsiteX17" fmla="*/ 205470 w 202162"/>
                        <a:gd name="connsiteY17" fmla="*/ 50166 h 201401"/>
                        <a:gd name="connsiteX18" fmla="*/ 204148 w 202162"/>
                        <a:gd name="connsiteY18" fmla="*/ 29543 h 201401"/>
                        <a:gd name="connsiteX19" fmla="*/ 188733 w 202162"/>
                        <a:gd name="connsiteY19" fmla="*/ 8920 h 201401"/>
                        <a:gd name="connsiteX20" fmla="*/ 164509 w 202162"/>
                        <a:gd name="connsiteY20" fmla="*/ 1022 h 201401"/>
                        <a:gd name="connsiteX21" fmla="*/ 143808 w 202162"/>
                        <a:gd name="connsiteY21" fmla="*/ 8920 h 201401"/>
                        <a:gd name="connsiteX22" fmla="*/ 133237 w 202162"/>
                        <a:gd name="connsiteY22" fmla="*/ 27349 h 201401"/>
                        <a:gd name="connsiteX23" fmla="*/ 133237 w 202162"/>
                        <a:gd name="connsiteY23" fmla="*/ 29104 h 201401"/>
                        <a:gd name="connsiteX24" fmla="*/ 132357 w 202162"/>
                        <a:gd name="connsiteY24" fmla="*/ 27788 h 201401"/>
                        <a:gd name="connsiteX25" fmla="*/ 130154 w 202162"/>
                        <a:gd name="connsiteY25" fmla="*/ 25155 h 201401"/>
                        <a:gd name="connsiteX26" fmla="*/ 126631 w 202162"/>
                        <a:gd name="connsiteY26" fmla="*/ 21206 h 201401"/>
                        <a:gd name="connsiteX27" fmla="*/ 121345 w 202162"/>
                        <a:gd name="connsiteY27" fmla="*/ 16380 h 201401"/>
                        <a:gd name="connsiteX28" fmla="*/ 114739 w 202162"/>
                        <a:gd name="connsiteY28" fmla="*/ 11114 h 201401"/>
                        <a:gd name="connsiteX29" fmla="*/ 106811 w 202162"/>
                        <a:gd name="connsiteY29" fmla="*/ 6288 h 201401"/>
                        <a:gd name="connsiteX30" fmla="*/ 97121 w 202162"/>
                        <a:gd name="connsiteY30" fmla="*/ 2777 h 201401"/>
                        <a:gd name="connsiteX31" fmla="*/ 85670 w 202162"/>
                        <a:gd name="connsiteY31" fmla="*/ 145 h 201401"/>
                        <a:gd name="connsiteX32" fmla="*/ 72016 w 202162"/>
                        <a:gd name="connsiteY32" fmla="*/ -1172 h 201401"/>
                        <a:gd name="connsiteX33" fmla="*/ 24448 w 202162"/>
                        <a:gd name="connsiteY33" fmla="*/ 12431 h 201401"/>
                        <a:gd name="connsiteX34" fmla="*/ 3307 w 202162"/>
                        <a:gd name="connsiteY34" fmla="*/ 50605 h 201401"/>
                        <a:gd name="connsiteX35" fmla="*/ 6390 w 202162"/>
                        <a:gd name="connsiteY35" fmla="*/ 68156 h 201401"/>
                        <a:gd name="connsiteX36" fmla="*/ 18282 w 202162"/>
                        <a:gd name="connsiteY36" fmla="*/ 86146 h 201401"/>
                        <a:gd name="connsiteX37" fmla="*/ 39423 w 202162"/>
                        <a:gd name="connsiteY37" fmla="*/ 102381 h 201401"/>
                        <a:gd name="connsiteX38" fmla="*/ 73778 w 202162"/>
                        <a:gd name="connsiteY38" fmla="*/ 114667 h 201401"/>
                        <a:gd name="connsiteX39" fmla="*/ 122226 w 202162"/>
                        <a:gd name="connsiteY39" fmla="*/ 121249 h 201401"/>
                        <a:gd name="connsiteX40" fmla="*/ 128393 w 202162"/>
                        <a:gd name="connsiteY40" fmla="*/ 121249 h 201401"/>
                        <a:gd name="connsiteX41" fmla="*/ 128393 w 202162"/>
                        <a:gd name="connsiteY41" fmla="*/ 130902 h 201401"/>
                        <a:gd name="connsiteX42" fmla="*/ 125750 w 202162"/>
                        <a:gd name="connsiteY42" fmla="*/ 152841 h 201401"/>
                        <a:gd name="connsiteX43" fmla="*/ 83027 w 202162"/>
                        <a:gd name="connsiteY43" fmla="*/ 183995 h 201401"/>
                        <a:gd name="connsiteX44" fmla="*/ 68052 w 202162"/>
                        <a:gd name="connsiteY44" fmla="*/ 183556 h 201401"/>
                        <a:gd name="connsiteX45" fmla="*/ 57041 w 202162"/>
                        <a:gd name="connsiteY45" fmla="*/ 181801 h 201401"/>
                        <a:gd name="connsiteX46" fmla="*/ 53518 w 202162"/>
                        <a:gd name="connsiteY46" fmla="*/ 180484 h 201401"/>
                        <a:gd name="connsiteX47" fmla="*/ 63207 w 202162"/>
                        <a:gd name="connsiteY47" fmla="*/ 161178 h 201401"/>
                        <a:gd name="connsiteX48" fmla="*/ 56160 w 202162"/>
                        <a:gd name="connsiteY48" fmla="*/ 144065 h 201401"/>
                        <a:gd name="connsiteX49" fmla="*/ 43828 w 202162"/>
                        <a:gd name="connsiteY49" fmla="*/ 50166 h 201401"/>
                        <a:gd name="connsiteX50" fmla="*/ 54398 w 202162"/>
                        <a:gd name="connsiteY50" fmla="*/ 26033 h 201401"/>
                        <a:gd name="connsiteX51" fmla="*/ 80384 w 202162"/>
                        <a:gd name="connsiteY51" fmla="*/ 15063 h 201401"/>
                        <a:gd name="connsiteX52" fmla="*/ 109894 w 202162"/>
                        <a:gd name="connsiteY52" fmla="*/ 25155 h 201401"/>
                        <a:gd name="connsiteX53" fmla="*/ 127071 w 202162"/>
                        <a:gd name="connsiteY53" fmla="*/ 51482 h 201401"/>
                        <a:gd name="connsiteX54" fmla="*/ 128393 w 202162"/>
                        <a:gd name="connsiteY54" fmla="*/ 80442 h 201401"/>
                        <a:gd name="connsiteX55" fmla="*/ 127952 w 202162"/>
                        <a:gd name="connsiteY55" fmla="*/ 105891 h 201401"/>
                        <a:gd name="connsiteX56" fmla="*/ 118703 w 202162"/>
                        <a:gd name="connsiteY56" fmla="*/ 105453 h 201401"/>
                        <a:gd name="connsiteX57" fmla="*/ 98883 w 202162"/>
                        <a:gd name="connsiteY57" fmla="*/ 101503 h 201401"/>
                        <a:gd name="connsiteX58" fmla="*/ 73337 w 202162"/>
                        <a:gd name="connsiteY58" fmla="*/ 92728 h 201401"/>
                        <a:gd name="connsiteX59" fmla="*/ 53077 w 202162"/>
                        <a:gd name="connsiteY59" fmla="*/ 76493 h 201401"/>
                        <a:gd name="connsiteX60" fmla="*/ 43828 w 202162"/>
                        <a:gd name="connsiteY60" fmla="*/ 50166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2162" h="201401">
                          <a:moveTo>
                            <a:pt x="48673" y="137484"/>
                          </a:moveTo>
                          <a:cubicBezTo>
                            <a:pt x="48673" y="137484"/>
                            <a:pt x="45443" y="137484"/>
                            <a:pt x="38983" y="137484"/>
                          </a:cubicBezTo>
                          <a:cubicBezTo>
                            <a:pt x="32523" y="137484"/>
                            <a:pt x="27091" y="139678"/>
                            <a:pt x="22687" y="144065"/>
                          </a:cubicBezTo>
                          <a:cubicBezTo>
                            <a:pt x="18282" y="148453"/>
                            <a:pt x="16080" y="154157"/>
                            <a:pt x="16080" y="161178"/>
                          </a:cubicBezTo>
                          <a:cubicBezTo>
                            <a:pt x="16080" y="171416"/>
                            <a:pt x="21072" y="180484"/>
                            <a:pt x="31055" y="188382"/>
                          </a:cubicBezTo>
                          <a:cubicBezTo>
                            <a:pt x="41038" y="196281"/>
                            <a:pt x="58803" y="200230"/>
                            <a:pt x="84348" y="200230"/>
                          </a:cubicBezTo>
                          <a:cubicBezTo>
                            <a:pt x="105783" y="200230"/>
                            <a:pt x="123107" y="195549"/>
                            <a:pt x="136320" y="186189"/>
                          </a:cubicBezTo>
                          <a:cubicBezTo>
                            <a:pt x="149534" y="176828"/>
                            <a:pt x="158343" y="165712"/>
                            <a:pt x="162747" y="152841"/>
                          </a:cubicBezTo>
                          <a:cubicBezTo>
                            <a:pt x="164215" y="148746"/>
                            <a:pt x="164949" y="144212"/>
                            <a:pt x="164949" y="139239"/>
                          </a:cubicBezTo>
                          <a:cubicBezTo>
                            <a:pt x="164949" y="134266"/>
                            <a:pt x="165096" y="117446"/>
                            <a:pt x="165390" y="88779"/>
                          </a:cubicBezTo>
                          <a:lnTo>
                            <a:pt x="165390" y="58064"/>
                          </a:lnTo>
                          <a:cubicBezTo>
                            <a:pt x="165390" y="44023"/>
                            <a:pt x="166124" y="34370"/>
                            <a:pt x="167592" y="29104"/>
                          </a:cubicBezTo>
                          <a:cubicBezTo>
                            <a:pt x="169060" y="23839"/>
                            <a:pt x="172143" y="21206"/>
                            <a:pt x="176841" y="21206"/>
                          </a:cubicBezTo>
                          <a:cubicBezTo>
                            <a:pt x="181246" y="21206"/>
                            <a:pt x="184182" y="23546"/>
                            <a:pt x="185650" y="28227"/>
                          </a:cubicBezTo>
                          <a:cubicBezTo>
                            <a:pt x="187118" y="32907"/>
                            <a:pt x="187852" y="40659"/>
                            <a:pt x="187852" y="51482"/>
                          </a:cubicBezTo>
                          <a:lnTo>
                            <a:pt x="187852" y="67278"/>
                          </a:lnTo>
                          <a:lnTo>
                            <a:pt x="205470" y="67278"/>
                          </a:lnTo>
                          <a:lnTo>
                            <a:pt x="205470" y="50166"/>
                          </a:lnTo>
                          <a:cubicBezTo>
                            <a:pt x="205176" y="38465"/>
                            <a:pt x="204736" y="31591"/>
                            <a:pt x="204148" y="29543"/>
                          </a:cubicBezTo>
                          <a:cubicBezTo>
                            <a:pt x="201506" y="20767"/>
                            <a:pt x="196367" y="13893"/>
                            <a:pt x="188733" y="8920"/>
                          </a:cubicBezTo>
                          <a:cubicBezTo>
                            <a:pt x="181099" y="3947"/>
                            <a:pt x="173024" y="1315"/>
                            <a:pt x="164509" y="1022"/>
                          </a:cubicBezTo>
                          <a:cubicBezTo>
                            <a:pt x="155994" y="730"/>
                            <a:pt x="149093" y="3362"/>
                            <a:pt x="143808" y="8920"/>
                          </a:cubicBezTo>
                          <a:cubicBezTo>
                            <a:pt x="138523" y="14478"/>
                            <a:pt x="134999" y="20621"/>
                            <a:pt x="133237" y="27349"/>
                          </a:cubicBezTo>
                          <a:lnTo>
                            <a:pt x="133237" y="29104"/>
                          </a:lnTo>
                          <a:lnTo>
                            <a:pt x="132357" y="27788"/>
                          </a:lnTo>
                          <a:cubicBezTo>
                            <a:pt x="131769" y="26910"/>
                            <a:pt x="131035" y="26033"/>
                            <a:pt x="130154" y="25155"/>
                          </a:cubicBezTo>
                          <a:cubicBezTo>
                            <a:pt x="129273" y="24278"/>
                            <a:pt x="128099" y="22961"/>
                            <a:pt x="126631" y="21206"/>
                          </a:cubicBezTo>
                          <a:cubicBezTo>
                            <a:pt x="125163" y="19451"/>
                            <a:pt x="123401" y="17842"/>
                            <a:pt x="121345" y="16380"/>
                          </a:cubicBezTo>
                          <a:cubicBezTo>
                            <a:pt x="119290" y="14917"/>
                            <a:pt x="117088" y="13162"/>
                            <a:pt x="114739" y="11114"/>
                          </a:cubicBezTo>
                          <a:cubicBezTo>
                            <a:pt x="112390" y="9067"/>
                            <a:pt x="109747" y="7458"/>
                            <a:pt x="106811" y="6288"/>
                          </a:cubicBezTo>
                          <a:cubicBezTo>
                            <a:pt x="103874" y="5118"/>
                            <a:pt x="100645" y="3947"/>
                            <a:pt x="97121" y="2777"/>
                          </a:cubicBezTo>
                          <a:cubicBezTo>
                            <a:pt x="93598" y="1607"/>
                            <a:pt x="89780" y="730"/>
                            <a:pt x="85670" y="145"/>
                          </a:cubicBezTo>
                          <a:cubicBezTo>
                            <a:pt x="81559" y="-440"/>
                            <a:pt x="77008" y="-879"/>
                            <a:pt x="72016" y="-1172"/>
                          </a:cubicBezTo>
                          <a:cubicBezTo>
                            <a:pt x="54398" y="-1172"/>
                            <a:pt x="38543" y="3362"/>
                            <a:pt x="24448" y="12431"/>
                          </a:cubicBezTo>
                          <a:cubicBezTo>
                            <a:pt x="10354" y="21499"/>
                            <a:pt x="3307" y="34223"/>
                            <a:pt x="3307" y="50605"/>
                          </a:cubicBezTo>
                          <a:cubicBezTo>
                            <a:pt x="3307" y="56748"/>
                            <a:pt x="4335" y="62598"/>
                            <a:pt x="6390" y="68156"/>
                          </a:cubicBezTo>
                          <a:cubicBezTo>
                            <a:pt x="8446" y="73714"/>
                            <a:pt x="12410" y="79710"/>
                            <a:pt x="18282" y="86146"/>
                          </a:cubicBezTo>
                          <a:cubicBezTo>
                            <a:pt x="24155" y="92582"/>
                            <a:pt x="31202" y="97993"/>
                            <a:pt x="39423" y="102381"/>
                          </a:cubicBezTo>
                          <a:cubicBezTo>
                            <a:pt x="47645" y="106769"/>
                            <a:pt x="59097" y="110864"/>
                            <a:pt x="73778" y="114667"/>
                          </a:cubicBezTo>
                          <a:cubicBezTo>
                            <a:pt x="88459" y="118470"/>
                            <a:pt x="104609" y="120664"/>
                            <a:pt x="122226" y="121249"/>
                          </a:cubicBezTo>
                          <a:lnTo>
                            <a:pt x="128393" y="121249"/>
                          </a:lnTo>
                          <a:lnTo>
                            <a:pt x="128393" y="130902"/>
                          </a:lnTo>
                          <a:cubicBezTo>
                            <a:pt x="128393" y="140848"/>
                            <a:pt x="127512" y="148161"/>
                            <a:pt x="125750" y="152841"/>
                          </a:cubicBezTo>
                          <a:cubicBezTo>
                            <a:pt x="119290" y="173610"/>
                            <a:pt x="105049" y="183995"/>
                            <a:pt x="83027" y="183995"/>
                          </a:cubicBezTo>
                          <a:cubicBezTo>
                            <a:pt x="77742" y="183995"/>
                            <a:pt x="72750" y="183849"/>
                            <a:pt x="68052" y="183556"/>
                          </a:cubicBezTo>
                          <a:cubicBezTo>
                            <a:pt x="63354" y="183263"/>
                            <a:pt x="59684" y="182678"/>
                            <a:pt x="57041" y="181801"/>
                          </a:cubicBezTo>
                          <a:cubicBezTo>
                            <a:pt x="54398" y="180923"/>
                            <a:pt x="53224" y="180484"/>
                            <a:pt x="53518" y="180484"/>
                          </a:cubicBezTo>
                          <a:cubicBezTo>
                            <a:pt x="59977" y="176097"/>
                            <a:pt x="63207" y="169661"/>
                            <a:pt x="63207" y="161178"/>
                          </a:cubicBezTo>
                          <a:cubicBezTo>
                            <a:pt x="63207" y="153865"/>
                            <a:pt x="60858" y="148161"/>
                            <a:pt x="56160" y="144065"/>
                          </a:cubicBezTo>
                          <a:close/>
                          <a:moveTo>
                            <a:pt x="43828" y="50166"/>
                          </a:moveTo>
                          <a:cubicBezTo>
                            <a:pt x="43828" y="41098"/>
                            <a:pt x="47351" y="33053"/>
                            <a:pt x="54398" y="26033"/>
                          </a:cubicBezTo>
                          <a:cubicBezTo>
                            <a:pt x="61445" y="19012"/>
                            <a:pt x="70108" y="15356"/>
                            <a:pt x="80384" y="15063"/>
                          </a:cubicBezTo>
                          <a:cubicBezTo>
                            <a:pt x="91542" y="15063"/>
                            <a:pt x="101379" y="18427"/>
                            <a:pt x="109894" y="25155"/>
                          </a:cubicBezTo>
                          <a:cubicBezTo>
                            <a:pt x="118409" y="31883"/>
                            <a:pt x="124135" y="40659"/>
                            <a:pt x="127071" y="51482"/>
                          </a:cubicBezTo>
                          <a:cubicBezTo>
                            <a:pt x="127658" y="53530"/>
                            <a:pt x="128099" y="63183"/>
                            <a:pt x="128393" y="80442"/>
                          </a:cubicBezTo>
                          <a:cubicBezTo>
                            <a:pt x="128393" y="97408"/>
                            <a:pt x="128246" y="105891"/>
                            <a:pt x="127952" y="105891"/>
                          </a:cubicBezTo>
                          <a:cubicBezTo>
                            <a:pt x="125603" y="105891"/>
                            <a:pt x="122520" y="105745"/>
                            <a:pt x="118703" y="105453"/>
                          </a:cubicBezTo>
                          <a:cubicBezTo>
                            <a:pt x="114886" y="105160"/>
                            <a:pt x="108279" y="103843"/>
                            <a:pt x="98883" y="101503"/>
                          </a:cubicBezTo>
                          <a:cubicBezTo>
                            <a:pt x="89487" y="99163"/>
                            <a:pt x="80972" y="96238"/>
                            <a:pt x="73337" y="92728"/>
                          </a:cubicBezTo>
                          <a:cubicBezTo>
                            <a:pt x="65703" y="89218"/>
                            <a:pt x="58949" y="83806"/>
                            <a:pt x="53077" y="76493"/>
                          </a:cubicBezTo>
                          <a:cubicBezTo>
                            <a:pt x="47205" y="69180"/>
                            <a:pt x="44122" y="60404"/>
                            <a:pt x="43828" y="50166"/>
                          </a:cubicBezTo>
                          <a:close/>
                        </a:path>
                      </a:pathLst>
                    </a:custGeom>
                    <a:solidFill>
                      <a:schemeClr val="bg1"/>
                    </a:solidFill>
                    <a:ln w="0" cap="flat">
                      <a:noFill/>
                      <a:prstDash val="solid"/>
                      <a:miter/>
                    </a:ln>
                  </p:spPr>
                  <p:txBody>
                    <a:bodyPr rtlCol="0" anchor="ctr"/>
                    <a:lstStyle/>
                    <a:p>
                      <a:endParaRPr lang="ja-JP" altLang="en-US"/>
                    </a:p>
                  </p:txBody>
                </p:sp>
                <p:sp>
                  <p:nvSpPr>
                    <p:cNvPr id="95" name="フリーフォーム: 図形 94">
                      <a:extLst>
                        <a:ext uri="{FF2B5EF4-FFF2-40B4-BE49-F238E27FC236}">
                          <a16:creationId xmlns:a16="http://schemas.microsoft.com/office/drawing/2014/main" id="{256AB755-90A9-CAB8-1E11-2B5543218097}"/>
                        </a:ext>
                      </a:extLst>
                    </p:cNvPr>
                    <p:cNvSpPr/>
                    <p:nvPr/>
                  </p:nvSpPr>
                  <p:spPr>
                    <a:xfrm flipV="1">
                      <a:off x="2352963" y="388072"/>
                      <a:ext cx="222422" cy="189115"/>
                    </a:xfrm>
                    <a:custGeom>
                      <a:avLst/>
                      <a:gdLst>
                        <a:gd name="connsiteX0" fmla="*/ 87491 w 222422"/>
                        <a:gd name="connsiteY0" fmla="*/ -1166 h 189115"/>
                        <a:gd name="connsiteX1" fmla="*/ 43887 w 222422"/>
                        <a:gd name="connsiteY1" fmla="*/ 151 h 189115"/>
                        <a:gd name="connsiteX2" fmla="*/ 6450 w 222422"/>
                        <a:gd name="connsiteY2" fmla="*/ -1166 h 189115"/>
                        <a:gd name="connsiteX3" fmla="*/ 3807 w 222422"/>
                        <a:gd name="connsiteY3" fmla="*/ -1166 h 189115"/>
                        <a:gd name="connsiteX4" fmla="*/ 3807 w 222422"/>
                        <a:gd name="connsiteY4" fmla="*/ 19018 h 189115"/>
                        <a:gd name="connsiteX5" fmla="*/ 9973 w 222422"/>
                        <a:gd name="connsiteY5" fmla="*/ 19018 h 189115"/>
                        <a:gd name="connsiteX6" fmla="*/ 28472 w 222422"/>
                        <a:gd name="connsiteY6" fmla="*/ 21651 h 189115"/>
                        <a:gd name="connsiteX7" fmla="*/ 41245 w 222422"/>
                        <a:gd name="connsiteY7" fmla="*/ 25600 h 189115"/>
                        <a:gd name="connsiteX8" fmla="*/ 52256 w 222422"/>
                        <a:gd name="connsiteY8" fmla="*/ 33059 h 189115"/>
                        <a:gd name="connsiteX9" fmla="*/ 60184 w 222422"/>
                        <a:gd name="connsiteY9" fmla="*/ 40957 h 189115"/>
                        <a:gd name="connsiteX10" fmla="*/ 69433 w 222422"/>
                        <a:gd name="connsiteY10" fmla="*/ 52366 h 189115"/>
                        <a:gd name="connsiteX11" fmla="*/ 78242 w 222422"/>
                        <a:gd name="connsiteY11" fmla="*/ 64652 h 189115"/>
                        <a:gd name="connsiteX12" fmla="*/ 98502 w 222422"/>
                        <a:gd name="connsiteY12" fmla="*/ 90979 h 189115"/>
                        <a:gd name="connsiteX13" fmla="*/ 72956 w 222422"/>
                        <a:gd name="connsiteY13" fmla="*/ 125204 h 189115"/>
                        <a:gd name="connsiteX14" fmla="*/ 64588 w 222422"/>
                        <a:gd name="connsiteY14" fmla="*/ 137051 h 189115"/>
                        <a:gd name="connsiteX15" fmla="*/ 57541 w 222422"/>
                        <a:gd name="connsiteY15" fmla="*/ 146265 h 189115"/>
                        <a:gd name="connsiteX16" fmla="*/ 52696 w 222422"/>
                        <a:gd name="connsiteY16" fmla="*/ 152847 h 189115"/>
                        <a:gd name="connsiteX17" fmla="*/ 48732 w 222422"/>
                        <a:gd name="connsiteY17" fmla="*/ 158112 h 189115"/>
                        <a:gd name="connsiteX18" fmla="*/ 46090 w 222422"/>
                        <a:gd name="connsiteY18" fmla="*/ 161184 h 189115"/>
                        <a:gd name="connsiteX19" fmla="*/ 43006 w 222422"/>
                        <a:gd name="connsiteY19" fmla="*/ 163817 h 189115"/>
                        <a:gd name="connsiteX20" fmla="*/ 40364 w 222422"/>
                        <a:gd name="connsiteY20" fmla="*/ 165133 h 189115"/>
                        <a:gd name="connsiteX21" fmla="*/ 37721 w 222422"/>
                        <a:gd name="connsiteY21" fmla="*/ 166011 h 189115"/>
                        <a:gd name="connsiteX22" fmla="*/ 34198 w 222422"/>
                        <a:gd name="connsiteY22" fmla="*/ 166888 h 189115"/>
                        <a:gd name="connsiteX23" fmla="*/ 18342 w 222422"/>
                        <a:gd name="connsiteY23" fmla="*/ 167766 h 189115"/>
                        <a:gd name="connsiteX24" fmla="*/ 6009 w 222422"/>
                        <a:gd name="connsiteY24" fmla="*/ 167766 h 189115"/>
                        <a:gd name="connsiteX25" fmla="*/ 6009 w 222422"/>
                        <a:gd name="connsiteY25" fmla="*/ 187950 h 189115"/>
                        <a:gd name="connsiteX26" fmla="*/ 9092 w 222422"/>
                        <a:gd name="connsiteY26" fmla="*/ 187950 h 189115"/>
                        <a:gd name="connsiteX27" fmla="*/ 54458 w 222422"/>
                        <a:gd name="connsiteY27" fmla="*/ 187072 h 189115"/>
                        <a:gd name="connsiteX28" fmla="*/ 99823 w 222422"/>
                        <a:gd name="connsiteY28" fmla="*/ 187950 h 189115"/>
                        <a:gd name="connsiteX29" fmla="*/ 103347 w 222422"/>
                        <a:gd name="connsiteY29" fmla="*/ 187950 h 189115"/>
                        <a:gd name="connsiteX30" fmla="*/ 103347 w 222422"/>
                        <a:gd name="connsiteY30" fmla="*/ 167766 h 189115"/>
                        <a:gd name="connsiteX31" fmla="*/ 87491 w 222422"/>
                        <a:gd name="connsiteY31" fmla="*/ 160745 h 189115"/>
                        <a:gd name="connsiteX32" fmla="*/ 91895 w 222422"/>
                        <a:gd name="connsiteY32" fmla="*/ 153725 h 189115"/>
                        <a:gd name="connsiteX33" fmla="*/ 104228 w 222422"/>
                        <a:gd name="connsiteY33" fmla="*/ 137051 h 189115"/>
                        <a:gd name="connsiteX34" fmla="*/ 117001 w 222422"/>
                        <a:gd name="connsiteY34" fmla="*/ 119061 h 189115"/>
                        <a:gd name="connsiteX35" fmla="*/ 118762 w 222422"/>
                        <a:gd name="connsiteY35" fmla="*/ 117306 h 189115"/>
                        <a:gd name="connsiteX36" fmla="*/ 129773 w 222422"/>
                        <a:gd name="connsiteY36" fmla="*/ 132224 h 189115"/>
                        <a:gd name="connsiteX37" fmla="*/ 143868 w 222422"/>
                        <a:gd name="connsiteY37" fmla="*/ 155919 h 189115"/>
                        <a:gd name="connsiteX38" fmla="*/ 142987 w 222422"/>
                        <a:gd name="connsiteY38" fmla="*/ 160745 h 189115"/>
                        <a:gd name="connsiteX39" fmla="*/ 140784 w 222422"/>
                        <a:gd name="connsiteY39" fmla="*/ 163817 h 189115"/>
                        <a:gd name="connsiteX40" fmla="*/ 138582 w 222422"/>
                        <a:gd name="connsiteY40" fmla="*/ 165572 h 189115"/>
                        <a:gd name="connsiteX41" fmla="*/ 135499 w 222422"/>
                        <a:gd name="connsiteY41" fmla="*/ 167327 h 189115"/>
                        <a:gd name="connsiteX42" fmla="*/ 134178 w 222422"/>
                        <a:gd name="connsiteY42" fmla="*/ 167766 h 189115"/>
                        <a:gd name="connsiteX43" fmla="*/ 131976 w 222422"/>
                        <a:gd name="connsiteY43" fmla="*/ 167766 h 189115"/>
                        <a:gd name="connsiteX44" fmla="*/ 131976 w 222422"/>
                        <a:gd name="connsiteY44" fmla="*/ 187950 h 189115"/>
                        <a:gd name="connsiteX45" fmla="*/ 135059 w 222422"/>
                        <a:gd name="connsiteY45" fmla="*/ 187950 h 189115"/>
                        <a:gd name="connsiteX46" fmla="*/ 178662 w 222422"/>
                        <a:gd name="connsiteY46" fmla="*/ 186633 h 189115"/>
                        <a:gd name="connsiteX47" fmla="*/ 216100 w 222422"/>
                        <a:gd name="connsiteY47" fmla="*/ 187950 h 189115"/>
                        <a:gd name="connsiteX48" fmla="*/ 218743 w 222422"/>
                        <a:gd name="connsiteY48" fmla="*/ 187950 h 189115"/>
                        <a:gd name="connsiteX49" fmla="*/ 218743 w 222422"/>
                        <a:gd name="connsiteY49" fmla="*/ 167766 h 189115"/>
                        <a:gd name="connsiteX50" fmla="*/ 215659 w 222422"/>
                        <a:gd name="connsiteY50" fmla="*/ 167766 h 189115"/>
                        <a:gd name="connsiteX51" fmla="*/ 179984 w 222422"/>
                        <a:gd name="connsiteY51" fmla="*/ 160306 h 189115"/>
                        <a:gd name="connsiteX52" fmla="*/ 165009 w 222422"/>
                        <a:gd name="connsiteY52" fmla="*/ 148459 h 189115"/>
                        <a:gd name="connsiteX53" fmla="*/ 136380 w 222422"/>
                        <a:gd name="connsiteY53" fmla="*/ 111601 h 189115"/>
                        <a:gd name="connsiteX54" fmla="*/ 129333 w 222422"/>
                        <a:gd name="connsiteY54" fmla="*/ 102387 h 189115"/>
                        <a:gd name="connsiteX55" fmla="*/ 156640 w 222422"/>
                        <a:gd name="connsiteY55" fmla="*/ 65090 h 189115"/>
                        <a:gd name="connsiteX56" fmla="*/ 187912 w 222422"/>
                        <a:gd name="connsiteY56" fmla="*/ 23845 h 189115"/>
                        <a:gd name="connsiteX57" fmla="*/ 195399 w 222422"/>
                        <a:gd name="connsiteY57" fmla="*/ 20773 h 189115"/>
                        <a:gd name="connsiteX58" fmla="*/ 218743 w 222422"/>
                        <a:gd name="connsiteY58" fmla="*/ 19018 h 189115"/>
                        <a:gd name="connsiteX59" fmla="*/ 226230 w 222422"/>
                        <a:gd name="connsiteY59" fmla="*/ 19018 h 189115"/>
                        <a:gd name="connsiteX60" fmla="*/ 226230 w 222422"/>
                        <a:gd name="connsiteY60" fmla="*/ -1166 h 189115"/>
                        <a:gd name="connsiteX61" fmla="*/ 223587 w 222422"/>
                        <a:gd name="connsiteY61" fmla="*/ -1166 h 189115"/>
                        <a:gd name="connsiteX62" fmla="*/ 220064 w 222422"/>
                        <a:gd name="connsiteY62" fmla="*/ -1166 h 189115"/>
                        <a:gd name="connsiteX63" fmla="*/ 211255 w 222422"/>
                        <a:gd name="connsiteY63" fmla="*/ -727 h 189115"/>
                        <a:gd name="connsiteX64" fmla="*/ 200244 w 222422"/>
                        <a:gd name="connsiteY64" fmla="*/ -288 h 189115"/>
                        <a:gd name="connsiteX65" fmla="*/ 189233 w 222422"/>
                        <a:gd name="connsiteY65" fmla="*/ -288 h 189115"/>
                        <a:gd name="connsiteX66" fmla="*/ 181305 w 222422"/>
                        <a:gd name="connsiteY66" fmla="*/ 151 h 189115"/>
                        <a:gd name="connsiteX67" fmla="*/ 165009 w 222422"/>
                        <a:gd name="connsiteY67" fmla="*/ 151 h 189115"/>
                        <a:gd name="connsiteX68" fmla="*/ 142987 w 222422"/>
                        <a:gd name="connsiteY68" fmla="*/ -727 h 189115"/>
                        <a:gd name="connsiteX69" fmla="*/ 132857 w 222422"/>
                        <a:gd name="connsiteY69" fmla="*/ -1166 h 189115"/>
                        <a:gd name="connsiteX70" fmla="*/ 128893 w 222422"/>
                        <a:gd name="connsiteY70" fmla="*/ -1166 h 189115"/>
                        <a:gd name="connsiteX71" fmla="*/ 128893 w 222422"/>
                        <a:gd name="connsiteY71" fmla="*/ 19018 h 189115"/>
                        <a:gd name="connsiteX72" fmla="*/ 130214 w 222422"/>
                        <a:gd name="connsiteY72" fmla="*/ 19018 h 189115"/>
                        <a:gd name="connsiteX73" fmla="*/ 139904 w 222422"/>
                        <a:gd name="connsiteY73" fmla="*/ 21212 h 189115"/>
                        <a:gd name="connsiteX74" fmla="*/ 144748 w 222422"/>
                        <a:gd name="connsiteY74" fmla="*/ 26478 h 189115"/>
                        <a:gd name="connsiteX75" fmla="*/ 127131 w 222422"/>
                        <a:gd name="connsiteY75" fmla="*/ 51488 h 189115"/>
                        <a:gd name="connsiteX76" fmla="*/ 109073 w 222422"/>
                        <a:gd name="connsiteY76" fmla="*/ 75621 h 189115"/>
                        <a:gd name="connsiteX77" fmla="*/ 95419 w 222422"/>
                        <a:gd name="connsiteY77" fmla="*/ 57192 h 189115"/>
                        <a:gd name="connsiteX78" fmla="*/ 80444 w 222422"/>
                        <a:gd name="connsiteY78" fmla="*/ 37447 h 189115"/>
                        <a:gd name="connsiteX79" fmla="*/ 78682 w 222422"/>
                        <a:gd name="connsiteY79" fmla="*/ 31304 h 189115"/>
                        <a:gd name="connsiteX80" fmla="*/ 81765 w 222422"/>
                        <a:gd name="connsiteY80" fmla="*/ 22967 h 189115"/>
                        <a:gd name="connsiteX81" fmla="*/ 89693 w 222422"/>
                        <a:gd name="connsiteY81" fmla="*/ 19018 h 189115"/>
                        <a:gd name="connsiteX82" fmla="*/ 90574 w 222422"/>
                        <a:gd name="connsiteY82" fmla="*/ 8926 h 189115"/>
                        <a:gd name="connsiteX83" fmla="*/ 90574 w 222422"/>
                        <a:gd name="connsiteY83" fmla="*/ -1166 h 189115"/>
                        <a:gd name="connsiteX84" fmla="*/ 87491 w 222422"/>
                        <a:gd name="connsiteY84" fmla="*/ -1166 h 18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22422" h="189115">
                          <a:moveTo>
                            <a:pt x="87491" y="-1166"/>
                          </a:moveTo>
                          <a:cubicBezTo>
                            <a:pt x="83968" y="-288"/>
                            <a:pt x="69433" y="151"/>
                            <a:pt x="43887" y="151"/>
                          </a:cubicBezTo>
                          <a:cubicBezTo>
                            <a:pt x="21572" y="151"/>
                            <a:pt x="9092" y="-288"/>
                            <a:pt x="6450" y="-1166"/>
                          </a:cubicBezTo>
                          <a:lnTo>
                            <a:pt x="3807" y="-1166"/>
                          </a:lnTo>
                          <a:lnTo>
                            <a:pt x="3807" y="19018"/>
                          </a:lnTo>
                          <a:lnTo>
                            <a:pt x="9973" y="19018"/>
                          </a:lnTo>
                          <a:cubicBezTo>
                            <a:pt x="16727" y="19311"/>
                            <a:pt x="22893" y="20188"/>
                            <a:pt x="28472" y="21651"/>
                          </a:cubicBezTo>
                          <a:cubicBezTo>
                            <a:pt x="34051" y="23114"/>
                            <a:pt x="38308" y="24430"/>
                            <a:pt x="41245" y="25600"/>
                          </a:cubicBezTo>
                          <a:cubicBezTo>
                            <a:pt x="44181" y="26770"/>
                            <a:pt x="47851" y="29257"/>
                            <a:pt x="52256" y="33059"/>
                          </a:cubicBezTo>
                          <a:cubicBezTo>
                            <a:pt x="56660" y="36862"/>
                            <a:pt x="59303" y="39495"/>
                            <a:pt x="60184" y="40957"/>
                          </a:cubicBezTo>
                          <a:cubicBezTo>
                            <a:pt x="61065" y="42420"/>
                            <a:pt x="64148" y="46223"/>
                            <a:pt x="69433" y="52366"/>
                          </a:cubicBezTo>
                          <a:cubicBezTo>
                            <a:pt x="74718" y="58509"/>
                            <a:pt x="77655" y="62604"/>
                            <a:pt x="78242" y="64652"/>
                          </a:cubicBezTo>
                          <a:lnTo>
                            <a:pt x="98502" y="90979"/>
                          </a:lnTo>
                          <a:lnTo>
                            <a:pt x="72956" y="125204"/>
                          </a:lnTo>
                          <a:cubicBezTo>
                            <a:pt x="70314" y="129007"/>
                            <a:pt x="67525" y="132956"/>
                            <a:pt x="64588" y="137051"/>
                          </a:cubicBezTo>
                          <a:cubicBezTo>
                            <a:pt x="61652" y="141146"/>
                            <a:pt x="59303" y="144218"/>
                            <a:pt x="57541" y="146265"/>
                          </a:cubicBezTo>
                          <a:cubicBezTo>
                            <a:pt x="55779" y="148313"/>
                            <a:pt x="54164" y="150507"/>
                            <a:pt x="52696" y="152847"/>
                          </a:cubicBezTo>
                          <a:cubicBezTo>
                            <a:pt x="51228" y="155187"/>
                            <a:pt x="49907" y="156942"/>
                            <a:pt x="48732" y="158112"/>
                          </a:cubicBezTo>
                          <a:cubicBezTo>
                            <a:pt x="47558" y="159283"/>
                            <a:pt x="46677" y="160306"/>
                            <a:pt x="46090" y="161184"/>
                          </a:cubicBezTo>
                          <a:cubicBezTo>
                            <a:pt x="45502" y="162061"/>
                            <a:pt x="44474" y="162939"/>
                            <a:pt x="43006" y="163817"/>
                          </a:cubicBezTo>
                          <a:cubicBezTo>
                            <a:pt x="41538" y="164694"/>
                            <a:pt x="40657" y="165133"/>
                            <a:pt x="40364" y="165133"/>
                          </a:cubicBezTo>
                          <a:cubicBezTo>
                            <a:pt x="40070" y="165133"/>
                            <a:pt x="39189" y="165426"/>
                            <a:pt x="37721" y="166011"/>
                          </a:cubicBezTo>
                          <a:cubicBezTo>
                            <a:pt x="36253" y="166595"/>
                            <a:pt x="35079" y="166888"/>
                            <a:pt x="34198" y="166888"/>
                          </a:cubicBezTo>
                          <a:cubicBezTo>
                            <a:pt x="32436" y="166888"/>
                            <a:pt x="27151" y="167181"/>
                            <a:pt x="18342" y="167766"/>
                          </a:cubicBezTo>
                          <a:lnTo>
                            <a:pt x="6009" y="167766"/>
                          </a:lnTo>
                          <a:lnTo>
                            <a:pt x="6009" y="187950"/>
                          </a:lnTo>
                          <a:lnTo>
                            <a:pt x="9092" y="187950"/>
                          </a:lnTo>
                          <a:cubicBezTo>
                            <a:pt x="19663" y="187365"/>
                            <a:pt x="34785" y="187072"/>
                            <a:pt x="54458" y="187072"/>
                          </a:cubicBezTo>
                          <a:cubicBezTo>
                            <a:pt x="81765" y="187072"/>
                            <a:pt x="96887" y="187365"/>
                            <a:pt x="99823" y="187950"/>
                          </a:cubicBezTo>
                          <a:lnTo>
                            <a:pt x="103347" y="187950"/>
                          </a:lnTo>
                          <a:lnTo>
                            <a:pt x="103347" y="167766"/>
                          </a:lnTo>
                          <a:cubicBezTo>
                            <a:pt x="92776" y="166595"/>
                            <a:pt x="87491" y="164255"/>
                            <a:pt x="87491" y="160745"/>
                          </a:cubicBezTo>
                          <a:cubicBezTo>
                            <a:pt x="87491" y="160160"/>
                            <a:pt x="88959" y="157820"/>
                            <a:pt x="91895" y="153725"/>
                          </a:cubicBezTo>
                          <a:cubicBezTo>
                            <a:pt x="94832" y="149629"/>
                            <a:pt x="98943" y="144071"/>
                            <a:pt x="104228" y="137051"/>
                          </a:cubicBezTo>
                          <a:cubicBezTo>
                            <a:pt x="109513" y="130030"/>
                            <a:pt x="113771" y="124034"/>
                            <a:pt x="117001" y="119061"/>
                          </a:cubicBezTo>
                          <a:lnTo>
                            <a:pt x="118762" y="117306"/>
                          </a:lnTo>
                          <a:lnTo>
                            <a:pt x="129773" y="132224"/>
                          </a:lnTo>
                          <a:cubicBezTo>
                            <a:pt x="139169" y="144218"/>
                            <a:pt x="143868" y="152116"/>
                            <a:pt x="143868" y="155919"/>
                          </a:cubicBezTo>
                          <a:cubicBezTo>
                            <a:pt x="143868" y="157674"/>
                            <a:pt x="143574" y="159283"/>
                            <a:pt x="142987" y="160745"/>
                          </a:cubicBezTo>
                          <a:cubicBezTo>
                            <a:pt x="142400" y="162208"/>
                            <a:pt x="141665" y="163232"/>
                            <a:pt x="140784" y="163817"/>
                          </a:cubicBezTo>
                          <a:cubicBezTo>
                            <a:pt x="139904" y="164402"/>
                            <a:pt x="139169" y="164987"/>
                            <a:pt x="138582" y="165572"/>
                          </a:cubicBezTo>
                          <a:cubicBezTo>
                            <a:pt x="137995" y="166157"/>
                            <a:pt x="136967" y="166742"/>
                            <a:pt x="135499" y="167327"/>
                          </a:cubicBezTo>
                          <a:lnTo>
                            <a:pt x="134178" y="167766"/>
                          </a:lnTo>
                          <a:lnTo>
                            <a:pt x="131976" y="167766"/>
                          </a:lnTo>
                          <a:lnTo>
                            <a:pt x="131976" y="187950"/>
                          </a:lnTo>
                          <a:lnTo>
                            <a:pt x="135059" y="187950"/>
                          </a:lnTo>
                          <a:cubicBezTo>
                            <a:pt x="139463" y="187072"/>
                            <a:pt x="153998" y="186633"/>
                            <a:pt x="178662" y="186633"/>
                          </a:cubicBezTo>
                          <a:cubicBezTo>
                            <a:pt x="201859" y="186633"/>
                            <a:pt x="214338" y="187072"/>
                            <a:pt x="216100" y="187950"/>
                          </a:cubicBezTo>
                          <a:lnTo>
                            <a:pt x="218743" y="187950"/>
                          </a:lnTo>
                          <a:lnTo>
                            <a:pt x="218743" y="167766"/>
                          </a:lnTo>
                          <a:lnTo>
                            <a:pt x="215659" y="167766"/>
                          </a:lnTo>
                          <a:cubicBezTo>
                            <a:pt x="201272" y="167766"/>
                            <a:pt x="189380" y="165279"/>
                            <a:pt x="179984" y="160306"/>
                          </a:cubicBezTo>
                          <a:cubicBezTo>
                            <a:pt x="174992" y="157966"/>
                            <a:pt x="170000" y="154017"/>
                            <a:pt x="165009" y="148459"/>
                          </a:cubicBezTo>
                          <a:cubicBezTo>
                            <a:pt x="160017" y="142901"/>
                            <a:pt x="150474" y="130615"/>
                            <a:pt x="136380" y="111601"/>
                          </a:cubicBezTo>
                          <a:lnTo>
                            <a:pt x="129333" y="102387"/>
                          </a:lnTo>
                          <a:lnTo>
                            <a:pt x="156640" y="65090"/>
                          </a:lnTo>
                          <a:cubicBezTo>
                            <a:pt x="176020" y="38764"/>
                            <a:pt x="186444" y="25015"/>
                            <a:pt x="187912" y="23845"/>
                          </a:cubicBezTo>
                          <a:cubicBezTo>
                            <a:pt x="189380" y="22675"/>
                            <a:pt x="191876" y="21651"/>
                            <a:pt x="195399" y="20773"/>
                          </a:cubicBezTo>
                          <a:cubicBezTo>
                            <a:pt x="200684" y="19603"/>
                            <a:pt x="208466" y="19018"/>
                            <a:pt x="218743" y="19018"/>
                          </a:cubicBezTo>
                          <a:lnTo>
                            <a:pt x="226230" y="19018"/>
                          </a:lnTo>
                          <a:lnTo>
                            <a:pt x="226230" y="-1166"/>
                          </a:lnTo>
                          <a:lnTo>
                            <a:pt x="223587" y="-1166"/>
                          </a:lnTo>
                          <a:lnTo>
                            <a:pt x="220064" y="-1166"/>
                          </a:lnTo>
                          <a:cubicBezTo>
                            <a:pt x="217715" y="-873"/>
                            <a:pt x="214779" y="-727"/>
                            <a:pt x="211255" y="-727"/>
                          </a:cubicBezTo>
                          <a:cubicBezTo>
                            <a:pt x="207732" y="-727"/>
                            <a:pt x="204061" y="-581"/>
                            <a:pt x="200244" y="-288"/>
                          </a:cubicBezTo>
                          <a:cubicBezTo>
                            <a:pt x="196427" y="4"/>
                            <a:pt x="192757" y="4"/>
                            <a:pt x="189233" y="-288"/>
                          </a:cubicBezTo>
                          <a:cubicBezTo>
                            <a:pt x="185709" y="-581"/>
                            <a:pt x="183067" y="-434"/>
                            <a:pt x="181305" y="151"/>
                          </a:cubicBezTo>
                          <a:cubicBezTo>
                            <a:pt x="178075" y="151"/>
                            <a:pt x="172643" y="151"/>
                            <a:pt x="165009" y="151"/>
                          </a:cubicBezTo>
                          <a:cubicBezTo>
                            <a:pt x="157375" y="151"/>
                            <a:pt x="150034" y="-142"/>
                            <a:pt x="142987" y="-727"/>
                          </a:cubicBezTo>
                          <a:lnTo>
                            <a:pt x="132857" y="-1166"/>
                          </a:lnTo>
                          <a:lnTo>
                            <a:pt x="128893" y="-1166"/>
                          </a:lnTo>
                          <a:lnTo>
                            <a:pt x="128893" y="19018"/>
                          </a:lnTo>
                          <a:lnTo>
                            <a:pt x="130214" y="19018"/>
                          </a:lnTo>
                          <a:cubicBezTo>
                            <a:pt x="133444" y="19018"/>
                            <a:pt x="136674" y="19750"/>
                            <a:pt x="139904" y="21212"/>
                          </a:cubicBezTo>
                          <a:cubicBezTo>
                            <a:pt x="143133" y="22675"/>
                            <a:pt x="144748" y="24430"/>
                            <a:pt x="144748" y="26478"/>
                          </a:cubicBezTo>
                          <a:cubicBezTo>
                            <a:pt x="144748" y="27063"/>
                            <a:pt x="138876" y="35400"/>
                            <a:pt x="127131" y="51488"/>
                          </a:cubicBezTo>
                          <a:lnTo>
                            <a:pt x="109073" y="75621"/>
                          </a:lnTo>
                          <a:cubicBezTo>
                            <a:pt x="108779" y="75329"/>
                            <a:pt x="104228" y="69186"/>
                            <a:pt x="95419" y="57192"/>
                          </a:cubicBezTo>
                          <a:cubicBezTo>
                            <a:pt x="86610" y="45199"/>
                            <a:pt x="81619" y="38617"/>
                            <a:pt x="80444" y="37447"/>
                          </a:cubicBezTo>
                          <a:cubicBezTo>
                            <a:pt x="79269" y="35985"/>
                            <a:pt x="78682" y="33937"/>
                            <a:pt x="78682" y="31304"/>
                          </a:cubicBezTo>
                          <a:cubicBezTo>
                            <a:pt x="78682" y="28086"/>
                            <a:pt x="79710" y="25308"/>
                            <a:pt x="81765" y="22967"/>
                          </a:cubicBezTo>
                          <a:cubicBezTo>
                            <a:pt x="83821" y="20627"/>
                            <a:pt x="86464" y="19311"/>
                            <a:pt x="89693" y="19018"/>
                          </a:cubicBezTo>
                          <a:cubicBezTo>
                            <a:pt x="90280" y="19018"/>
                            <a:pt x="90574" y="15654"/>
                            <a:pt x="90574" y="8926"/>
                          </a:cubicBezTo>
                          <a:lnTo>
                            <a:pt x="90574" y="-1166"/>
                          </a:lnTo>
                          <a:lnTo>
                            <a:pt x="87491" y="-1166"/>
                          </a:lnTo>
                          <a:close/>
                        </a:path>
                      </a:pathLst>
                    </a:custGeom>
                    <a:solidFill>
                      <a:schemeClr val="bg1"/>
                    </a:solidFill>
                    <a:ln w="0" cap="flat">
                      <a:noFill/>
                      <a:prstDash val="solid"/>
                      <a:miter/>
                    </a:ln>
                  </p:spPr>
                  <p:txBody>
                    <a:bodyPr rtlCol="0" anchor="ctr"/>
                    <a:lstStyle/>
                    <a:p>
                      <a:endParaRPr lang="ja-JP" altLang="en-US"/>
                    </a:p>
                  </p:txBody>
                </p:sp>
              </p:grpSp>
              <p:grpSp>
                <p:nvGrpSpPr>
                  <p:cNvPr id="96" name="グラフィックス 58">
                    <a:extLst>
                      <a:ext uri="{FF2B5EF4-FFF2-40B4-BE49-F238E27FC236}">
                        <a16:creationId xmlns:a16="http://schemas.microsoft.com/office/drawing/2014/main" id="{D123FEC6-79CB-2D2E-85FF-605487B67AE9}"/>
                      </a:ext>
                    </a:extLst>
                  </p:cNvPr>
                  <p:cNvGrpSpPr/>
                  <p:nvPr/>
                </p:nvGrpSpPr>
                <p:grpSpPr>
                  <a:xfrm>
                    <a:off x="1603881" y="655343"/>
                    <a:ext cx="1140317" cy="215292"/>
                    <a:chOff x="1603881" y="655343"/>
                    <a:chExt cx="1140317" cy="215292"/>
                  </a:xfrm>
                  <a:solidFill>
                    <a:schemeClr val="bg1"/>
                  </a:solidFill>
                </p:grpSpPr>
                <p:sp>
                  <p:nvSpPr>
                    <p:cNvPr id="97" name="フリーフォーム: 図形 96">
                      <a:extLst>
                        <a:ext uri="{FF2B5EF4-FFF2-40B4-BE49-F238E27FC236}">
                          <a16:creationId xmlns:a16="http://schemas.microsoft.com/office/drawing/2014/main" id="{CFE373ED-80E6-13D8-AB91-E2513254E98A}"/>
                        </a:ext>
                      </a:extLst>
                    </p:cNvPr>
                    <p:cNvSpPr/>
                    <p:nvPr/>
                  </p:nvSpPr>
                  <p:spPr>
                    <a:xfrm flipV="1">
                      <a:off x="1603881" y="662168"/>
                      <a:ext cx="87501" cy="208467"/>
                    </a:xfrm>
                    <a:custGeom>
                      <a:avLst/>
                      <a:gdLst>
                        <a:gd name="connsiteX0" fmla="*/ 52812 w 87501"/>
                        <a:gd name="connsiteY0" fmla="*/ 188916 h 208467"/>
                        <a:gd name="connsiteX1" fmla="*/ 58729 w 87501"/>
                        <a:gd name="connsiteY1" fmla="*/ 201945 h 208467"/>
                        <a:gd name="connsiteX2" fmla="*/ 72430 w 87501"/>
                        <a:gd name="connsiteY2" fmla="*/ 207839 h 208467"/>
                        <a:gd name="connsiteX3" fmla="*/ 81772 w 87501"/>
                        <a:gd name="connsiteY3" fmla="*/ 204116 h 208467"/>
                        <a:gd name="connsiteX4" fmla="*/ 85820 w 87501"/>
                        <a:gd name="connsiteY4" fmla="*/ 194810 h 208467"/>
                        <a:gd name="connsiteX5" fmla="*/ 79592 w 87501"/>
                        <a:gd name="connsiteY5" fmla="*/ 181781 h 208467"/>
                        <a:gd name="connsiteX6" fmla="*/ 65891 w 87501"/>
                        <a:gd name="connsiteY6" fmla="*/ 175576 h 208467"/>
                        <a:gd name="connsiteX7" fmla="*/ 57172 w 87501"/>
                        <a:gd name="connsiteY7" fmla="*/ 178678 h 208467"/>
                        <a:gd name="connsiteX8" fmla="*/ 52812 w 87501"/>
                        <a:gd name="connsiteY8" fmla="*/ 188916 h 208467"/>
                        <a:gd name="connsiteX9" fmla="*/ 2055 w 87501"/>
                        <a:gd name="connsiteY9" fmla="*/ 91817 h 208467"/>
                        <a:gd name="connsiteX10" fmla="*/ 4858 w 87501"/>
                        <a:gd name="connsiteY10" fmla="*/ 101434 h 208467"/>
                        <a:gd name="connsiteX11" fmla="*/ 12331 w 87501"/>
                        <a:gd name="connsiteY11" fmla="*/ 117255 h 208467"/>
                        <a:gd name="connsiteX12" fmla="*/ 26032 w 87501"/>
                        <a:gd name="connsiteY12" fmla="*/ 133076 h 208467"/>
                        <a:gd name="connsiteX13" fmla="*/ 44716 w 87501"/>
                        <a:gd name="connsiteY13" fmla="*/ 139901 h 208467"/>
                        <a:gd name="connsiteX14" fmla="*/ 64956 w 87501"/>
                        <a:gd name="connsiteY14" fmla="*/ 132766 h 208467"/>
                        <a:gd name="connsiteX15" fmla="*/ 73364 w 87501"/>
                        <a:gd name="connsiteY15" fmla="*/ 113532 h 208467"/>
                        <a:gd name="connsiteX16" fmla="*/ 69005 w 87501"/>
                        <a:gd name="connsiteY16" fmla="*/ 96160 h 208467"/>
                        <a:gd name="connsiteX17" fmla="*/ 56549 w 87501"/>
                        <a:gd name="connsiteY17" fmla="*/ 63587 h 208467"/>
                        <a:gd name="connsiteX18" fmla="*/ 43470 w 87501"/>
                        <a:gd name="connsiteY18" fmla="*/ 28532 h 208467"/>
                        <a:gd name="connsiteX19" fmla="*/ 41913 w 87501"/>
                        <a:gd name="connsiteY19" fmla="*/ 18605 h 208467"/>
                        <a:gd name="connsiteX20" fmla="*/ 47207 w 87501"/>
                        <a:gd name="connsiteY20" fmla="*/ 10850 h 208467"/>
                        <a:gd name="connsiteX21" fmla="*/ 53124 w 87501"/>
                        <a:gd name="connsiteY21" fmla="*/ 11780 h 208467"/>
                        <a:gd name="connsiteX22" fmla="*/ 60286 w 87501"/>
                        <a:gd name="connsiteY22" fmla="*/ 16123 h 208467"/>
                        <a:gd name="connsiteX23" fmla="*/ 68693 w 87501"/>
                        <a:gd name="connsiteY23" fmla="*/ 26981 h 208467"/>
                        <a:gd name="connsiteX24" fmla="*/ 76478 w 87501"/>
                        <a:gd name="connsiteY24" fmla="*/ 45284 h 208467"/>
                        <a:gd name="connsiteX25" fmla="*/ 78035 w 87501"/>
                        <a:gd name="connsiteY25" fmla="*/ 49627 h 208467"/>
                        <a:gd name="connsiteX26" fmla="*/ 83329 w 87501"/>
                        <a:gd name="connsiteY26" fmla="*/ 50248 h 208467"/>
                        <a:gd name="connsiteX27" fmla="*/ 89556 w 87501"/>
                        <a:gd name="connsiteY27" fmla="*/ 47145 h 208467"/>
                        <a:gd name="connsiteX28" fmla="*/ 86754 w 87501"/>
                        <a:gd name="connsiteY28" fmla="*/ 37529 h 208467"/>
                        <a:gd name="connsiteX29" fmla="*/ 78969 w 87501"/>
                        <a:gd name="connsiteY29" fmla="*/ 21707 h 208467"/>
                        <a:gd name="connsiteX30" fmla="*/ 64956 w 87501"/>
                        <a:gd name="connsiteY30" fmla="*/ 6196 h 208467"/>
                        <a:gd name="connsiteX31" fmla="*/ 45650 w 87501"/>
                        <a:gd name="connsiteY31" fmla="*/ -628 h 208467"/>
                        <a:gd name="connsiteX32" fmla="*/ 27278 w 87501"/>
                        <a:gd name="connsiteY32" fmla="*/ 5886 h 208467"/>
                        <a:gd name="connsiteX33" fmla="*/ 18559 w 87501"/>
                        <a:gd name="connsiteY33" fmla="*/ 25740 h 208467"/>
                        <a:gd name="connsiteX34" fmla="*/ 20116 w 87501"/>
                        <a:gd name="connsiteY34" fmla="*/ 35667 h 208467"/>
                        <a:gd name="connsiteX35" fmla="*/ 33506 w 87501"/>
                        <a:gd name="connsiteY35" fmla="*/ 71032 h 208467"/>
                        <a:gd name="connsiteX36" fmla="*/ 47207 w 87501"/>
                        <a:gd name="connsiteY36" fmla="*/ 108569 h 208467"/>
                        <a:gd name="connsiteX37" fmla="*/ 49387 w 87501"/>
                        <a:gd name="connsiteY37" fmla="*/ 120667 h 208467"/>
                        <a:gd name="connsiteX38" fmla="*/ 44093 w 87501"/>
                        <a:gd name="connsiteY38" fmla="*/ 128113 h 208467"/>
                        <a:gd name="connsiteX39" fmla="*/ 43470 w 87501"/>
                        <a:gd name="connsiteY39" fmla="*/ 128113 h 208467"/>
                        <a:gd name="connsiteX40" fmla="*/ 26344 w 87501"/>
                        <a:gd name="connsiteY40" fmla="*/ 117875 h 208467"/>
                        <a:gd name="connsiteX41" fmla="*/ 14511 w 87501"/>
                        <a:gd name="connsiteY41" fmla="*/ 91817 h 208467"/>
                        <a:gd name="connsiteX42" fmla="*/ 13888 w 87501"/>
                        <a:gd name="connsiteY42" fmla="*/ 90886 h 208467"/>
                        <a:gd name="connsiteX43" fmla="*/ 13577 w 87501"/>
                        <a:gd name="connsiteY43" fmla="*/ 89956 h 208467"/>
                        <a:gd name="connsiteX44" fmla="*/ 12954 w 87501"/>
                        <a:gd name="connsiteY44" fmla="*/ 89335 h 208467"/>
                        <a:gd name="connsiteX45" fmla="*/ 12020 w 87501"/>
                        <a:gd name="connsiteY45" fmla="*/ 89025 h 208467"/>
                        <a:gd name="connsiteX46" fmla="*/ 10774 w 87501"/>
                        <a:gd name="connsiteY46" fmla="*/ 89025 h 208467"/>
                        <a:gd name="connsiteX47" fmla="*/ 8283 w 87501"/>
                        <a:gd name="connsiteY47" fmla="*/ 89025 h 208467"/>
                        <a:gd name="connsiteX48" fmla="*/ 3924 w 87501"/>
                        <a:gd name="connsiteY48" fmla="*/ 89025 h 208467"/>
                        <a:gd name="connsiteX49" fmla="*/ 2055 w 87501"/>
                        <a:gd name="connsiteY49" fmla="*/ 91817 h 20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7501" h="208467">
                          <a:moveTo>
                            <a:pt x="52812" y="188916"/>
                          </a:moveTo>
                          <a:cubicBezTo>
                            <a:pt x="52812" y="193879"/>
                            <a:pt x="54784" y="198222"/>
                            <a:pt x="58729" y="201945"/>
                          </a:cubicBezTo>
                          <a:cubicBezTo>
                            <a:pt x="62673" y="205667"/>
                            <a:pt x="67240" y="207632"/>
                            <a:pt x="72430" y="207839"/>
                          </a:cubicBezTo>
                          <a:cubicBezTo>
                            <a:pt x="76167" y="207839"/>
                            <a:pt x="79281" y="206598"/>
                            <a:pt x="81772" y="204116"/>
                          </a:cubicBezTo>
                          <a:cubicBezTo>
                            <a:pt x="84263" y="201635"/>
                            <a:pt x="85612" y="198532"/>
                            <a:pt x="85820" y="194810"/>
                          </a:cubicBezTo>
                          <a:cubicBezTo>
                            <a:pt x="85820" y="190053"/>
                            <a:pt x="83744" y="185710"/>
                            <a:pt x="79592" y="181781"/>
                          </a:cubicBezTo>
                          <a:cubicBezTo>
                            <a:pt x="75440" y="177851"/>
                            <a:pt x="70873" y="175783"/>
                            <a:pt x="65891" y="175576"/>
                          </a:cubicBezTo>
                          <a:cubicBezTo>
                            <a:pt x="62777" y="175576"/>
                            <a:pt x="59871" y="176610"/>
                            <a:pt x="57172" y="178678"/>
                          </a:cubicBezTo>
                          <a:cubicBezTo>
                            <a:pt x="54473" y="180747"/>
                            <a:pt x="53020" y="184159"/>
                            <a:pt x="52812" y="188916"/>
                          </a:cubicBezTo>
                          <a:close/>
                          <a:moveTo>
                            <a:pt x="2055" y="91817"/>
                          </a:moveTo>
                          <a:cubicBezTo>
                            <a:pt x="2055" y="93471"/>
                            <a:pt x="2989" y="96677"/>
                            <a:pt x="4858" y="101434"/>
                          </a:cubicBezTo>
                          <a:cubicBezTo>
                            <a:pt x="6726" y="106190"/>
                            <a:pt x="9217" y="111464"/>
                            <a:pt x="12331" y="117255"/>
                          </a:cubicBezTo>
                          <a:cubicBezTo>
                            <a:pt x="15445" y="123046"/>
                            <a:pt x="20012" y="128319"/>
                            <a:pt x="26032" y="133076"/>
                          </a:cubicBezTo>
                          <a:cubicBezTo>
                            <a:pt x="32053" y="137833"/>
                            <a:pt x="38280" y="140108"/>
                            <a:pt x="44716" y="139901"/>
                          </a:cubicBezTo>
                          <a:cubicBezTo>
                            <a:pt x="52812" y="139901"/>
                            <a:pt x="59559" y="137522"/>
                            <a:pt x="64956" y="132766"/>
                          </a:cubicBezTo>
                          <a:cubicBezTo>
                            <a:pt x="70354" y="128009"/>
                            <a:pt x="73156" y="121598"/>
                            <a:pt x="73364" y="113532"/>
                          </a:cubicBezTo>
                          <a:cubicBezTo>
                            <a:pt x="73364" y="110017"/>
                            <a:pt x="71911" y="104226"/>
                            <a:pt x="69005" y="96160"/>
                          </a:cubicBezTo>
                          <a:cubicBezTo>
                            <a:pt x="66098" y="88094"/>
                            <a:pt x="61946" y="77237"/>
                            <a:pt x="56549" y="63587"/>
                          </a:cubicBezTo>
                          <a:cubicBezTo>
                            <a:pt x="51152" y="49937"/>
                            <a:pt x="46792" y="38252"/>
                            <a:pt x="43470" y="28532"/>
                          </a:cubicBezTo>
                          <a:cubicBezTo>
                            <a:pt x="42433" y="23982"/>
                            <a:pt x="41913" y="20673"/>
                            <a:pt x="41913" y="18605"/>
                          </a:cubicBezTo>
                          <a:cubicBezTo>
                            <a:pt x="41913" y="13435"/>
                            <a:pt x="43678" y="10850"/>
                            <a:pt x="47207" y="10850"/>
                          </a:cubicBezTo>
                          <a:cubicBezTo>
                            <a:pt x="49075" y="10850"/>
                            <a:pt x="51048" y="11160"/>
                            <a:pt x="53124" y="11780"/>
                          </a:cubicBezTo>
                          <a:cubicBezTo>
                            <a:pt x="55200" y="12401"/>
                            <a:pt x="57587" y="13848"/>
                            <a:pt x="60286" y="16123"/>
                          </a:cubicBezTo>
                          <a:cubicBezTo>
                            <a:pt x="62984" y="18398"/>
                            <a:pt x="65787" y="22018"/>
                            <a:pt x="68693" y="26981"/>
                          </a:cubicBezTo>
                          <a:cubicBezTo>
                            <a:pt x="71599" y="31945"/>
                            <a:pt x="74195" y="38046"/>
                            <a:pt x="76478" y="45284"/>
                          </a:cubicBezTo>
                          <a:cubicBezTo>
                            <a:pt x="77101" y="47766"/>
                            <a:pt x="77620" y="49214"/>
                            <a:pt x="78035" y="49627"/>
                          </a:cubicBezTo>
                          <a:cubicBezTo>
                            <a:pt x="78450" y="50041"/>
                            <a:pt x="80215" y="50248"/>
                            <a:pt x="83329" y="50248"/>
                          </a:cubicBezTo>
                          <a:cubicBezTo>
                            <a:pt x="87480" y="50248"/>
                            <a:pt x="89556" y="49214"/>
                            <a:pt x="89556" y="47145"/>
                          </a:cubicBezTo>
                          <a:cubicBezTo>
                            <a:pt x="89556" y="45491"/>
                            <a:pt x="88622" y="42285"/>
                            <a:pt x="86754" y="37529"/>
                          </a:cubicBezTo>
                          <a:cubicBezTo>
                            <a:pt x="84886" y="32772"/>
                            <a:pt x="82291" y="27498"/>
                            <a:pt x="78969" y="21707"/>
                          </a:cubicBezTo>
                          <a:cubicBezTo>
                            <a:pt x="75647" y="15917"/>
                            <a:pt x="70977" y="10746"/>
                            <a:pt x="64956" y="6196"/>
                          </a:cubicBezTo>
                          <a:cubicBezTo>
                            <a:pt x="58936" y="1646"/>
                            <a:pt x="52501" y="-628"/>
                            <a:pt x="45650" y="-628"/>
                          </a:cubicBezTo>
                          <a:cubicBezTo>
                            <a:pt x="39007" y="-628"/>
                            <a:pt x="32883" y="1543"/>
                            <a:pt x="27278" y="5886"/>
                          </a:cubicBezTo>
                          <a:cubicBezTo>
                            <a:pt x="21673" y="10229"/>
                            <a:pt x="18767" y="16847"/>
                            <a:pt x="18559" y="25740"/>
                          </a:cubicBezTo>
                          <a:cubicBezTo>
                            <a:pt x="18559" y="29256"/>
                            <a:pt x="19078" y="32565"/>
                            <a:pt x="20116" y="35667"/>
                          </a:cubicBezTo>
                          <a:cubicBezTo>
                            <a:pt x="21154" y="38769"/>
                            <a:pt x="25617" y="50558"/>
                            <a:pt x="33506" y="71032"/>
                          </a:cubicBezTo>
                          <a:cubicBezTo>
                            <a:pt x="41394" y="91920"/>
                            <a:pt x="45962" y="104433"/>
                            <a:pt x="47207" y="108569"/>
                          </a:cubicBezTo>
                          <a:cubicBezTo>
                            <a:pt x="48453" y="112705"/>
                            <a:pt x="49179" y="116738"/>
                            <a:pt x="49387" y="120667"/>
                          </a:cubicBezTo>
                          <a:cubicBezTo>
                            <a:pt x="49387" y="125631"/>
                            <a:pt x="47622" y="128113"/>
                            <a:pt x="44093" y="128113"/>
                          </a:cubicBezTo>
                          <a:lnTo>
                            <a:pt x="43470" y="128113"/>
                          </a:lnTo>
                          <a:cubicBezTo>
                            <a:pt x="37243" y="128113"/>
                            <a:pt x="31534" y="124700"/>
                            <a:pt x="26344" y="117875"/>
                          </a:cubicBezTo>
                          <a:cubicBezTo>
                            <a:pt x="21154" y="111051"/>
                            <a:pt x="17210" y="102364"/>
                            <a:pt x="14511" y="91817"/>
                          </a:cubicBezTo>
                          <a:cubicBezTo>
                            <a:pt x="14303" y="91610"/>
                            <a:pt x="14096" y="91300"/>
                            <a:pt x="13888" y="90886"/>
                          </a:cubicBezTo>
                          <a:cubicBezTo>
                            <a:pt x="13681" y="90473"/>
                            <a:pt x="13577" y="90163"/>
                            <a:pt x="13577" y="89956"/>
                          </a:cubicBezTo>
                          <a:cubicBezTo>
                            <a:pt x="13577" y="89749"/>
                            <a:pt x="13369" y="89542"/>
                            <a:pt x="12954" y="89335"/>
                          </a:cubicBezTo>
                          <a:cubicBezTo>
                            <a:pt x="12539" y="89128"/>
                            <a:pt x="12227" y="89025"/>
                            <a:pt x="12020" y="89025"/>
                          </a:cubicBezTo>
                          <a:cubicBezTo>
                            <a:pt x="11812" y="89025"/>
                            <a:pt x="11397" y="89025"/>
                            <a:pt x="10774" y="89025"/>
                          </a:cubicBezTo>
                          <a:cubicBezTo>
                            <a:pt x="10151" y="89025"/>
                            <a:pt x="9321" y="89025"/>
                            <a:pt x="8283" y="89025"/>
                          </a:cubicBezTo>
                          <a:lnTo>
                            <a:pt x="3924" y="89025"/>
                          </a:lnTo>
                          <a:cubicBezTo>
                            <a:pt x="2678" y="90266"/>
                            <a:pt x="2055" y="91196"/>
                            <a:pt x="2055" y="91817"/>
                          </a:cubicBezTo>
                          <a:close/>
                        </a:path>
                      </a:pathLst>
                    </a:custGeom>
                    <a:solidFill>
                      <a:schemeClr val="bg1"/>
                    </a:solidFill>
                    <a:ln w="0" cap="flat">
                      <a:noFill/>
                      <a:prstDash val="solid"/>
                      <a:miter/>
                    </a:ln>
                  </p:spPr>
                  <p:txBody>
                    <a:bodyPr rtlCol="0" anchor="ctr"/>
                    <a:lstStyle/>
                    <a:p>
                      <a:endParaRPr lang="ja-JP" altLang="en-US"/>
                    </a:p>
                  </p:txBody>
                </p:sp>
                <p:sp>
                  <p:nvSpPr>
                    <p:cNvPr id="98" name="フリーフォーム: 図形 97">
                      <a:extLst>
                        <a:ext uri="{FF2B5EF4-FFF2-40B4-BE49-F238E27FC236}">
                          <a16:creationId xmlns:a16="http://schemas.microsoft.com/office/drawing/2014/main" id="{C3922F91-14E9-EB9E-F8AE-F652613E4E69}"/>
                        </a:ext>
                      </a:extLst>
                    </p:cNvPr>
                    <p:cNvSpPr/>
                    <p:nvPr/>
                  </p:nvSpPr>
                  <p:spPr>
                    <a:xfrm flipV="1">
                      <a:off x="1722210" y="753373"/>
                      <a:ext cx="207387" cy="72591"/>
                    </a:xfrm>
                    <a:custGeom>
                      <a:avLst/>
                      <a:gdLst>
                        <a:gd name="connsiteX0" fmla="*/ 2233 w 207387"/>
                        <a:gd name="connsiteY0" fmla="*/ 65887 h 72591"/>
                        <a:gd name="connsiteX1" fmla="*/ 6592 w 207387"/>
                        <a:gd name="connsiteY1" fmla="*/ 72091 h 72591"/>
                        <a:gd name="connsiteX2" fmla="*/ 204949 w 207387"/>
                        <a:gd name="connsiteY2" fmla="*/ 72091 h 72591"/>
                        <a:gd name="connsiteX3" fmla="*/ 209620 w 207387"/>
                        <a:gd name="connsiteY3" fmla="*/ 65887 h 72591"/>
                        <a:gd name="connsiteX4" fmla="*/ 205260 w 207387"/>
                        <a:gd name="connsiteY4" fmla="*/ 59992 h 72591"/>
                        <a:gd name="connsiteX5" fmla="*/ 106237 w 207387"/>
                        <a:gd name="connsiteY5" fmla="*/ 59682 h 72591"/>
                        <a:gd name="connsiteX6" fmla="*/ 7215 w 207387"/>
                        <a:gd name="connsiteY6" fmla="*/ 59682 h 72591"/>
                        <a:gd name="connsiteX7" fmla="*/ 2233 w 207387"/>
                        <a:gd name="connsiteY7" fmla="*/ 65887 h 72591"/>
                        <a:gd name="connsiteX8" fmla="*/ 2233 w 207387"/>
                        <a:gd name="connsiteY8" fmla="*/ 5704 h 72591"/>
                        <a:gd name="connsiteX9" fmla="*/ 7215 w 207387"/>
                        <a:gd name="connsiteY9" fmla="*/ 11908 h 72591"/>
                        <a:gd name="connsiteX10" fmla="*/ 205260 w 207387"/>
                        <a:gd name="connsiteY10" fmla="*/ 11908 h 72591"/>
                        <a:gd name="connsiteX11" fmla="*/ 209620 w 207387"/>
                        <a:gd name="connsiteY11" fmla="*/ 5704 h 72591"/>
                        <a:gd name="connsiteX12" fmla="*/ 204949 w 207387"/>
                        <a:gd name="connsiteY12" fmla="*/ -500 h 72591"/>
                        <a:gd name="connsiteX13" fmla="*/ 6592 w 207387"/>
                        <a:gd name="connsiteY13" fmla="*/ -500 h 72591"/>
                        <a:gd name="connsiteX14" fmla="*/ 2233 w 207387"/>
                        <a:gd name="connsiteY14" fmla="*/ 5704 h 7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7387" h="72591">
                          <a:moveTo>
                            <a:pt x="2233" y="65887"/>
                          </a:moveTo>
                          <a:cubicBezTo>
                            <a:pt x="2233" y="68575"/>
                            <a:pt x="3686" y="70643"/>
                            <a:pt x="6592" y="72091"/>
                          </a:cubicBezTo>
                          <a:lnTo>
                            <a:pt x="204949" y="72091"/>
                          </a:lnTo>
                          <a:cubicBezTo>
                            <a:pt x="208063" y="70436"/>
                            <a:pt x="209620" y="68368"/>
                            <a:pt x="209620" y="65887"/>
                          </a:cubicBezTo>
                          <a:cubicBezTo>
                            <a:pt x="209620" y="63612"/>
                            <a:pt x="208166" y="61647"/>
                            <a:pt x="205260" y="59992"/>
                          </a:cubicBezTo>
                          <a:lnTo>
                            <a:pt x="106237" y="59682"/>
                          </a:lnTo>
                          <a:lnTo>
                            <a:pt x="7215" y="59682"/>
                          </a:lnTo>
                          <a:cubicBezTo>
                            <a:pt x="3893" y="60716"/>
                            <a:pt x="2233" y="62784"/>
                            <a:pt x="2233" y="65887"/>
                          </a:cubicBezTo>
                          <a:close/>
                          <a:moveTo>
                            <a:pt x="2233" y="5704"/>
                          </a:moveTo>
                          <a:cubicBezTo>
                            <a:pt x="2233" y="8806"/>
                            <a:pt x="3893" y="10874"/>
                            <a:pt x="7215" y="11908"/>
                          </a:cubicBezTo>
                          <a:lnTo>
                            <a:pt x="205260" y="11908"/>
                          </a:lnTo>
                          <a:cubicBezTo>
                            <a:pt x="208166" y="9840"/>
                            <a:pt x="209620" y="7772"/>
                            <a:pt x="209620" y="5704"/>
                          </a:cubicBezTo>
                          <a:cubicBezTo>
                            <a:pt x="209620" y="3015"/>
                            <a:pt x="208063" y="947"/>
                            <a:pt x="204949" y="-500"/>
                          </a:cubicBezTo>
                          <a:lnTo>
                            <a:pt x="6592" y="-500"/>
                          </a:lnTo>
                          <a:cubicBezTo>
                            <a:pt x="3686" y="947"/>
                            <a:pt x="2233" y="3015"/>
                            <a:pt x="2233" y="5704"/>
                          </a:cubicBezTo>
                          <a:close/>
                        </a:path>
                      </a:pathLst>
                    </a:custGeom>
                    <a:solidFill>
                      <a:schemeClr val="bg1"/>
                    </a:solidFill>
                    <a:ln w="0" cap="flat">
                      <a:noFill/>
                      <a:prstDash val="solid"/>
                      <a:miter/>
                    </a:ln>
                  </p:spPr>
                  <p:txBody>
                    <a:bodyPr rtlCol="0" anchor="ctr"/>
                    <a:lstStyle/>
                    <a:p>
                      <a:endParaRPr lang="ja-JP" altLang="en-US"/>
                    </a:p>
                  </p:txBody>
                </p:sp>
                <p:sp>
                  <p:nvSpPr>
                    <p:cNvPr id="99" name="フリーフォーム: 図形 98">
                      <a:extLst>
                        <a:ext uri="{FF2B5EF4-FFF2-40B4-BE49-F238E27FC236}">
                          <a16:creationId xmlns:a16="http://schemas.microsoft.com/office/drawing/2014/main" id="{B21A20AE-9587-87EB-A6EE-5DD40D1AC654}"/>
                        </a:ext>
                      </a:extLst>
                    </p:cNvPr>
                    <p:cNvSpPr/>
                    <p:nvPr/>
                  </p:nvSpPr>
                  <p:spPr>
                    <a:xfrm flipV="1">
                      <a:off x="1972880" y="660617"/>
                      <a:ext cx="107118" cy="206606"/>
                    </a:xfrm>
                    <a:custGeom>
                      <a:avLst/>
                      <a:gdLst>
                        <a:gd name="connsiteX0" fmla="*/ 43303 w 107118"/>
                        <a:gd name="connsiteY0" fmla="*/ 178665 h 206606"/>
                        <a:gd name="connsiteX1" fmla="*/ 39255 w 107118"/>
                        <a:gd name="connsiteY1" fmla="*/ 177114 h 206606"/>
                        <a:gd name="connsiteX2" fmla="*/ 26799 w 107118"/>
                        <a:gd name="connsiteY2" fmla="*/ 174011 h 206606"/>
                        <a:gd name="connsiteX3" fmla="*/ 8738 w 107118"/>
                        <a:gd name="connsiteY3" fmla="*/ 171840 h 206606"/>
                        <a:gd name="connsiteX4" fmla="*/ 2822 w 107118"/>
                        <a:gd name="connsiteY4" fmla="*/ 171840 h 206606"/>
                        <a:gd name="connsiteX5" fmla="*/ 2822 w 107118"/>
                        <a:gd name="connsiteY5" fmla="*/ 186110 h 206606"/>
                        <a:gd name="connsiteX6" fmla="*/ 8738 w 107118"/>
                        <a:gd name="connsiteY6" fmla="*/ 186110 h 206606"/>
                        <a:gd name="connsiteX7" fmla="*/ 35829 w 107118"/>
                        <a:gd name="connsiteY7" fmla="*/ 190763 h 206606"/>
                        <a:gd name="connsiteX8" fmla="*/ 53267 w 107118"/>
                        <a:gd name="connsiteY8" fmla="*/ 198209 h 206606"/>
                        <a:gd name="connsiteX9" fmla="*/ 61986 w 107118"/>
                        <a:gd name="connsiteY9" fmla="*/ 205033 h 206606"/>
                        <a:gd name="connsiteX10" fmla="*/ 65723 w 107118"/>
                        <a:gd name="connsiteY10" fmla="*/ 205964 h 206606"/>
                        <a:gd name="connsiteX11" fmla="*/ 71017 w 107118"/>
                        <a:gd name="connsiteY11" fmla="*/ 204103 h 206606"/>
                        <a:gd name="connsiteX12" fmla="*/ 71017 w 107118"/>
                        <a:gd name="connsiteY12" fmla="*/ 111347 h 206606"/>
                        <a:gd name="connsiteX13" fmla="*/ 71328 w 107118"/>
                        <a:gd name="connsiteY13" fmla="*/ 18281 h 206606"/>
                        <a:gd name="connsiteX14" fmla="*/ 75065 w 107118"/>
                        <a:gd name="connsiteY14" fmla="*/ 15489 h 206606"/>
                        <a:gd name="connsiteX15" fmla="*/ 82538 w 107118"/>
                        <a:gd name="connsiteY15" fmla="*/ 14248 h 206606"/>
                        <a:gd name="connsiteX16" fmla="*/ 101845 w 107118"/>
                        <a:gd name="connsiteY16" fmla="*/ 13628 h 206606"/>
                        <a:gd name="connsiteX17" fmla="*/ 109941 w 107118"/>
                        <a:gd name="connsiteY17" fmla="*/ 13628 h 206606"/>
                        <a:gd name="connsiteX18" fmla="*/ 109941 w 107118"/>
                        <a:gd name="connsiteY18" fmla="*/ -642 h 206606"/>
                        <a:gd name="connsiteX19" fmla="*/ 106515 w 107118"/>
                        <a:gd name="connsiteY19" fmla="*/ -642 h 206606"/>
                        <a:gd name="connsiteX20" fmla="*/ 57004 w 107118"/>
                        <a:gd name="connsiteY20" fmla="*/ 289 h 206606"/>
                        <a:gd name="connsiteX21" fmla="*/ 8116 w 107118"/>
                        <a:gd name="connsiteY21" fmla="*/ -642 h 206606"/>
                        <a:gd name="connsiteX22" fmla="*/ 4379 w 107118"/>
                        <a:gd name="connsiteY22" fmla="*/ -642 h 206606"/>
                        <a:gd name="connsiteX23" fmla="*/ 4379 w 107118"/>
                        <a:gd name="connsiteY23" fmla="*/ 13628 h 206606"/>
                        <a:gd name="connsiteX24" fmla="*/ 12475 w 107118"/>
                        <a:gd name="connsiteY24" fmla="*/ 13628 h 206606"/>
                        <a:gd name="connsiteX25" fmla="*/ 24308 w 107118"/>
                        <a:gd name="connsiteY25" fmla="*/ 13628 h 206606"/>
                        <a:gd name="connsiteX26" fmla="*/ 32093 w 107118"/>
                        <a:gd name="connsiteY26" fmla="*/ 13938 h 206606"/>
                        <a:gd name="connsiteX27" fmla="*/ 37075 w 107118"/>
                        <a:gd name="connsiteY27" fmla="*/ 14869 h 206606"/>
                        <a:gd name="connsiteX28" fmla="*/ 39566 w 107118"/>
                        <a:gd name="connsiteY28" fmla="*/ 15489 h 206606"/>
                        <a:gd name="connsiteX29" fmla="*/ 41434 w 107118"/>
                        <a:gd name="connsiteY29" fmla="*/ 17040 h 206606"/>
                        <a:gd name="connsiteX30" fmla="*/ 43303 w 107118"/>
                        <a:gd name="connsiteY30" fmla="*/ 18281 h 206606"/>
                        <a:gd name="connsiteX31" fmla="*/ 43303 w 107118"/>
                        <a:gd name="connsiteY31" fmla="*/ 178665 h 206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7118" h="206606">
                          <a:moveTo>
                            <a:pt x="43303" y="178665"/>
                          </a:moveTo>
                          <a:lnTo>
                            <a:pt x="39255" y="177114"/>
                          </a:lnTo>
                          <a:cubicBezTo>
                            <a:pt x="36348" y="176080"/>
                            <a:pt x="32196" y="175045"/>
                            <a:pt x="26799" y="174011"/>
                          </a:cubicBezTo>
                          <a:cubicBezTo>
                            <a:pt x="21402" y="172977"/>
                            <a:pt x="15381" y="172253"/>
                            <a:pt x="8738" y="171840"/>
                          </a:cubicBezTo>
                          <a:lnTo>
                            <a:pt x="2822" y="171840"/>
                          </a:lnTo>
                          <a:lnTo>
                            <a:pt x="2822" y="186110"/>
                          </a:lnTo>
                          <a:lnTo>
                            <a:pt x="8738" y="186110"/>
                          </a:lnTo>
                          <a:cubicBezTo>
                            <a:pt x="18495" y="186523"/>
                            <a:pt x="27526" y="188075"/>
                            <a:pt x="35829" y="190763"/>
                          </a:cubicBezTo>
                          <a:cubicBezTo>
                            <a:pt x="44133" y="193452"/>
                            <a:pt x="49946" y="195934"/>
                            <a:pt x="53267" y="198209"/>
                          </a:cubicBezTo>
                          <a:cubicBezTo>
                            <a:pt x="56589" y="200483"/>
                            <a:pt x="59495" y="202758"/>
                            <a:pt x="61986" y="205033"/>
                          </a:cubicBezTo>
                          <a:cubicBezTo>
                            <a:pt x="62401" y="205654"/>
                            <a:pt x="63647" y="205964"/>
                            <a:pt x="65723" y="205964"/>
                          </a:cubicBezTo>
                          <a:cubicBezTo>
                            <a:pt x="67591" y="205964"/>
                            <a:pt x="69356" y="205344"/>
                            <a:pt x="71017" y="204103"/>
                          </a:cubicBezTo>
                          <a:lnTo>
                            <a:pt x="71017" y="111347"/>
                          </a:lnTo>
                          <a:lnTo>
                            <a:pt x="71328" y="18281"/>
                          </a:lnTo>
                          <a:cubicBezTo>
                            <a:pt x="72781" y="16834"/>
                            <a:pt x="74027" y="15903"/>
                            <a:pt x="75065" y="15489"/>
                          </a:cubicBezTo>
                          <a:cubicBezTo>
                            <a:pt x="76103" y="15076"/>
                            <a:pt x="78594" y="14662"/>
                            <a:pt x="82538" y="14248"/>
                          </a:cubicBezTo>
                          <a:cubicBezTo>
                            <a:pt x="86483" y="13835"/>
                            <a:pt x="92918" y="13628"/>
                            <a:pt x="101845" y="13628"/>
                          </a:cubicBezTo>
                          <a:lnTo>
                            <a:pt x="109941" y="13628"/>
                          </a:lnTo>
                          <a:lnTo>
                            <a:pt x="109941" y="-642"/>
                          </a:lnTo>
                          <a:lnTo>
                            <a:pt x="106515" y="-642"/>
                          </a:lnTo>
                          <a:cubicBezTo>
                            <a:pt x="102156" y="-22"/>
                            <a:pt x="85652" y="289"/>
                            <a:pt x="57004" y="289"/>
                          </a:cubicBezTo>
                          <a:cubicBezTo>
                            <a:pt x="28771" y="289"/>
                            <a:pt x="12475" y="-22"/>
                            <a:pt x="8116" y="-642"/>
                          </a:cubicBezTo>
                          <a:lnTo>
                            <a:pt x="4379" y="-642"/>
                          </a:lnTo>
                          <a:lnTo>
                            <a:pt x="4379" y="13628"/>
                          </a:lnTo>
                          <a:lnTo>
                            <a:pt x="12475" y="13628"/>
                          </a:lnTo>
                          <a:cubicBezTo>
                            <a:pt x="17042" y="13628"/>
                            <a:pt x="20986" y="13628"/>
                            <a:pt x="24308" y="13628"/>
                          </a:cubicBezTo>
                          <a:cubicBezTo>
                            <a:pt x="27630" y="13628"/>
                            <a:pt x="30224" y="13731"/>
                            <a:pt x="32093" y="13938"/>
                          </a:cubicBezTo>
                          <a:cubicBezTo>
                            <a:pt x="33961" y="14145"/>
                            <a:pt x="35622" y="14455"/>
                            <a:pt x="37075" y="14869"/>
                          </a:cubicBezTo>
                          <a:cubicBezTo>
                            <a:pt x="38528" y="15282"/>
                            <a:pt x="39358" y="15489"/>
                            <a:pt x="39566" y="15489"/>
                          </a:cubicBezTo>
                          <a:cubicBezTo>
                            <a:pt x="39774" y="15489"/>
                            <a:pt x="40397" y="16006"/>
                            <a:pt x="41434" y="17040"/>
                          </a:cubicBezTo>
                          <a:cubicBezTo>
                            <a:pt x="42472" y="18074"/>
                            <a:pt x="43095" y="18488"/>
                            <a:pt x="43303" y="18281"/>
                          </a:cubicBezTo>
                          <a:lnTo>
                            <a:pt x="43303" y="178665"/>
                          </a:lnTo>
                          <a:close/>
                        </a:path>
                      </a:pathLst>
                    </a:custGeom>
                    <a:solidFill>
                      <a:schemeClr val="bg1"/>
                    </a:solidFill>
                    <a:ln w="0" cap="flat">
                      <a:noFill/>
                      <a:prstDash val="solid"/>
                      <a:miter/>
                    </a:ln>
                  </p:spPr>
                  <p:txBody>
                    <a:bodyPr rtlCol="0" anchor="ctr"/>
                    <a:lstStyle/>
                    <a:p>
                      <a:endParaRPr lang="ja-JP" altLang="en-US"/>
                    </a:p>
                  </p:txBody>
                </p:sp>
                <p:sp>
                  <p:nvSpPr>
                    <p:cNvPr id="100" name="フリーフォーム: 図形 99">
                      <a:extLst>
                        <a:ext uri="{FF2B5EF4-FFF2-40B4-BE49-F238E27FC236}">
                          <a16:creationId xmlns:a16="http://schemas.microsoft.com/office/drawing/2014/main" id="{C2CFF6E3-8506-1406-5CCC-44C7759C23CC}"/>
                        </a:ext>
                      </a:extLst>
                    </p:cNvPr>
                    <p:cNvSpPr/>
                    <p:nvPr/>
                  </p:nvSpPr>
                  <p:spPr>
                    <a:xfrm flipV="1">
                      <a:off x="2127019" y="829997"/>
                      <a:ext cx="316062" cy="37226"/>
                    </a:xfrm>
                    <a:custGeom>
                      <a:avLst/>
                      <a:gdLst>
                        <a:gd name="connsiteX0" fmla="*/ 3079 w 316062"/>
                        <a:gd name="connsiteY0" fmla="*/ 18437 h 37226"/>
                        <a:gd name="connsiteX1" fmla="*/ 8372 w 316062"/>
                        <a:gd name="connsiteY1" fmla="*/ 31466 h 37226"/>
                        <a:gd name="connsiteX2" fmla="*/ 21762 w 316062"/>
                        <a:gd name="connsiteY2" fmla="*/ 37050 h 37226"/>
                        <a:gd name="connsiteX3" fmla="*/ 34840 w 316062"/>
                        <a:gd name="connsiteY3" fmla="*/ 32087 h 37226"/>
                        <a:gd name="connsiteX4" fmla="*/ 40757 w 316062"/>
                        <a:gd name="connsiteY4" fmla="*/ 18747 h 37226"/>
                        <a:gd name="connsiteX5" fmla="*/ 35463 w 316062"/>
                        <a:gd name="connsiteY5" fmla="*/ 5408 h 37226"/>
                        <a:gd name="connsiteX6" fmla="*/ 22073 w 316062"/>
                        <a:gd name="connsiteY6" fmla="*/ -176 h 37226"/>
                        <a:gd name="connsiteX7" fmla="*/ 8684 w 316062"/>
                        <a:gd name="connsiteY7" fmla="*/ 5098 h 37226"/>
                        <a:gd name="connsiteX8" fmla="*/ 3079 w 316062"/>
                        <a:gd name="connsiteY8" fmla="*/ 18437 h 37226"/>
                        <a:gd name="connsiteX9" fmla="*/ 142271 w 316062"/>
                        <a:gd name="connsiteY9" fmla="*/ 18437 h 37226"/>
                        <a:gd name="connsiteX10" fmla="*/ 147564 w 316062"/>
                        <a:gd name="connsiteY10" fmla="*/ 31466 h 37226"/>
                        <a:gd name="connsiteX11" fmla="*/ 160954 w 316062"/>
                        <a:gd name="connsiteY11" fmla="*/ 37050 h 37226"/>
                        <a:gd name="connsiteX12" fmla="*/ 174033 w 316062"/>
                        <a:gd name="connsiteY12" fmla="*/ 32087 h 37226"/>
                        <a:gd name="connsiteX13" fmla="*/ 179949 w 316062"/>
                        <a:gd name="connsiteY13" fmla="*/ 18747 h 37226"/>
                        <a:gd name="connsiteX14" fmla="*/ 174656 w 316062"/>
                        <a:gd name="connsiteY14" fmla="*/ 5408 h 37226"/>
                        <a:gd name="connsiteX15" fmla="*/ 161266 w 316062"/>
                        <a:gd name="connsiteY15" fmla="*/ -176 h 37226"/>
                        <a:gd name="connsiteX16" fmla="*/ 147876 w 316062"/>
                        <a:gd name="connsiteY16" fmla="*/ 5098 h 37226"/>
                        <a:gd name="connsiteX17" fmla="*/ 142271 w 316062"/>
                        <a:gd name="connsiteY17" fmla="*/ 18437 h 37226"/>
                        <a:gd name="connsiteX18" fmla="*/ 281463 w 316062"/>
                        <a:gd name="connsiteY18" fmla="*/ 18437 h 37226"/>
                        <a:gd name="connsiteX19" fmla="*/ 286757 w 316062"/>
                        <a:gd name="connsiteY19" fmla="*/ 31466 h 37226"/>
                        <a:gd name="connsiteX20" fmla="*/ 300147 w 316062"/>
                        <a:gd name="connsiteY20" fmla="*/ 37050 h 37226"/>
                        <a:gd name="connsiteX21" fmla="*/ 313225 w 316062"/>
                        <a:gd name="connsiteY21" fmla="*/ 32087 h 37226"/>
                        <a:gd name="connsiteX22" fmla="*/ 319141 w 316062"/>
                        <a:gd name="connsiteY22" fmla="*/ 18747 h 37226"/>
                        <a:gd name="connsiteX23" fmla="*/ 313848 w 316062"/>
                        <a:gd name="connsiteY23" fmla="*/ 5408 h 37226"/>
                        <a:gd name="connsiteX24" fmla="*/ 300458 w 316062"/>
                        <a:gd name="connsiteY24" fmla="*/ -176 h 37226"/>
                        <a:gd name="connsiteX25" fmla="*/ 287068 w 316062"/>
                        <a:gd name="connsiteY25" fmla="*/ 5098 h 37226"/>
                        <a:gd name="connsiteX26" fmla="*/ 281463 w 316062"/>
                        <a:gd name="connsiteY26" fmla="*/ 18437 h 3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62" h="37226">
                          <a:moveTo>
                            <a:pt x="3079" y="18437"/>
                          </a:moveTo>
                          <a:cubicBezTo>
                            <a:pt x="3079" y="23401"/>
                            <a:pt x="4843" y="27744"/>
                            <a:pt x="8372" y="31466"/>
                          </a:cubicBezTo>
                          <a:cubicBezTo>
                            <a:pt x="11901" y="35189"/>
                            <a:pt x="16365" y="37050"/>
                            <a:pt x="21762" y="37050"/>
                          </a:cubicBezTo>
                          <a:cubicBezTo>
                            <a:pt x="26744" y="37050"/>
                            <a:pt x="31104" y="35396"/>
                            <a:pt x="34840" y="32087"/>
                          </a:cubicBezTo>
                          <a:cubicBezTo>
                            <a:pt x="38577" y="28778"/>
                            <a:pt x="40549" y="24331"/>
                            <a:pt x="40757" y="18747"/>
                          </a:cubicBezTo>
                          <a:cubicBezTo>
                            <a:pt x="40757" y="13577"/>
                            <a:pt x="38992" y="9130"/>
                            <a:pt x="35463" y="5408"/>
                          </a:cubicBezTo>
                          <a:cubicBezTo>
                            <a:pt x="31934" y="1685"/>
                            <a:pt x="27471" y="-176"/>
                            <a:pt x="22073" y="-176"/>
                          </a:cubicBezTo>
                          <a:cubicBezTo>
                            <a:pt x="16676" y="-176"/>
                            <a:pt x="12213" y="1582"/>
                            <a:pt x="8684" y="5098"/>
                          </a:cubicBezTo>
                          <a:cubicBezTo>
                            <a:pt x="5154" y="8613"/>
                            <a:pt x="3286" y="13060"/>
                            <a:pt x="3079" y="18437"/>
                          </a:cubicBezTo>
                          <a:close/>
                          <a:moveTo>
                            <a:pt x="142271" y="18437"/>
                          </a:moveTo>
                          <a:cubicBezTo>
                            <a:pt x="142271" y="23401"/>
                            <a:pt x="144035" y="27744"/>
                            <a:pt x="147564" y="31466"/>
                          </a:cubicBezTo>
                          <a:cubicBezTo>
                            <a:pt x="151093" y="35189"/>
                            <a:pt x="155557" y="37050"/>
                            <a:pt x="160954" y="37050"/>
                          </a:cubicBezTo>
                          <a:cubicBezTo>
                            <a:pt x="165937" y="37050"/>
                            <a:pt x="170296" y="35396"/>
                            <a:pt x="174033" y="32087"/>
                          </a:cubicBezTo>
                          <a:cubicBezTo>
                            <a:pt x="177769" y="28778"/>
                            <a:pt x="179741" y="24331"/>
                            <a:pt x="179949" y="18747"/>
                          </a:cubicBezTo>
                          <a:cubicBezTo>
                            <a:pt x="179949" y="13577"/>
                            <a:pt x="178185" y="9130"/>
                            <a:pt x="174656" y="5408"/>
                          </a:cubicBezTo>
                          <a:cubicBezTo>
                            <a:pt x="171127" y="1685"/>
                            <a:pt x="166663" y="-176"/>
                            <a:pt x="161266" y="-176"/>
                          </a:cubicBezTo>
                          <a:cubicBezTo>
                            <a:pt x="155868" y="-176"/>
                            <a:pt x="151405" y="1582"/>
                            <a:pt x="147876" y="5098"/>
                          </a:cubicBezTo>
                          <a:cubicBezTo>
                            <a:pt x="144347" y="8613"/>
                            <a:pt x="142478" y="13060"/>
                            <a:pt x="142271" y="18437"/>
                          </a:cubicBezTo>
                          <a:close/>
                          <a:moveTo>
                            <a:pt x="281463" y="18437"/>
                          </a:moveTo>
                          <a:cubicBezTo>
                            <a:pt x="281463" y="23401"/>
                            <a:pt x="283228" y="27744"/>
                            <a:pt x="286757" y="31466"/>
                          </a:cubicBezTo>
                          <a:cubicBezTo>
                            <a:pt x="290285" y="35189"/>
                            <a:pt x="294750" y="37050"/>
                            <a:pt x="300147" y="37050"/>
                          </a:cubicBezTo>
                          <a:cubicBezTo>
                            <a:pt x="305129" y="37050"/>
                            <a:pt x="309488" y="35396"/>
                            <a:pt x="313225" y="32087"/>
                          </a:cubicBezTo>
                          <a:cubicBezTo>
                            <a:pt x="316962" y="28778"/>
                            <a:pt x="318933" y="24331"/>
                            <a:pt x="319141" y="18747"/>
                          </a:cubicBezTo>
                          <a:cubicBezTo>
                            <a:pt x="319141" y="13577"/>
                            <a:pt x="317376" y="9130"/>
                            <a:pt x="313848" y="5408"/>
                          </a:cubicBezTo>
                          <a:cubicBezTo>
                            <a:pt x="310320" y="1685"/>
                            <a:pt x="305854" y="-176"/>
                            <a:pt x="300458" y="-176"/>
                          </a:cubicBezTo>
                          <a:cubicBezTo>
                            <a:pt x="295061" y="-176"/>
                            <a:pt x="290596" y="1582"/>
                            <a:pt x="287068" y="5098"/>
                          </a:cubicBezTo>
                          <a:cubicBezTo>
                            <a:pt x="283539" y="8613"/>
                            <a:pt x="281671" y="13060"/>
                            <a:pt x="281463" y="18437"/>
                          </a:cubicBezTo>
                          <a:close/>
                        </a:path>
                      </a:pathLst>
                    </a:custGeom>
                    <a:solidFill>
                      <a:schemeClr val="bg1"/>
                    </a:solidFill>
                    <a:ln w="0" cap="flat">
                      <a:noFill/>
                      <a:prstDash val="solid"/>
                      <a:miter/>
                    </a:ln>
                  </p:spPr>
                  <p:txBody>
                    <a:bodyPr rtlCol="0" anchor="ctr"/>
                    <a:lstStyle/>
                    <a:p>
                      <a:endParaRPr lang="ja-JP" altLang="en-US"/>
                    </a:p>
                  </p:txBody>
                </p:sp>
                <p:sp>
                  <p:nvSpPr>
                    <p:cNvPr id="101" name="フリーフォーム: 図形 100">
                      <a:extLst>
                        <a:ext uri="{FF2B5EF4-FFF2-40B4-BE49-F238E27FC236}">
                          <a16:creationId xmlns:a16="http://schemas.microsoft.com/office/drawing/2014/main" id="{1CF14625-6C6B-8153-6CA7-D4CED99E3AB1}"/>
                        </a:ext>
                      </a:extLst>
                    </p:cNvPr>
                    <p:cNvSpPr/>
                    <p:nvPr/>
                  </p:nvSpPr>
                  <p:spPr>
                    <a:xfrm flipV="1">
                      <a:off x="2477335" y="655343"/>
                      <a:ext cx="266862" cy="211879"/>
                    </a:xfrm>
                    <a:custGeom>
                      <a:avLst/>
                      <a:gdLst>
                        <a:gd name="connsiteX0" fmla="*/ 67157 w 266862"/>
                        <a:gd name="connsiteY0" fmla="*/ 196953 h 211879"/>
                        <a:gd name="connsiteX1" fmla="*/ 64665 w 266862"/>
                        <a:gd name="connsiteY1" fmla="*/ 196953 h 211879"/>
                        <a:gd name="connsiteX2" fmla="*/ 55324 w 266862"/>
                        <a:gd name="connsiteY2" fmla="*/ 197263 h 211879"/>
                        <a:gd name="connsiteX3" fmla="*/ 53767 w 266862"/>
                        <a:gd name="connsiteY3" fmla="*/ 200676 h 211879"/>
                        <a:gd name="connsiteX4" fmla="*/ 57192 w 266862"/>
                        <a:gd name="connsiteY4" fmla="*/ 210913 h 211879"/>
                        <a:gd name="connsiteX5" fmla="*/ 87397 w 266862"/>
                        <a:gd name="connsiteY5" fmla="*/ 211223 h 211879"/>
                        <a:gd name="connsiteX6" fmla="*/ 114800 w 266862"/>
                        <a:gd name="connsiteY6" fmla="*/ 211223 h 211879"/>
                        <a:gd name="connsiteX7" fmla="*/ 119159 w 266862"/>
                        <a:gd name="connsiteY7" fmla="*/ 209362 h 211879"/>
                        <a:gd name="connsiteX8" fmla="*/ 186108 w 266862"/>
                        <a:gd name="connsiteY8" fmla="*/ 51460 h 211879"/>
                        <a:gd name="connsiteX9" fmla="*/ 202924 w 266862"/>
                        <a:gd name="connsiteY9" fmla="*/ 117537 h 211879"/>
                        <a:gd name="connsiteX10" fmla="*/ 219427 w 266862"/>
                        <a:gd name="connsiteY10" fmla="*/ 187336 h 211879"/>
                        <a:gd name="connsiteX11" fmla="*/ 199498 w 266862"/>
                        <a:gd name="connsiteY11" fmla="*/ 196953 h 211879"/>
                        <a:gd name="connsiteX12" fmla="*/ 192025 w 266862"/>
                        <a:gd name="connsiteY12" fmla="*/ 200366 h 211879"/>
                        <a:gd name="connsiteX13" fmla="*/ 192648 w 266862"/>
                        <a:gd name="connsiteY13" fmla="*/ 204088 h 211879"/>
                        <a:gd name="connsiteX14" fmla="*/ 194516 w 266862"/>
                        <a:gd name="connsiteY14" fmla="*/ 209982 h 211879"/>
                        <a:gd name="connsiteX15" fmla="*/ 197630 w 266862"/>
                        <a:gd name="connsiteY15" fmla="*/ 211223 h 211879"/>
                        <a:gd name="connsiteX16" fmla="*/ 207283 w 266862"/>
                        <a:gd name="connsiteY16" fmla="*/ 210913 h 211879"/>
                        <a:gd name="connsiteX17" fmla="*/ 233129 w 266862"/>
                        <a:gd name="connsiteY17" fmla="*/ 210293 h 211879"/>
                        <a:gd name="connsiteX18" fmla="*/ 256794 w 266862"/>
                        <a:gd name="connsiteY18" fmla="*/ 210603 h 211879"/>
                        <a:gd name="connsiteX19" fmla="*/ 266136 w 266862"/>
                        <a:gd name="connsiteY19" fmla="*/ 210913 h 211879"/>
                        <a:gd name="connsiteX20" fmla="*/ 270807 w 266862"/>
                        <a:gd name="connsiteY20" fmla="*/ 207811 h 211879"/>
                        <a:gd name="connsiteX21" fmla="*/ 268316 w 266862"/>
                        <a:gd name="connsiteY21" fmla="*/ 198504 h 211879"/>
                        <a:gd name="connsiteX22" fmla="*/ 261465 w 266862"/>
                        <a:gd name="connsiteY22" fmla="*/ 196953 h 211879"/>
                        <a:gd name="connsiteX23" fmla="*/ 233751 w 266862"/>
                        <a:gd name="connsiteY23" fmla="*/ 184544 h 211879"/>
                        <a:gd name="connsiteX24" fmla="*/ 187354 w 266862"/>
                        <a:gd name="connsiteY24" fmla="*/ 1515 h 211879"/>
                        <a:gd name="connsiteX25" fmla="*/ 180815 w 266862"/>
                        <a:gd name="connsiteY25" fmla="*/ -657 h 211879"/>
                        <a:gd name="connsiteX26" fmla="*/ 175521 w 266862"/>
                        <a:gd name="connsiteY26" fmla="*/ -36 h 211879"/>
                        <a:gd name="connsiteX27" fmla="*/ 135351 w 266862"/>
                        <a:gd name="connsiteY27" fmla="*/ 93960 h 211879"/>
                        <a:gd name="connsiteX28" fmla="*/ 95805 w 266862"/>
                        <a:gd name="connsiteY28" fmla="*/ 186716 h 211879"/>
                        <a:gd name="connsiteX29" fmla="*/ 75564 w 266862"/>
                        <a:gd name="connsiteY29" fmla="*/ 106059 h 211879"/>
                        <a:gd name="connsiteX30" fmla="*/ 55324 w 266862"/>
                        <a:gd name="connsiteY30" fmla="*/ 23851 h 211879"/>
                        <a:gd name="connsiteX31" fmla="*/ 77744 w 266862"/>
                        <a:gd name="connsiteY31" fmla="*/ 13613 h 211879"/>
                        <a:gd name="connsiteX32" fmla="*/ 80858 w 266862"/>
                        <a:gd name="connsiteY32" fmla="*/ 13613 h 211879"/>
                        <a:gd name="connsiteX33" fmla="*/ 82726 w 266862"/>
                        <a:gd name="connsiteY33" fmla="*/ 11132 h 211879"/>
                        <a:gd name="connsiteX34" fmla="*/ 82103 w 266862"/>
                        <a:gd name="connsiteY34" fmla="*/ 5238 h 211879"/>
                        <a:gd name="connsiteX35" fmla="*/ 78990 w 266862"/>
                        <a:gd name="connsiteY35" fmla="*/ -657 h 211879"/>
                        <a:gd name="connsiteX36" fmla="*/ 74941 w 266862"/>
                        <a:gd name="connsiteY36" fmla="*/ -657 h 211879"/>
                        <a:gd name="connsiteX37" fmla="*/ 41311 w 266862"/>
                        <a:gd name="connsiteY37" fmla="*/ -36 h 211879"/>
                        <a:gd name="connsiteX38" fmla="*/ 25430 w 266862"/>
                        <a:gd name="connsiteY38" fmla="*/ -36 h 211879"/>
                        <a:gd name="connsiteX39" fmla="*/ 13909 w 266862"/>
                        <a:gd name="connsiteY39" fmla="*/ -36 h 211879"/>
                        <a:gd name="connsiteX40" fmla="*/ 8615 w 266862"/>
                        <a:gd name="connsiteY40" fmla="*/ -346 h 211879"/>
                        <a:gd name="connsiteX41" fmla="*/ 3944 w 266862"/>
                        <a:gd name="connsiteY41" fmla="*/ 2446 h 211879"/>
                        <a:gd name="connsiteX42" fmla="*/ 4878 w 266862"/>
                        <a:gd name="connsiteY42" fmla="*/ 7409 h 211879"/>
                        <a:gd name="connsiteX43" fmla="*/ 6435 w 266862"/>
                        <a:gd name="connsiteY43" fmla="*/ 11752 h 211879"/>
                        <a:gd name="connsiteX44" fmla="*/ 13597 w 266862"/>
                        <a:gd name="connsiteY44" fmla="*/ 13613 h 211879"/>
                        <a:gd name="connsiteX45" fmla="*/ 41000 w 266862"/>
                        <a:gd name="connsiteY45" fmla="*/ 25712 h 211879"/>
                        <a:gd name="connsiteX46" fmla="*/ 63109 w 266862"/>
                        <a:gd name="connsiteY46" fmla="*/ 111643 h 211879"/>
                        <a:gd name="connsiteX47" fmla="*/ 84283 w 266862"/>
                        <a:gd name="connsiteY47" fmla="*/ 196022 h 211879"/>
                        <a:gd name="connsiteX48" fmla="*/ 67157 w 266862"/>
                        <a:gd name="connsiteY48" fmla="*/ 196953 h 2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66862" h="211879">
                          <a:moveTo>
                            <a:pt x="67157" y="196953"/>
                          </a:moveTo>
                          <a:cubicBezTo>
                            <a:pt x="66534" y="196953"/>
                            <a:pt x="65703" y="196953"/>
                            <a:pt x="64665" y="196953"/>
                          </a:cubicBezTo>
                          <a:cubicBezTo>
                            <a:pt x="59476" y="196953"/>
                            <a:pt x="56362" y="197056"/>
                            <a:pt x="55324" y="197263"/>
                          </a:cubicBezTo>
                          <a:cubicBezTo>
                            <a:pt x="54286" y="197470"/>
                            <a:pt x="53767" y="198608"/>
                            <a:pt x="53767" y="200676"/>
                          </a:cubicBezTo>
                          <a:cubicBezTo>
                            <a:pt x="53767" y="206260"/>
                            <a:pt x="54909" y="209672"/>
                            <a:pt x="57192" y="210913"/>
                          </a:cubicBezTo>
                          <a:cubicBezTo>
                            <a:pt x="57607" y="211120"/>
                            <a:pt x="67676" y="211223"/>
                            <a:pt x="87397" y="211223"/>
                          </a:cubicBezTo>
                          <a:cubicBezTo>
                            <a:pt x="103382" y="211223"/>
                            <a:pt x="112516" y="211223"/>
                            <a:pt x="114800" y="211223"/>
                          </a:cubicBezTo>
                          <a:cubicBezTo>
                            <a:pt x="117083" y="211223"/>
                            <a:pt x="118536" y="210603"/>
                            <a:pt x="119159" y="209362"/>
                          </a:cubicBezTo>
                          <a:cubicBezTo>
                            <a:pt x="162962" y="106783"/>
                            <a:pt x="185278" y="54149"/>
                            <a:pt x="186108" y="51460"/>
                          </a:cubicBezTo>
                          <a:lnTo>
                            <a:pt x="202924" y="117537"/>
                          </a:lnTo>
                          <a:cubicBezTo>
                            <a:pt x="213926" y="161175"/>
                            <a:pt x="219427" y="184441"/>
                            <a:pt x="219427" y="187336"/>
                          </a:cubicBezTo>
                          <a:cubicBezTo>
                            <a:pt x="219427" y="192920"/>
                            <a:pt x="212784" y="196126"/>
                            <a:pt x="199498" y="196953"/>
                          </a:cubicBezTo>
                          <a:cubicBezTo>
                            <a:pt x="194516" y="196953"/>
                            <a:pt x="192025" y="198091"/>
                            <a:pt x="192025" y="200366"/>
                          </a:cubicBezTo>
                          <a:cubicBezTo>
                            <a:pt x="192025" y="200779"/>
                            <a:pt x="192233" y="202020"/>
                            <a:pt x="192648" y="204088"/>
                          </a:cubicBezTo>
                          <a:cubicBezTo>
                            <a:pt x="193478" y="207397"/>
                            <a:pt x="194101" y="209362"/>
                            <a:pt x="194516" y="209982"/>
                          </a:cubicBezTo>
                          <a:cubicBezTo>
                            <a:pt x="194931" y="210603"/>
                            <a:pt x="195969" y="211016"/>
                            <a:pt x="197630" y="211223"/>
                          </a:cubicBezTo>
                          <a:cubicBezTo>
                            <a:pt x="198253" y="211223"/>
                            <a:pt x="201470" y="211120"/>
                            <a:pt x="207283" y="210913"/>
                          </a:cubicBezTo>
                          <a:cubicBezTo>
                            <a:pt x="213096" y="210706"/>
                            <a:pt x="221711" y="210499"/>
                            <a:pt x="233129" y="210293"/>
                          </a:cubicBezTo>
                          <a:cubicBezTo>
                            <a:pt x="243508" y="210293"/>
                            <a:pt x="251397" y="210396"/>
                            <a:pt x="256794" y="210603"/>
                          </a:cubicBezTo>
                          <a:cubicBezTo>
                            <a:pt x="262192" y="210810"/>
                            <a:pt x="265306" y="210913"/>
                            <a:pt x="266136" y="210913"/>
                          </a:cubicBezTo>
                          <a:cubicBezTo>
                            <a:pt x="269250" y="210913"/>
                            <a:pt x="270807" y="209879"/>
                            <a:pt x="270807" y="207811"/>
                          </a:cubicBezTo>
                          <a:cubicBezTo>
                            <a:pt x="270807" y="203261"/>
                            <a:pt x="269977" y="200159"/>
                            <a:pt x="268316" y="198504"/>
                          </a:cubicBezTo>
                          <a:cubicBezTo>
                            <a:pt x="267901" y="197470"/>
                            <a:pt x="265617" y="196953"/>
                            <a:pt x="261465" y="196953"/>
                          </a:cubicBezTo>
                          <a:cubicBezTo>
                            <a:pt x="246726" y="196126"/>
                            <a:pt x="237488" y="191990"/>
                            <a:pt x="233751" y="184544"/>
                          </a:cubicBezTo>
                          <a:lnTo>
                            <a:pt x="187354" y="1515"/>
                          </a:lnTo>
                          <a:cubicBezTo>
                            <a:pt x="186939" y="67"/>
                            <a:pt x="184759" y="-657"/>
                            <a:pt x="180815" y="-657"/>
                          </a:cubicBezTo>
                          <a:cubicBezTo>
                            <a:pt x="177908" y="-657"/>
                            <a:pt x="176144" y="-450"/>
                            <a:pt x="175521" y="-36"/>
                          </a:cubicBezTo>
                          <a:cubicBezTo>
                            <a:pt x="174898" y="584"/>
                            <a:pt x="161508" y="31916"/>
                            <a:pt x="135351" y="93960"/>
                          </a:cubicBezTo>
                          <a:lnTo>
                            <a:pt x="95805" y="186716"/>
                          </a:lnTo>
                          <a:lnTo>
                            <a:pt x="75564" y="106059"/>
                          </a:lnTo>
                          <a:cubicBezTo>
                            <a:pt x="62071" y="53115"/>
                            <a:pt x="55324" y="25712"/>
                            <a:pt x="55324" y="23851"/>
                          </a:cubicBezTo>
                          <a:cubicBezTo>
                            <a:pt x="56362" y="17026"/>
                            <a:pt x="63835" y="13613"/>
                            <a:pt x="77744" y="13613"/>
                          </a:cubicBezTo>
                          <a:lnTo>
                            <a:pt x="80858" y="13613"/>
                          </a:lnTo>
                          <a:cubicBezTo>
                            <a:pt x="82103" y="12579"/>
                            <a:pt x="82726" y="11752"/>
                            <a:pt x="82726" y="11132"/>
                          </a:cubicBezTo>
                          <a:cubicBezTo>
                            <a:pt x="82726" y="10511"/>
                            <a:pt x="82519" y="8547"/>
                            <a:pt x="82103" y="5238"/>
                          </a:cubicBezTo>
                          <a:cubicBezTo>
                            <a:pt x="81273" y="2549"/>
                            <a:pt x="80235" y="584"/>
                            <a:pt x="78990" y="-657"/>
                          </a:cubicBezTo>
                          <a:lnTo>
                            <a:pt x="74941" y="-657"/>
                          </a:lnTo>
                          <a:cubicBezTo>
                            <a:pt x="68506" y="-243"/>
                            <a:pt x="57296" y="-36"/>
                            <a:pt x="41311" y="-36"/>
                          </a:cubicBezTo>
                          <a:cubicBezTo>
                            <a:pt x="35498" y="-36"/>
                            <a:pt x="30205" y="-36"/>
                            <a:pt x="25430" y="-36"/>
                          </a:cubicBezTo>
                          <a:cubicBezTo>
                            <a:pt x="20655" y="-36"/>
                            <a:pt x="16815" y="-36"/>
                            <a:pt x="13909" y="-36"/>
                          </a:cubicBezTo>
                          <a:cubicBezTo>
                            <a:pt x="11002" y="-36"/>
                            <a:pt x="9238" y="-140"/>
                            <a:pt x="8615" y="-346"/>
                          </a:cubicBezTo>
                          <a:cubicBezTo>
                            <a:pt x="5501" y="-346"/>
                            <a:pt x="3944" y="584"/>
                            <a:pt x="3944" y="2446"/>
                          </a:cubicBezTo>
                          <a:cubicBezTo>
                            <a:pt x="3944" y="3273"/>
                            <a:pt x="4255" y="4927"/>
                            <a:pt x="4878" y="7409"/>
                          </a:cubicBezTo>
                          <a:cubicBezTo>
                            <a:pt x="5501" y="9891"/>
                            <a:pt x="6020" y="11339"/>
                            <a:pt x="6435" y="11752"/>
                          </a:cubicBezTo>
                          <a:cubicBezTo>
                            <a:pt x="6850" y="12993"/>
                            <a:pt x="9238" y="13613"/>
                            <a:pt x="13597" y="13613"/>
                          </a:cubicBezTo>
                          <a:cubicBezTo>
                            <a:pt x="27714" y="14234"/>
                            <a:pt x="36848" y="18267"/>
                            <a:pt x="41000" y="25712"/>
                          </a:cubicBezTo>
                          <a:cubicBezTo>
                            <a:pt x="41830" y="26953"/>
                            <a:pt x="49200" y="55596"/>
                            <a:pt x="63109" y="111643"/>
                          </a:cubicBezTo>
                          <a:lnTo>
                            <a:pt x="84283" y="196022"/>
                          </a:lnTo>
                          <a:cubicBezTo>
                            <a:pt x="83868" y="196229"/>
                            <a:pt x="78159" y="196540"/>
                            <a:pt x="67157" y="196953"/>
                          </a:cubicBezTo>
                          <a:close/>
                        </a:path>
                      </a:pathLst>
                    </a:custGeom>
                    <a:solidFill>
                      <a:schemeClr val="bg1"/>
                    </a:solidFill>
                    <a:ln w="0" cap="flat">
                      <a:noFill/>
                      <a:prstDash val="solid"/>
                      <a:miter/>
                    </a:ln>
                  </p:spPr>
                  <p:txBody>
                    <a:bodyPr rtlCol="0" anchor="ctr"/>
                    <a:lstStyle/>
                    <a:p>
                      <a:endParaRPr lang="ja-JP" altLang="en-US"/>
                    </a:p>
                  </p:txBody>
                </p:sp>
              </p:grpSp>
            </p:grpSp>
            <p:grpSp>
              <p:nvGrpSpPr>
                <p:cNvPr id="102" name="グラフィックス 58">
                  <a:extLst>
                    <a:ext uri="{FF2B5EF4-FFF2-40B4-BE49-F238E27FC236}">
                      <a16:creationId xmlns:a16="http://schemas.microsoft.com/office/drawing/2014/main" id="{8375C74B-9296-D624-789E-92860C1A7AA0}"/>
                    </a:ext>
                  </a:extLst>
                </p:cNvPr>
                <p:cNvGrpSpPr/>
                <p:nvPr/>
              </p:nvGrpSpPr>
              <p:grpSpPr>
                <a:xfrm>
                  <a:off x="2916419" y="72807"/>
                  <a:ext cx="2362571" cy="789370"/>
                  <a:chOff x="2916419" y="72807"/>
                  <a:chExt cx="2362571" cy="789370"/>
                </a:xfrm>
                <a:solidFill>
                  <a:schemeClr val="bg1"/>
                </a:solidFill>
              </p:grpSpPr>
              <p:sp>
                <p:nvSpPr>
                  <p:cNvPr id="103" name="フリーフォーム: 図形 102">
                    <a:extLst>
                      <a:ext uri="{FF2B5EF4-FFF2-40B4-BE49-F238E27FC236}">
                        <a16:creationId xmlns:a16="http://schemas.microsoft.com/office/drawing/2014/main" id="{0CAC8F2E-CCED-6EF5-C0E8-5C0F0FB2C412}"/>
                      </a:ext>
                    </a:extLst>
                  </p:cNvPr>
                  <p:cNvSpPr/>
                  <p:nvPr/>
                </p:nvSpPr>
                <p:spPr>
                  <a:xfrm flipV="1">
                    <a:off x="2916419" y="72807"/>
                    <a:ext cx="101741" cy="789370"/>
                  </a:xfrm>
                  <a:custGeom>
                    <a:avLst/>
                    <a:gdLst>
                      <a:gd name="connsiteX0" fmla="*/ 4874 w 101741"/>
                      <a:gd name="connsiteY0" fmla="*/ -1235 h 789370"/>
                      <a:gd name="connsiteX1" fmla="*/ 4874 w 101741"/>
                      <a:gd name="connsiteY1" fmla="*/ 788135 h 789370"/>
                      <a:gd name="connsiteX2" fmla="*/ 106615 w 101741"/>
                      <a:gd name="connsiteY2" fmla="*/ 788135 h 789370"/>
                      <a:gd name="connsiteX3" fmla="*/ 106615 w 101741"/>
                      <a:gd name="connsiteY3" fmla="*/ 765757 h 789370"/>
                      <a:gd name="connsiteX4" fmla="*/ 27336 w 101741"/>
                      <a:gd name="connsiteY4" fmla="*/ 765757 h 789370"/>
                      <a:gd name="connsiteX5" fmla="*/ 27336 w 101741"/>
                      <a:gd name="connsiteY5" fmla="*/ 21143 h 789370"/>
                      <a:gd name="connsiteX6" fmla="*/ 106615 w 101741"/>
                      <a:gd name="connsiteY6" fmla="*/ 21143 h 789370"/>
                      <a:gd name="connsiteX7" fmla="*/ 106615 w 101741"/>
                      <a:gd name="connsiteY7" fmla="*/ -1235 h 789370"/>
                      <a:gd name="connsiteX8" fmla="*/ 4874 w 101741"/>
                      <a:gd name="connsiteY8" fmla="*/ -1235 h 78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741" h="789370">
                        <a:moveTo>
                          <a:pt x="4874" y="-1235"/>
                        </a:moveTo>
                        <a:lnTo>
                          <a:pt x="4874" y="788135"/>
                        </a:lnTo>
                        <a:lnTo>
                          <a:pt x="106615" y="788135"/>
                        </a:lnTo>
                        <a:lnTo>
                          <a:pt x="106615" y="765757"/>
                        </a:lnTo>
                        <a:lnTo>
                          <a:pt x="27336" y="765757"/>
                        </a:lnTo>
                        <a:lnTo>
                          <a:pt x="27336" y="21143"/>
                        </a:lnTo>
                        <a:lnTo>
                          <a:pt x="106615" y="21143"/>
                        </a:lnTo>
                        <a:lnTo>
                          <a:pt x="106615" y="-1235"/>
                        </a:lnTo>
                        <a:lnTo>
                          <a:pt x="4874" y="-1235"/>
                        </a:lnTo>
                        <a:close/>
                      </a:path>
                    </a:pathLst>
                  </a:custGeom>
                  <a:solidFill>
                    <a:schemeClr val="bg1"/>
                  </a:solidFill>
                  <a:ln w="0" cap="flat">
                    <a:noFill/>
                    <a:prstDash val="solid"/>
                    <a:miter/>
                  </a:ln>
                </p:spPr>
                <p:txBody>
                  <a:bodyPr rtlCol="0" anchor="ctr"/>
                  <a:lstStyle/>
                  <a:p>
                    <a:endParaRPr lang="ja-JP" altLang="en-US"/>
                  </a:p>
                </p:txBody>
              </p:sp>
              <p:grpSp>
                <p:nvGrpSpPr>
                  <p:cNvPr id="104" name="グラフィックス 58">
                    <a:extLst>
                      <a:ext uri="{FF2B5EF4-FFF2-40B4-BE49-F238E27FC236}">
                        <a16:creationId xmlns:a16="http://schemas.microsoft.com/office/drawing/2014/main" id="{C2633D4E-F123-C03C-8E9A-BABC2C5C8F4F}"/>
                      </a:ext>
                    </a:extLst>
                  </p:cNvPr>
                  <p:cNvGrpSpPr/>
                  <p:nvPr/>
                </p:nvGrpSpPr>
                <p:grpSpPr>
                  <a:xfrm>
                    <a:off x="3039743" y="277499"/>
                    <a:ext cx="394421" cy="368918"/>
                    <a:chOff x="3039743" y="277499"/>
                    <a:chExt cx="394421" cy="368918"/>
                  </a:xfrm>
                  <a:solidFill>
                    <a:schemeClr val="bg1"/>
                  </a:solidFill>
                </p:grpSpPr>
                <p:sp>
                  <p:nvSpPr>
                    <p:cNvPr id="105" name="フリーフォーム: 図形 104">
                      <a:extLst>
                        <a:ext uri="{FF2B5EF4-FFF2-40B4-BE49-F238E27FC236}">
                          <a16:creationId xmlns:a16="http://schemas.microsoft.com/office/drawing/2014/main" id="{74BB42FC-FA30-4D5E-F5BC-CB814BFF48F1}"/>
                        </a:ext>
                      </a:extLst>
                    </p:cNvPr>
                    <p:cNvSpPr/>
                    <p:nvPr/>
                  </p:nvSpPr>
                  <p:spPr>
                    <a:xfrm flipV="1">
                      <a:off x="3039743" y="277499"/>
                      <a:ext cx="270871" cy="300273"/>
                    </a:xfrm>
                    <a:custGeom>
                      <a:avLst/>
                      <a:gdLst>
                        <a:gd name="connsiteX0" fmla="*/ 91672 w 270871"/>
                        <a:gd name="connsiteY0" fmla="*/ 278673 h 300273"/>
                        <a:gd name="connsiteX1" fmla="*/ 75816 w 270871"/>
                        <a:gd name="connsiteY1" fmla="*/ 280428 h 300273"/>
                        <a:gd name="connsiteX2" fmla="*/ 75376 w 270871"/>
                        <a:gd name="connsiteY2" fmla="*/ 283939 h 300273"/>
                        <a:gd name="connsiteX3" fmla="*/ 80221 w 270871"/>
                        <a:gd name="connsiteY3" fmla="*/ 298419 h 300273"/>
                        <a:gd name="connsiteX4" fmla="*/ 86827 w 270871"/>
                        <a:gd name="connsiteY4" fmla="*/ 298857 h 300273"/>
                        <a:gd name="connsiteX5" fmla="*/ 142763 w 270871"/>
                        <a:gd name="connsiteY5" fmla="*/ 297541 h 300273"/>
                        <a:gd name="connsiteX6" fmla="*/ 214115 w 270871"/>
                        <a:gd name="connsiteY6" fmla="*/ 298857 h 300273"/>
                        <a:gd name="connsiteX7" fmla="*/ 219400 w 270871"/>
                        <a:gd name="connsiteY7" fmla="*/ 298857 h 300273"/>
                        <a:gd name="connsiteX8" fmla="*/ 222043 w 270871"/>
                        <a:gd name="connsiteY8" fmla="*/ 294908 h 300273"/>
                        <a:gd name="connsiteX9" fmla="*/ 221162 w 270871"/>
                        <a:gd name="connsiteY9" fmla="*/ 287010 h 300273"/>
                        <a:gd name="connsiteX10" fmla="*/ 217198 w 270871"/>
                        <a:gd name="connsiteY10" fmla="*/ 278673 h 300273"/>
                        <a:gd name="connsiteX11" fmla="*/ 200461 w 270871"/>
                        <a:gd name="connsiteY11" fmla="*/ 278673 h 300273"/>
                        <a:gd name="connsiteX12" fmla="*/ 164785 w 270871"/>
                        <a:gd name="connsiteY12" fmla="*/ 274724 h 300273"/>
                        <a:gd name="connsiteX13" fmla="*/ 158619 w 270871"/>
                        <a:gd name="connsiteY13" fmla="*/ 262438 h 300273"/>
                        <a:gd name="connsiteX14" fmla="*/ 129110 w 270871"/>
                        <a:gd name="connsiteY14" fmla="*/ 146600 h 300273"/>
                        <a:gd name="connsiteX15" fmla="*/ 114135 w 270871"/>
                        <a:gd name="connsiteY15" fmla="*/ 86048 h 300273"/>
                        <a:gd name="connsiteX16" fmla="*/ 102243 w 270871"/>
                        <a:gd name="connsiteY16" fmla="*/ 37782 h 300273"/>
                        <a:gd name="connsiteX17" fmla="*/ 98279 w 270871"/>
                        <a:gd name="connsiteY17" fmla="*/ 21985 h 300273"/>
                        <a:gd name="connsiteX18" fmla="*/ 102243 w 270871"/>
                        <a:gd name="connsiteY18" fmla="*/ 20230 h 300273"/>
                        <a:gd name="connsiteX19" fmla="*/ 128229 w 270871"/>
                        <a:gd name="connsiteY19" fmla="*/ 19353 h 300273"/>
                        <a:gd name="connsiteX20" fmla="*/ 135716 w 270871"/>
                        <a:gd name="connsiteY20" fmla="*/ 19353 h 300273"/>
                        <a:gd name="connsiteX21" fmla="*/ 158179 w 270871"/>
                        <a:gd name="connsiteY21" fmla="*/ 19791 h 300273"/>
                        <a:gd name="connsiteX22" fmla="*/ 179760 w 270871"/>
                        <a:gd name="connsiteY22" fmla="*/ 22863 h 300273"/>
                        <a:gd name="connsiteX23" fmla="*/ 201782 w 270871"/>
                        <a:gd name="connsiteY23" fmla="*/ 30761 h 300273"/>
                        <a:gd name="connsiteX24" fmla="*/ 221162 w 270871"/>
                        <a:gd name="connsiteY24" fmla="*/ 45680 h 300273"/>
                        <a:gd name="connsiteX25" fmla="*/ 239660 w 270871"/>
                        <a:gd name="connsiteY25" fmla="*/ 69813 h 300273"/>
                        <a:gd name="connsiteX26" fmla="*/ 252874 w 270871"/>
                        <a:gd name="connsiteY26" fmla="*/ 99211 h 300273"/>
                        <a:gd name="connsiteX27" fmla="*/ 260361 w 270871"/>
                        <a:gd name="connsiteY27" fmla="*/ 117640 h 300273"/>
                        <a:gd name="connsiteX28" fmla="*/ 267849 w 270871"/>
                        <a:gd name="connsiteY28" fmla="*/ 118956 h 300273"/>
                        <a:gd name="connsiteX29" fmla="*/ 273574 w 270871"/>
                        <a:gd name="connsiteY29" fmla="*/ 118956 h 300273"/>
                        <a:gd name="connsiteX30" fmla="*/ 276217 w 270871"/>
                        <a:gd name="connsiteY30" fmla="*/ 114130 h 300273"/>
                        <a:gd name="connsiteX31" fmla="*/ 267408 w 270871"/>
                        <a:gd name="connsiteY31" fmla="*/ 88242 h 300273"/>
                        <a:gd name="connsiteX32" fmla="*/ 248029 w 270871"/>
                        <a:gd name="connsiteY32" fmla="*/ 35588 h 300273"/>
                        <a:gd name="connsiteX33" fmla="*/ 236577 w 270871"/>
                        <a:gd name="connsiteY33" fmla="*/ 3118 h 300273"/>
                        <a:gd name="connsiteX34" fmla="*/ 234815 w 270871"/>
                        <a:gd name="connsiteY34" fmla="*/ 485 h 300273"/>
                        <a:gd name="connsiteX35" fmla="*/ 227768 w 270871"/>
                        <a:gd name="connsiteY35" fmla="*/ -831 h 300273"/>
                        <a:gd name="connsiteX36" fmla="*/ 208829 w 270871"/>
                        <a:gd name="connsiteY36" fmla="*/ -1270 h 300273"/>
                        <a:gd name="connsiteX37" fmla="*/ 175356 w 270871"/>
                        <a:gd name="connsiteY37" fmla="*/ -1270 h 300273"/>
                        <a:gd name="connsiteX38" fmla="*/ 120741 w 270871"/>
                        <a:gd name="connsiteY38" fmla="*/ -831 h 300273"/>
                        <a:gd name="connsiteX39" fmla="*/ 42343 w 270871"/>
                        <a:gd name="connsiteY39" fmla="*/ -831 h 300273"/>
                        <a:gd name="connsiteX40" fmla="*/ 5346 w 270871"/>
                        <a:gd name="connsiteY40" fmla="*/ 3557 h 300273"/>
                        <a:gd name="connsiteX41" fmla="*/ 6226 w 270871"/>
                        <a:gd name="connsiteY41" fmla="*/ 9699 h 300273"/>
                        <a:gd name="connsiteX42" fmla="*/ 10631 w 270871"/>
                        <a:gd name="connsiteY42" fmla="*/ 18914 h 300273"/>
                        <a:gd name="connsiteX43" fmla="*/ 17237 w 270871"/>
                        <a:gd name="connsiteY43" fmla="*/ 19353 h 300273"/>
                        <a:gd name="connsiteX44" fmla="*/ 19880 w 270871"/>
                        <a:gd name="connsiteY44" fmla="*/ 19353 h 300273"/>
                        <a:gd name="connsiteX45" fmla="*/ 46307 w 270871"/>
                        <a:gd name="connsiteY45" fmla="*/ 20669 h 300273"/>
                        <a:gd name="connsiteX46" fmla="*/ 54675 w 270871"/>
                        <a:gd name="connsiteY46" fmla="*/ 25934 h 300273"/>
                        <a:gd name="connsiteX47" fmla="*/ 86387 w 270871"/>
                        <a:gd name="connsiteY47" fmla="*/ 147916 h 300273"/>
                        <a:gd name="connsiteX48" fmla="*/ 116777 w 270871"/>
                        <a:gd name="connsiteY48" fmla="*/ 274724 h 300273"/>
                        <a:gd name="connsiteX49" fmla="*/ 91672 w 270871"/>
                        <a:gd name="connsiteY49" fmla="*/ 278673 h 30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70871" h="300273">
                          <a:moveTo>
                            <a:pt x="91672" y="278673"/>
                          </a:moveTo>
                          <a:cubicBezTo>
                            <a:pt x="81689" y="278673"/>
                            <a:pt x="76403" y="279258"/>
                            <a:pt x="75816" y="280428"/>
                          </a:cubicBezTo>
                          <a:cubicBezTo>
                            <a:pt x="75522" y="281013"/>
                            <a:pt x="75376" y="282184"/>
                            <a:pt x="75376" y="283939"/>
                          </a:cubicBezTo>
                          <a:cubicBezTo>
                            <a:pt x="75376" y="290959"/>
                            <a:pt x="76991" y="295786"/>
                            <a:pt x="80221" y="298419"/>
                          </a:cubicBezTo>
                          <a:cubicBezTo>
                            <a:pt x="80808" y="298711"/>
                            <a:pt x="83010" y="298857"/>
                            <a:pt x="86827" y="298857"/>
                          </a:cubicBezTo>
                          <a:cubicBezTo>
                            <a:pt x="102683" y="297980"/>
                            <a:pt x="121328" y="297541"/>
                            <a:pt x="142763" y="297541"/>
                          </a:cubicBezTo>
                          <a:cubicBezTo>
                            <a:pt x="184165" y="297541"/>
                            <a:pt x="207949" y="297980"/>
                            <a:pt x="214115" y="298857"/>
                          </a:cubicBezTo>
                          <a:lnTo>
                            <a:pt x="219400" y="298857"/>
                          </a:lnTo>
                          <a:cubicBezTo>
                            <a:pt x="221162" y="297102"/>
                            <a:pt x="222043" y="295786"/>
                            <a:pt x="222043" y="294908"/>
                          </a:cubicBezTo>
                          <a:cubicBezTo>
                            <a:pt x="222043" y="294031"/>
                            <a:pt x="221749" y="291398"/>
                            <a:pt x="221162" y="287010"/>
                          </a:cubicBezTo>
                          <a:cubicBezTo>
                            <a:pt x="219694" y="282622"/>
                            <a:pt x="218372" y="279844"/>
                            <a:pt x="217198" y="278673"/>
                          </a:cubicBezTo>
                          <a:lnTo>
                            <a:pt x="200461" y="278673"/>
                          </a:lnTo>
                          <a:cubicBezTo>
                            <a:pt x="180201" y="278381"/>
                            <a:pt x="168309" y="277064"/>
                            <a:pt x="164785" y="274724"/>
                          </a:cubicBezTo>
                          <a:cubicBezTo>
                            <a:pt x="162730" y="273554"/>
                            <a:pt x="160675" y="269459"/>
                            <a:pt x="158619" y="262438"/>
                          </a:cubicBezTo>
                          <a:cubicBezTo>
                            <a:pt x="156564" y="255418"/>
                            <a:pt x="146727" y="216805"/>
                            <a:pt x="129110" y="146600"/>
                          </a:cubicBezTo>
                          <a:cubicBezTo>
                            <a:pt x="124411" y="127586"/>
                            <a:pt x="119420" y="107402"/>
                            <a:pt x="114135" y="86048"/>
                          </a:cubicBezTo>
                          <a:cubicBezTo>
                            <a:pt x="108849" y="64693"/>
                            <a:pt x="104885" y="48605"/>
                            <a:pt x="102243" y="37782"/>
                          </a:cubicBezTo>
                          <a:lnTo>
                            <a:pt x="98279" y="21985"/>
                          </a:lnTo>
                          <a:cubicBezTo>
                            <a:pt x="98279" y="20815"/>
                            <a:pt x="99600" y="20230"/>
                            <a:pt x="102243" y="20230"/>
                          </a:cubicBezTo>
                          <a:cubicBezTo>
                            <a:pt x="104885" y="20230"/>
                            <a:pt x="113547" y="19938"/>
                            <a:pt x="128229" y="19353"/>
                          </a:cubicBezTo>
                          <a:lnTo>
                            <a:pt x="135716" y="19353"/>
                          </a:lnTo>
                          <a:cubicBezTo>
                            <a:pt x="145112" y="19353"/>
                            <a:pt x="152600" y="19499"/>
                            <a:pt x="158179" y="19791"/>
                          </a:cubicBezTo>
                          <a:cubicBezTo>
                            <a:pt x="163758" y="20084"/>
                            <a:pt x="170951" y="21108"/>
                            <a:pt x="179760" y="22863"/>
                          </a:cubicBezTo>
                          <a:cubicBezTo>
                            <a:pt x="188569" y="24618"/>
                            <a:pt x="195910" y="27251"/>
                            <a:pt x="201782" y="30761"/>
                          </a:cubicBezTo>
                          <a:cubicBezTo>
                            <a:pt x="207655" y="34271"/>
                            <a:pt x="214115" y="39244"/>
                            <a:pt x="221162" y="45680"/>
                          </a:cubicBezTo>
                          <a:cubicBezTo>
                            <a:pt x="228209" y="52115"/>
                            <a:pt x="234375" y="60159"/>
                            <a:pt x="239660" y="69813"/>
                          </a:cubicBezTo>
                          <a:cubicBezTo>
                            <a:pt x="244358" y="78588"/>
                            <a:pt x="248763" y="88388"/>
                            <a:pt x="252874" y="99211"/>
                          </a:cubicBezTo>
                          <a:cubicBezTo>
                            <a:pt x="256984" y="110035"/>
                            <a:pt x="259480" y="116178"/>
                            <a:pt x="260361" y="117640"/>
                          </a:cubicBezTo>
                          <a:cubicBezTo>
                            <a:pt x="261829" y="118518"/>
                            <a:pt x="264325" y="118956"/>
                            <a:pt x="267849" y="118956"/>
                          </a:cubicBezTo>
                          <a:lnTo>
                            <a:pt x="273574" y="118956"/>
                          </a:lnTo>
                          <a:cubicBezTo>
                            <a:pt x="275336" y="116324"/>
                            <a:pt x="276217" y="114715"/>
                            <a:pt x="276217" y="114130"/>
                          </a:cubicBezTo>
                          <a:cubicBezTo>
                            <a:pt x="276217" y="113545"/>
                            <a:pt x="273281" y="104915"/>
                            <a:pt x="267408" y="88242"/>
                          </a:cubicBezTo>
                          <a:cubicBezTo>
                            <a:pt x="261536" y="71568"/>
                            <a:pt x="255076" y="54017"/>
                            <a:pt x="248029" y="35588"/>
                          </a:cubicBezTo>
                          <a:cubicBezTo>
                            <a:pt x="240982" y="17159"/>
                            <a:pt x="237164" y="6335"/>
                            <a:pt x="236577" y="3118"/>
                          </a:cubicBezTo>
                          <a:cubicBezTo>
                            <a:pt x="235990" y="1655"/>
                            <a:pt x="235403" y="778"/>
                            <a:pt x="234815" y="485"/>
                          </a:cubicBezTo>
                          <a:cubicBezTo>
                            <a:pt x="234228" y="193"/>
                            <a:pt x="231879" y="-246"/>
                            <a:pt x="227768" y="-831"/>
                          </a:cubicBezTo>
                          <a:cubicBezTo>
                            <a:pt x="223658" y="-1416"/>
                            <a:pt x="217344" y="-1563"/>
                            <a:pt x="208829" y="-1270"/>
                          </a:cubicBezTo>
                          <a:cubicBezTo>
                            <a:pt x="205600" y="-1270"/>
                            <a:pt x="194442" y="-1270"/>
                            <a:pt x="175356" y="-1270"/>
                          </a:cubicBezTo>
                          <a:cubicBezTo>
                            <a:pt x="156270" y="-1270"/>
                            <a:pt x="138065" y="-1124"/>
                            <a:pt x="120741" y="-831"/>
                          </a:cubicBezTo>
                          <a:lnTo>
                            <a:pt x="42343" y="-831"/>
                          </a:lnTo>
                          <a:cubicBezTo>
                            <a:pt x="17678" y="-831"/>
                            <a:pt x="5346" y="631"/>
                            <a:pt x="5346" y="3557"/>
                          </a:cubicBezTo>
                          <a:cubicBezTo>
                            <a:pt x="5346" y="5604"/>
                            <a:pt x="5639" y="7652"/>
                            <a:pt x="6226" y="9699"/>
                          </a:cubicBezTo>
                          <a:cubicBezTo>
                            <a:pt x="7695" y="15257"/>
                            <a:pt x="9163" y="18329"/>
                            <a:pt x="10631" y="18914"/>
                          </a:cubicBezTo>
                          <a:cubicBezTo>
                            <a:pt x="11805" y="19206"/>
                            <a:pt x="14008" y="19353"/>
                            <a:pt x="17237" y="19353"/>
                          </a:cubicBezTo>
                          <a:lnTo>
                            <a:pt x="19880" y="19353"/>
                          </a:lnTo>
                          <a:cubicBezTo>
                            <a:pt x="27808" y="19353"/>
                            <a:pt x="36617" y="19791"/>
                            <a:pt x="46307" y="20669"/>
                          </a:cubicBezTo>
                          <a:cubicBezTo>
                            <a:pt x="50417" y="21547"/>
                            <a:pt x="53207" y="23302"/>
                            <a:pt x="54675" y="25934"/>
                          </a:cubicBezTo>
                          <a:cubicBezTo>
                            <a:pt x="55556" y="27105"/>
                            <a:pt x="66126" y="67765"/>
                            <a:pt x="86387" y="147916"/>
                          </a:cubicBezTo>
                          <a:cubicBezTo>
                            <a:pt x="106647" y="228067"/>
                            <a:pt x="116777" y="270336"/>
                            <a:pt x="116777" y="274724"/>
                          </a:cubicBezTo>
                          <a:cubicBezTo>
                            <a:pt x="116777" y="276772"/>
                            <a:pt x="108409" y="278088"/>
                            <a:pt x="91672" y="278673"/>
                          </a:cubicBezTo>
                          <a:close/>
                        </a:path>
                      </a:pathLst>
                    </a:custGeom>
                    <a:solidFill>
                      <a:schemeClr val="bg1"/>
                    </a:solidFill>
                    <a:ln w="0" cap="flat">
                      <a:noFill/>
                      <a:prstDash val="solid"/>
                      <a:miter/>
                    </a:ln>
                  </p:spPr>
                  <p:txBody>
                    <a:bodyPr rtlCol="0" anchor="ctr"/>
                    <a:lstStyle/>
                    <a:p>
                      <a:endParaRPr lang="ja-JP" altLang="en-US"/>
                    </a:p>
                  </p:txBody>
                </p:sp>
                <p:sp>
                  <p:nvSpPr>
                    <p:cNvPr id="106" name="フリーフォーム: 図形 105">
                      <a:extLst>
                        <a:ext uri="{FF2B5EF4-FFF2-40B4-BE49-F238E27FC236}">
                          <a16:creationId xmlns:a16="http://schemas.microsoft.com/office/drawing/2014/main" id="{DC19EBBD-3491-BB6F-5159-F7EB428610E3}"/>
                        </a:ext>
                      </a:extLst>
                    </p:cNvPr>
                    <p:cNvSpPr/>
                    <p:nvPr/>
                  </p:nvSpPr>
                  <p:spPr>
                    <a:xfrm flipV="1">
                      <a:off x="3346663" y="437950"/>
                      <a:ext cx="87501" cy="208467"/>
                    </a:xfrm>
                    <a:custGeom>
                      <a:avLst/>
                      <a:gdLst>
                        <a:gd name="connsiteX0" fmla="*/ 56769 w 87501"/>
                        <a:gd name="connsiteY0" fmla="*/ 188405 h 208467"/>
                        <a:gd name="connsiteX1" fmla="*/ 62686 w 87501"/>
                        <a:gd name="connsiteY1" fmla="*/ 201434 h 208467"/>
                        <a:gd name="connsiteX2" fmla="*/ 76387 w 87501"/>
                        <a:gd name="connsiteY2" fmla="*/ 207328 h 208467"/>
                        <a:gd name="connsiteX3" fmla="*/ 85729 w 87501"/>
                        <a:gd name="connsiteY3" fmla="*/ 203605 h 208467"/>
                        <a:gd name="connsiteX4" fmla="*/ 89777 w 87501"/>
                        <a:gd name="connsiteY4" fmla="*/ 194299 h 208467"/>
                        <a:gd name="connsiteX5" fmla="*/ 83549 w 87501"/>
                        <a:gd name="connsiteY5" fmla="*/ 181270 h 208467"/>
                        <a:gd name="connsiteX6" fmla="*/ 69848 w 87501"/>
                        <a:gd name="connsiteY6" fmla="*/ 175065 h 208467"/>
                        <a:gd name="connsiteX7" fmla="*/ 61129 w 87501"/>
                        <a:gd name="connsiteY7" fmla="*/ 178167 h 208467"/>
                        <a:gd name="connsiteX8" fmla="*/ 56769 w 87501"/>
                        <a:gd name="connsiteY8" fmla="*/ 188405 h 208467"/>
                        <a:gd name="connsiteX9" fmla="*/ 6012 w 87501"/>
                        <a:gd name="connsiteY9" fmla="*/ 91306 h 208467"/>
                        <a:gd name="connsiteX10" fmla="*/ 8815 w 87501"/>
                        <a:gd name="connsiteY10" fmla="*/ 100923 h 208467"/>
                        <a:gd name="connsiteX11" fmla="*/ 16288 w 87501"/>
                        <a:gd name="connsiteY11" fmla="*/ 116744 h 208467"/>
                        <a:gd name="connsiteX12" fmla="*/ 29989 w 87501"/>
                        <a:gd name="connsiteY12" fmla="*/ 132565 h 208467"/>
                        <a:gd name="connsiteX13" fmla="*/ 48673 w 87501"/>
                        <a:gd name="connsiteY13" fmla="*/ 139390 h 208467"/>
                        <a:gd name="connsiteX14" fmla="*/ 68913 w 87501"/>
                        <a:gd name="connsiteY14" fmla="*/ 132255 h 208467"/>
                        <a:gd name="connsiteX15" fmla="*/ 77321 w 87501"/>
                        <a:gd name="connsiteY15" fmla="*/ 113021 h 208467"/>
                        <a:gd name="connsiteX16" fmla="*/ 72961 w 87501"/>
                        <a:gd name="connsiteY16" fmla="*/ 95649 h 208467"/>
                        <a:gd name="connsiteX17" fmla="*/ 60506 w 87501"/>
                        <a:gd name="connsiteY17" fmla="*/ 63076 h 208467"/>
                        <a:gd name="connsiteX18" fmla="*/ 47427 w 87501"/>
                        <a:gd name="connsiteY18" fmla="*/ 28021 h 208467"/>
                        <a:gd name="connsiteX19" fmla="*/ 45870 w 87501"/>
                        <a:gd name="connsiteY19" fmla="*/ 18094 h 208467"/>
                        <a:gd name="connsiteX20" fmla="*/ 51164 w 87501"/>
                        <a:gd name="connsiteY20" fmla="*/ 10339 h 208467"/>
                        <a:gd name="connsiteX21" fmla="*/ 57080 w 87501"/>
                        <a:gd name="connsiteY21" fmla="*/ 11269 h 208467"/>
                        <a:gd name="connsiteX22" fmla="*/ 64242 w 87501"/>
                        <a:gd name="connsiteY22" fmla="*/ 15612 h 208467"/>
                        <a:gd name="connsiteX23" fmla="*/ 72650 w 87501"/>
                        <a:gd name="connsiteY23" fmla="*/ 26470 h 208467"/>
                        <a:gd name="connsiteX24" fmla="*/ 80435 w 87501"/>
                        <a:gd name="connsiteY24" fmla="*/ 44773 h 208467"/>
                        <a:gd name="connsiteX25" fmla="*/ 81992 w 87501"/>
                        <a:gd name="connsiteY25" fmla="*/ 49116 h 208467"/>
                        <a:gd name="connsiteX26" fmla="*/ 87286 w 87501"/>
                        <a:gd name="connsiteY26" fmla="*/ 49737 h 208467"/>
                        <a:gd name="connsiteX27" fmla="*/ 93513 w 87501"/>
                        <a:gd name="connsiteY27" fmla="*/ 46634 h 208467"/>
                        <a:gd name="connsiteX28" fmla="*/ 90711 w 87501"/>
                        <a:gd name="connsiteY28" fmla="*/ 37018 h 208467"/>
                        <a:gd name="connsiteX29" fmla="*/ 82926 w 87501"/>
                        <a:gd name="connsiteY29" fmla="*/ 21196 h 208467"/>
                        <a:gd name="connsiteX30" fmla="*/ 68913 w 87501"/>
                        <a:gd name="connsiteY30" fmla="*/ 5685 h 208467"/>
                        <a:gd name="connsiteX31" fmla="*/ 49607 w 87501"/>
                        <a:gd name="connsiteY31" fmla="*/ -1139 h 208467"/>
                        <a:gd name="connsiteX32" fmla="*/ 31235 w 87501"/>
                        <a:gd name="connsiteY32" fmla="*/ 5375 h 208467"/>
                        <a:gd name="connsiteX33" fmla="*/ 22516 w 87501"/>
                        <a:gd name="connsiteY33" fmla="*/ 25229 h 208467"/>
                        <a:gd name="connsiteX34" fmla="*/ 24073 w 87501"/>
                        <a:gd name="connsiteY34" fmla="*/ 35156 h 208467"/>
                        <a:gd name="connsiteX35" fmla="*/ 37463 w 87501"/>
                        <a:gd name="connsiteY35" fmla="*/ 70521 h 208467"/>
                        <a:gd name="connsiteX36" fmla="*/ 51164 w 87501"/>
                        <a:gd name="connsiteY36" fmla="*/ 108058 h 208467"/>
                        <a:gd name="connsiteX37" fmla="*/ 53344 w 87501"/>
                        <a:gd name="connsiteY37" fmla="*/ 120156 h 208467"/>
                        <a:gd name="connsiteX38" fmla="*/ 48050 w 87501"/>
                        <a:gd name="connsiteY38" fmla="*/ 127602 h 208467"/>
                        <a:gd name="connsiteX39" fmla="*/ 47427 w 87501"/>
                        <a:gd name="connsiteY39" fmla="*/ 127602 h 208467"/>
                        <a:gd name="connsiteX40" fmla="*/ 30301 w 87501"/>
                        <a:gd name="connsiteY40" fmla="*/ 117364 h 208467"/>
                        <a:gd name="connsiteX41" fmla="*/ 18468 w 87501"/>
                        <a:gd name="connsiteY41" fmla="*/ 91306 h 208467"/>
                        <a:gd name="connsiteX42" fmla="*/ 17845 w 87501"/>
                        <a:gd name="connsiteY42" fmla="*/ 90375 h 208467"/>
                        <a:gd name="connsiteX43" fmla="*/ 17534 w 87501"/>
                        <a:gd name="connsiteY43" fmla="*/ 89445 h 208467"/>
                        <a:gd name="connsiteX44" fmla="*/ 16911 w 87501"/>
                        <a:gd name="connsiteY44" fmla="*/ 88824 h 208467"/>
                        <a:gd name="connsiteX45" fmla="*/ 15977 w 87501"/>
                        <a:gd name="connsiteY45" fmla="*/ 88514 h 208467"/>
                        <a:gd name="connsiteX46" fmla="*/ 14731 w 87501"/>
                        <a:gd name="connsiteY46" fmla="*/ 88514 h 208467"/>
                        <a:gd name="connsiteX47" fmla="*/ 12240 w 87501"/>
                        <a:gd name="connsiteY47" fmla="*/ 88514 h 208467"/>
                        <a:gd name="connsiteX48" fmla="*/ 7881 w 87501"/>
                        <a:gd name="connsiteY48" fmla="*/ 88514 h 208467"/>
                        <a:gd name="connsiteX49" fmla="*/ 6012 w 87501"/>
                        <a:gd name="connsiteY49" fmla="*/ 91306 h 208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7501" h="208467">
                          <a:moveTo>
                            <a:pt x="56769" y="188405"/>
                          </a:moveTo>
                          <a:cubicBezTo>
                            <a:pt x="56769" y="193368"/>
                            <a:pt x="58741" y="197711"/>
                            <a:pt x="62686" y="201434"/>
                          </a:cubicBezTo>
                          <a:cubicBezTo>
                            <a:pt x="66630" y="205156"/>
                            <a:pt x="71197" y="207121"/>
                            <a:pt x="76387" y="207328"/>
                          </a:cubicBezTo>
                          <a:cubicBezTo>
                            <a:pt x="80123" y="207328"/>
                            <a:pt x="83237" y="206087"/>
                            <a:pt x="85729" y="203605"/>
                          </a:cubicBezTo>
                          <a:cubicBezTo>
                            <a:pt x="88220" y="201124"/>
                            <a:pt x="89569" y="198021"/>
                            <a:pt x="89777" y="194299"/>
                          </a:cubicBezTo>
                          <a:cubicBezTo>
                            <a:pt x="89777" y="189542"/>
                            <a:pt x="87701" y="185199"/>
                            <a:pt x="83549" y="181270"/>
                          </a:cubicBezTo>
                          <a:cubicBezTo>
                            <a:pt x="79397" y="177340"/>
                            <a:pt x="74830" y="175272"/>
                            <a:pt x="69848" y="175065"/>
                          </a:cubicBezTo>
                          <a:cubicBezTo>
                            <a:pt x="66734" y="175065"/>
                            <a:pt x="63827" y="176099"/>
                            <a:pt x="61129" y="178167"/>
                          </a:cubicBezTo>
                          <a:cubicBezTo>
                            <a:pt x="58430" y="180236"/>
                            <a:pt x="56977" y="183648"/>
                            <a:pt x="56769" y="188405"/>
                          </a:cubicBezTo>
                          <a:close/>
                          <a:moveTo>
                            <a:pt x="6012" y="91306"/>
                          </a:moveTo>
                          <a:cubicBezTo>
                            <a:pt x="6012" y="92960"/>
                            <a:pt x="6946" y="96166"/>
                            <a:pt x="8815" y="100923"/>
                          </a:cubicBezTo>
                          <a:cubicBezTo>
                            <a:pt x="10683" y="105679"/>
                            <a:pt x="13174" y="110953"/>
                            <a:pt x="16288" y="116744"/>
                          </a:cubicBezTo>
                          <a:cubicBezTo>
                            <a:pt x="19402" y="122535"/>
                            <a:pt x="23969" y="127808"/>
                            <a:pt x="29989" y="132565"/>
                          </a:cubicBezTo>
                          <a:cubicBezTo>
                            <a:pt x="36010" y="137322"/>
                            <a:pt x="42237" y="139597"/>
                            <a:pt x="48673" y="139390"/>
                          </a:cubicBezTo>
                          <a:cubicBezTo>
                            <a:pt x="56769" y="139390"/>
                            <a:pt x="63516" y="137011"/>
                            <a:pt x="68913" y="132255"/>
                          </a:cubicBezTo>
                          <a:cubicBezTo>
                            <a:pt x="74311" y="127498"/>
                            <a:pt x="77113" y="121087"/>
                            <a:pt x="77321" y="113021"/>
                          </a:cubicBezTo>
                          <a:cubicBezTo>
                            <a:pt x="77321" y="109506"/>
                            <a:pt x="75868" y="103715"/>
                            <a:pt x="72961" y="95649"/>
                          </a:cubicBezTo>
                          <a:cubicBezTo>
                            <a:pt x="70055" y="87583"/>
                            <a:pt x="65903" y="76726"/>
                            <a:pt x="60506" y="63076"/>
                          </a:cubicBezTo>
                          <a:cubicBezTo>
                            <a:pt x="55108" y="49426"/>
                            <a:pt x="50749" y="37741"/>
                            <a:pt x="47427" y="28021"/>
                          </a:cubicBezTo>
                          <a:cubicBezTo>
                            <a:pt x="46389" y="23471"/>
                            <a:pt x="45870" y="20162"/>
                            <a:pt x="45870" y="18094"/>
                          </a:cubicBezTo>
                          <a:cubicBezTo>
                            <a:pt x="45870" y="12924"/>
                            <a:pt x="47635" y="10339"/>
                            <a:pt x="51164" y="10339"/>
                          </a:cubicBezTo>
                          <a:cubicBezTo>
                            <a:pt x="53032" y="10339"/>
                            <a:pt x="55004" y="10649"/>
                            <a:pt x="57080" y="11269"/>
                          </a:cubicBezTo>
                          <a:cubicBezTo>
                            <a:pt x="59157" y="11890"/>
                            <a:pt x="61544" y="13337"/>
                            <a:pt x="64242" y="15612"/>
                          </a:cubicBezTo>
                          <a:cubicBezTo>
                            <a:pt x="66941" y="17887"/>
                            <a:pt x="69744" y="21507"/>
                            <a:pt x="72650" y="26470"/>
                          </a:cubicBezTo>
                          <a:cubicBezTo>
                            <a:pt x="75556" y="31434"/>
                            <a:pt x="78151" y="37535"/>
                            <a:pt x="80435" y="44773"/>
                          </a:cubicBezTo>
                          <a:cubicBezTo>
                            <a:pt x="81058" y="47255"/>
                            <a:pt x="81577" y="48703"/>
                            <a:pt x="81992" y="49116"/>
                          </a:cubicBezTo>
                          <a:cubicBezTo>
                            <a:pt x="82407" y="49530"/>
                            <a:pt x="84172" y="49737"/>
                            <a:pt x="87286" y="49737"/>
                          </a:cubicBezTo>
                          <a:cubicBezTo>
                            <a:pt x="91437" y="49737"/>
                            <a:pt x="93513" y="48703"/>
                            <a:pt x="93513" y="46634"/>
                          </a:cubicBezTo>
                          <a:cubicBezTo>
                            <a:pt x="93513" y="44980"/>
                            <a:pt x="92579" y="41774"/>
                            <a:pt x="90711" y="37018"/>
                          </a:cubicBezTo>
                          <a:cubicBezTo>
                            <a:pt x="88842" y="32261"/>
                            <a:pt x="86248" y="26987"/>
                            <a:pt x="82926" y="21196"/>
                          </a:cubicBezTo>
                          <a:cubicBezTo>
                            <a:pt x="79604" y="15406"/>
                            <a:pt x="74934" y="10235"/>
                            <a:pt x="68913" y="5685"/>
                          </a:cubicBezTo>
                          <a:cubicBezTo>
                            <a:pt x="62893" y="1135"/>
                            <a:pt x="56458" y="-1139"/>
                            <a:pt x="49607" y="-1139"/>
                          </a:cubicBezTo>
                          <a:cubicBezTo>
                            <a:pt x="42964" y="-1139"/>
                            <a:pt x="36840" y="1032"/>
                            <a:pt x="31235" y="5375"/>
                          </a:cubicBezTo>
                          <a:cubicBezTo>
                            <a:pt x="25630" y="9718"/>
                            <a:pt x="22724" y="16336"/>
                            <a:pt x="22516" y="25229"/>
                          </a:cubicBezTo>
                          <a:cubicBezTo>
                            <a:pt x="22516" y="28745"/>
                            <a:pt x="23035" y="32054"/>
                            <a:pt x="24073" y="35156"/>
                          </a:cubicBezTo>
                          <a:cubicBezTo>
                            <a:pt x="25111" y="38258"/>
                            <a:pt x="29574" y="50047"/>
                            <a:pt x="37463" y="70521"/>
                          </a:cubicBezTo>
                          <a:cubicBezTo>
                            <a:pt x="45351" y="91409"/>
                            <a:pt x="49918" y="103922"/>
                            <a:pt x="51164" y="108058"/>
                          </a:cubicBezTo>
                          <a:cubicBezTo>
                            <a:pt x="52410" y="112194"/>
                            <a:pt x="53136" y="116227"/>
                            <a:pt x="53344" y="120156"/>
                          </a:cubicBezTo>
                          <a:cubicBezTo>
                            <a:pt x="53344" y="125120"/>
                            <a:pt x="51579" y="127602"/>
                            <a:pt x="48050" y="127602"/>
                          </a:cubicBezTo>
                          <a:lnTo>
                            <a:pt x="47427" y="127602"/>
                          </a:lnTo>
                          <a:cubicBezTo>
                            <a:pt x="41199" y="127602"/>
                            <a:pt x="35491" y="124189"/>
                            <a:pt x="30301" y="117364"/>
                          </a:cubicBezTo>
                          <a:cubicBezTo>
                            <a:pt x="25111" y="110540"/>
                            <a:pt x="21167" y="101853"/>
                            <a:pt x="18468" y="91306"/>
                          </a:cubicBezTo>
                          <a:cubicBezTo>
                            <a:pt x="18260" y="91099"/>
                            <a:pt x="18053" y="90789"/>
                            <a:pt x="17845" y="90375"/>
                          </a:cubicBezTo>
                          <a:cubicBezTo>
                            <a:pt x="17637" y="89962"/>
                            <a:pt x="17534" y="89652"/>
                            <a:pt x="17534" y="89445"/>
                          </a:cubicBezTo>
                          <a:cubicBezTo>
                            <a:pt x="17534" y="89238"/>
                            <a:pt x="17326" y="89031"/>
                            <a:pt x="16911" y="88824"/>
                          </a:cubicBezTo>
                          <a:cubicBezTo>
                            <a:pt x="16496" y="88617"/>
                            <a:pt x="16184" y="88514"/>
                            <a:pt x="15977" y="88514"/>
                          </a:cubicBezTo>
                          <a:cubicBezTo>
                            <a:pt x="15769" y="88514"/>
                            <a:pt x="15354" y="88514"/>
                            <a:pt x="14731" y="88514"/>
                          </a:cubicBezTo>
                          <a:cubicBezTo>
                            <a:pt x="14108" y="88514"/>
                            <a:pt x="13278" y="88514"/>
                            <a:pt x="12240" y="88514"/>
                          </a:cubicBezTo>
                          <a:lnTo>
                            <a:pt x="7881" y="88514"/>
                          </a:lnTo>
                          <a:cubicBezTo>
                            <a:pt x="6635" y="89755"/>
                            <a:pt x="6012" y="90685"/>
                            <a:pt x="6012" y="91306"/>
                          </a:cubicBezTo>
                          <a:close/>
                        </a:path>
                      </a:pathLst>
                    </a:custGeom>
                    <a:solidFill>
                      <a:schemeClr val="bg1"/>
                    </a:solidFill>
                    <a:ln w="0" cap="flat">
                      <a:noFill/>
                      <a:prstDash val="solid"/>
                      <a:miter/>
                    </a:ln>
                  </p:spPr>
                  <p:txBody>
                    <a:bodyPr rtlCol="0" anchor="ctr"/>
                    <a:lstStyle/>
                    <a:p>
                      <a:endParaRPr lang="ja-JP" altLang="en-US"/>
                    </a:p>
                  </p:txBody>
                </p:sp>
              </p:grpSp>
              <p:sp>
                <p:nvSpPr>
                  <p:cNvPr id="107" name="フリーフォーム: 図形 106">
                    <a:extLst>
                      <a:ext uri="{FF2B5EF4-FFF2-40B4-BE49-F238E27FC236}">
                        <a16:creationId xmlns:a16="http://schemas.microsoft.com/office/drawing/2014/main" id="{0BC41B4F-D22D-66D4-A5F1-CF81C689A817}"/>
                      </a:ext>
                    </a:extLst>
                  </p:cNvPr>
                  <p:cNvSpPr/>
                  <p:nvPr/>
                </p:nvSpPr>
                <p:spPr>
                  <a:xfrm flipV="1">
                    <a:off x="3511015" y="248101"/>
                    <a:ext cx="105265" cy="438782"/>
                  </a:xfrm>
                  <a:custGeom>
                    <a:avLst/>
                    <a:gdLst>
                      <a:gd name="connsiteX0" fmla="*/ 6354 w 105265"/>
                      <a:gd name="connsiteY0" fmla="*/ 218157 h 438782"/>
                      <a:gd name="connsiteX1" fmla="*/ 10758 w 105265"/>
                      <a:gd name="connsiteY1" fmla="*/ 275637 h 438782"/>
                      <a:gd name="connsiteX2" fmla="*/ 20888 w 105265"/>
                      <a:gd name="connsiteY2" fmla="*/ 322587 h 438782"/>
                      <a:gd name="connsiteX3" fmla="*/ 37184 w 105265"/>
                      <a:gd name="connsiteY3" fmla="*/ 361200 h 438782"/>
                      <a:gd name="connsiteX4" fmla="*/ 53921 w 105265"/>
                      <a:gd name="connsiteY4" fmla="*/ 390598 h 438782"/>
                      <a:gd name="connsiteX5" fmla="*/ 72420 w 105265"/>
                      <a:gd name="connsiteY5" fmla="*/ 413415 h 438782"/>
                      <a:gd name="connsiteX6" fmla="*/ 86954 w 105265"/>
                      <a:gd name="connsiteY6" fmla="*/ 428334 h 438782"/>
                      <a:gd name="connsiteX7" fmla="*/ 97965 w 105265"/>
                      <a:gd name="connsiteY7" fmla="*/ 437548 h 438782"/>
                      <a:gd name="connsiteX8" fmla="*/ 103691 w 105265"/>
                      <a:gd name="connsiteY8" fmla="*/ 437548 h 438782"/>
                      <a:gd name="connsiteX9" fmla="*/ 105453 w 105265"/>
                      <a:gd name="connsiteY9" fmla="*/ 437548 h 438782"/>
                      <a:gd name="connsiteX10" fmla="*/ 111619 w 105265"/>
                      <a:gd name="connsiteY10" fmla="*/ 433599 h 438782"/>
                      <a:gd name="connsiteX11" fmla="*/ 104131 w 105265"/>
                      <a:gd name="connsiteY11" fmla="*/ 424385 h 438782"/>
                      <a:gd name="connsiteX12" fmla="*/ 86073 w 105265"/>
                      <a:gd name="connsiteY12" fmla="*/ 401129 h 438782"/>
                      <a:gd name="connsiteX13" fmla="*/ 64492 w 105265"/>
                      <a:gd name="connsiteY13" fmla="*/ 363394 h 438782"/>
                      <a:gd name="connsiteX14" fmla="*/ 45993 w 105265"/>
                      <a:gd name="connsiteY14" fmla="*/ 302842 h 438782"/>
                      <a:gd name="connsiteX15" fmla="*/ 38506 w 105265"/>
                      <a:gd name="connsiteY15" fmla="*/ 218157 h 438782"/>
                      <a:gd name="connsiteX16" fmla="*/ 45993 w 105265"/>
                      <a:gd name="connsiteY16" fmla="*/ 133910 h 438782"/>
                      <a:gd name="connsiteX17" fmla="*/ 64051 w 105265"/>
                      <a:gd name="connsiteY17" fmla="*/ 72920 h 438782"/>
                      <a:gd name="connsiteX18" fmla="*/ 85633 w 105265"/>
                      <a:gd name="connsiteY18" fmla="*/ 35184 h 438782"/>
                      <a:gd name="connsiteX19" fmla="*/ 104131 w 105265"/>
                      <a:gd name="connsiteY19" fmla="*/ 11929 h 438782"/>
                      <a:gd name="connsiteX20" fmla="*/ 111619 w 105265"/>
                      <a:gd name="connsiteY20" fmla="*/ 2714 h 438782"/>
                      <a:gd name="connsiteX21" fmla="*/ 105012 w 105265"/>
                      <a:gd name="connsiteY21" fmla="*/ -1235 h 438782"/>
                      <a:gd name="connsiteX22" fmla="*/ 103691 w 105265"/>
                      <a:gd name="connsiteY22" fmla="*/ -1235 h 438782"/>
                      <a:gd name="connsiteX23" fmla="*/ 97965 w 105265"/>
                      <a:gd name="connsiteY23" fmla="*/ -1235 h 438782"/>
                      <a:gd name="connsiteX24" fmla="*/ 85633 w 105265"/>
                      <a:gd name="connsiteY24" fmla="*/ 9296 h 438782"/>
                      <a:gd name="connsiteX25" fmla="*/ 25292 w 105265"/>
                      <a:gd name="connsiteY25" fmla="*/ 102318 h 438782"/>
                      <a:gd name="connsiteX26" fmla="*/ 6354 w 105265"/>
                      <a:gd name="connsiteY26" fmla="*/ 218157 h 43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265" h="438782">
                        <a:moveTo>
                          <a:pt x="6354" y="218157"/>
                        </a:moveTo>
                        <a:cubicBezTo>
                          <a:pt x="6354" y="238341"/>
                          <a:pt x="7822" y="257501"/>
                          <a:pt x="10758" y="275637"/>
                        </a:cubicBezTo>
                        <a:cubicBezTo>
                          <a:pt x="13694" y="293773"/>
                          <a:pt x="17071" y="309423"/>
                          <a:pt x="20888" y="322587"/>
                        </a:cubicBezTo>
                        <a:cubicBezTo>
                          <a:pt x="24705" y="335750"/>
                          <a:pt x="30137" y="348621"/>
                          <a:pt x="37184" y="361200"/>
                        </a:cubicBezTo>
                        <a:cubicBezTo>
                          <a:pt x="44231" y="373778"/>
                          <a:pt x="49811" y="383578"/>
                          <a:pt x="53921" y="390598"/>
                        </a:cubicBezTo>
                        <a:cubicBezTo>
                          <a:pt x="58032" y="397619"/>
                          <a:pt x="64198" y="405224"/>
                          <a:pt x="72420" y="413415"/>
                        </a:cubicBezTo>
                        <a:cubicBezTo>
                          <a:pt x="80641" y="421606"/>
                          <a:pt x="85486" y="426578"/>
                          <a:pt x="86954" y="428334"/>
                        </a:cubicBezTo>
                        <a:cubicBezTo>
                          <a:pt x="88422" y="430089"/>
                          <a:pt x="92093" y="433160"/>
                          <a:pt x="97965" y="437548"/>
                        </a:cubicBezTo>
                        <a:lnTo>
                          <a:pt x="103691" y="437548"/>
                        </a:lnTo>
                        <a:lnTo>
                          <a:pt x="105453" y="437548"/>
                        </a:lnTo>
                        <a:cubicBezTo>
                          <a:pt x="109563" y="437548"/>
                          <a:pt x="111619" y="436232"/>
                          <a:pt x="111619" y="433599"/>
                        </a:cubicBezTo>
                        <a:cubicBezTo>
                          <a:pt x="111619" y="432721"/>
                          <a:pt x="109123" y="429650"/>
                          <a:pt x="104131" y="424385"/>
                        </a:cubicBezTo>
                        <a:cubicBezTo>
                          <a:pt x="99140" y="419119"/>
                          <a:pt x="93120" y="411367"/>
                          <a:pt x="86073" y="401129"/>
                        </a:cubicBezTo>
                        <a:cubicBezTo>
                          <a:pt x="79026" y="390891"/>
                          <a:pt x="71833" y="378312"/>
                          <a:pt x="64492" y="363394"/>
                        </a:cubicBezTo>
                        <a:cubicBezTo>
                          <a:pt x="57151" y="348475"/>
                          <a:pt x="50985" y="328291"/>
                          <a:pt x="45993" y="302842"/>
                        </a:cubicBezTo>
                        <a:cubicBezTo>
                          <a:pt x="41002" y="277392"/>
                          <a:pt x="38506" y="249164"/>
                          <a:pt x="38506" y="218157"/>
                        </a:cubicBezTo>
                        <a:cubicBezTo>
                          <a:pt x="38506" y="187149"/>
                          <a:pt x="41002" y="159067"/>
                          <a:pt x="45993" y="133910"/>
                        </a:cubicBezTo>
                        <a:cubicBezTo>
                          <a:pt x="50985" y="108754"/>
                          <a:pt x="57004" y="88423"/>
                          <a:pt x="64051" y="72920"/>
                        </a:cubicBezTo>
                        <a:cubicBezTo>
                          <a:pt x="71098" y="57416"/>
                          <a:pt x="78292" y="44837"/>
                          <a:pt x="85633" y="35184"/>
                        </a:cubicBezTo>
                        <a:cubicBezTo>
                          <a:pt x="92974" y="25531"/>
                          <a:pt x="99140" y="17779"/>
                          <a:pt x="104131" y="11929"/>
                        </a:cubicBezTo>
                        <a:cubicBezTo>
                          <a:pt x="109123" y="6078"/>
                          <a:pt x="111619" y="3007"/>
                          <a:pt x="111619" y="2714"/>
                        </a:cubicBezTo>
                        <a:cubicBezTo>
                          <a:pt x="111619" y="82"/>
                          <a:pt x="109417" y="-1235"/>
                          <a:pt x="105012" y="-1235"/>
                        </a:cubicBezTo>
                        <a:lnTo>
                          <a:pt x="103691" y="-1235"/>
                        </a:lnTo>
                        <a:lnTo>
                          <a:pt x="97965" y="-1235"/>
                        </a:lnTo>
                        <a:lnTo>
                          <a:pt x="85633" y="9296"/>
                        </a:lnTo>
                        <a:cubicBezTo>
                          <a:pt x="58032" y="34161"/>
                          <a:pt x="37919" y="65168"/>
                          <a:pt x="25292" y="102318"/>
                        </a:cubicBezTo>
                        <a:cubicBezTo>
                          <a:pt x="12666" y="139468"/>
                          <a:pt x="6354" y="178081"/>
                          <a:pt x="6354" y="218157"/>
                        </a:cubicBezTo>
                        <a:close/>
                      </a:path>
                    </a:pathLst>
                  </a:custGeom>
                  <a:solidFill>
                    <a:schemeClr val="bg1"/>
                  </a:solidFill>
                  <a:ln w="0" cap="flat">
                    <a:noFill/>
                    <a:prstDash val="solid"/>
                    <a:miter/>
                  </a:ln>
                </p:spPr>
                <p:txBody>
                  <a:bodyPr rtlCol="0" anchor="ctr"/>
                  <a:lstStyle/>
                  <a:p>
                    <a:endParaRPr lang="ja-JP" altLang="en-US"/>
                  </a:p>
                </p:txBody>
              </p:sp>
              <p:sp>
                <p:nvSpPr>
                  <p:cNvPr id="108" name="フリーフォーム: 図形 107">
                    <a:extLst>
                      <a:ext uri="{FF2B5EF4-FFF2-40B4-BE49-F238E27FC236}">
                        <a16:creationId xmlns:a16="http://schemas.microsoft.com/office/drawing/2014/main" id="{689CC34E-2F42-B203-476F-675A81B92839}"/>
                      </a:ext>
                    </a:extLst>
                  </p:cNvPr>
                  <p:cNvSpPr/>
                  <p:nvPr/>
                </p:nvSpPr>
                <p:spPr>
                  <a:xfrm flipV="1">
                    <a:off x="3653718" y="379736"/>
                    <a:ext cx="251491" cy="282576"/>
                  </a:xfrm>
                  <a:custGeom>
                    <a:avLst/>
                    <a:gdLst>
                      <a:gd name="connsiteX0" fmla="*/ 8064 w 251491"/>
                      <a:gd name="connsiteY0" fmla="*/ 278075 h 282576"/>
                      <a:gd name="connsiteX1" fmla="*/ 48144 w 251491"/>
                      <a:gd name="connsiteY1" fmla="*/ 279830 h 282576"/>
                      <a:gd name="connsiteX2" fmla="*/ 88665 w 251491"/>
                      <a:gd name="connsiteY2" fmla="*/ 281585 h 282576"/>
                      <a:gd name="connsiteX3" fmla="*/ 91307 w 251491"/>
                      <a:gd name="connsiteY3" fmla="*/ 281585 h 282576"/>
                      <a:gd name="connsiteX4" fmla="*/ 91307 w 251491"/>
                      <a:gd name="connsiteY4" fmla="*/ 263595 h 282576"/>
                      <a:gd name="connsiteX5" fmla="*/ 94831 w 251491"/>
                      <a:gd name="connsiteY5" fmla="*/ 265350 h 282576"/>
                      <a:gd name="connsiteX6" fmla="*/ 104520 w 251491"/>
                      <a:gd name="connsiteY6" fmla="*/ 269738 h 282576"/>
                      <a:gd name="connsiteX7" fmla="*/ 119055 w 251491"/>
                      <a:gd name="connsiteY7" fmla="*/ 275442 h 282576"/>
                      <a:gd name="connsiteX8" fmla="*/ 138434 w 251491"/>
                      <a:gd name="connsiteY8" fmla="*/ 279830 h 282576"/>
                      <a:gd name="connsiteX9" fmla="*/ 162218 w 251491"/>
                      <a:gd name="connsiteY9" fmla="*/ 281585 h 282576"/>
                      <a:gd name="connsiteX10" fmla="*/ 231808 w 251491"/>
                      <a:gd name="connsiteY10" fmla="*/ 254381 h 282576"/>
                      <a:gd name="connsiteX11" fmla="*/ 258235 w 251491"/>
                      <a:gd name="connsiteY11" fmla="*/ 181982 h 282576"/>
                      <a:gd name="connsiteX12" fmla="*/ 231368 w 251491"/>
                      <a:gd name="connsiteY12" fmla="*/ 110899 h 282576"/>
                      <a:gd name="connsiteX13" fmla="*/ 152969 w 251491"/>
                      <a:gd name="connsiteY13" fmla="*/ 81500 h 282576"/>
                      <a:gd name="connsiteX14" fmla="*/ 149886 w 251491"/>
                      <a:gd name="connsiteY14" fmla="*/ 81500 h 282576"/>
                      <a:gd name="connsiteX15" fmla="*/ 97914 w 251491"/>
                      <a:gd name="connsiteY15" fmla="*/ 96419 h 282576"/>
                      <a:gd name="connsiteX16" fmla="*/ 93950 w 251491"/>
                      <a:gd name="connsiteY16" fmla="*/ 99052 h 282576"/>
                      <a:gd name="connsiteX17" fmla="*/ 93950 w 251491"/>
                      <a:gd name="connsiteY17" fmla="*/ 26214 h 282576"/>
                      <a:gd name="connsiteX18" fmla="*/ 124340 w 251491"/>
                      <a:gd name="connsiteY18" fmla="*/ 26214 h 282576"/>
                      <a:gd name="connsiteX19" fmla="*/ 124340 w 251491"/>
                      <a:gd name="connsiteY19" fmla="*/ -991 h 282576"/>
                      <a:gd name="connsiteX20" fmla="*/ 120376 w 251491"/>
                      <a:gd name="connsiteY20" fmla="*/ -991 h 282576"/>
                      <a:gd name="connsiteX21" fmla="*/ 65762 w 251491"/>
                      <a:gd name="connsiteY21" fmla="*/ 326 h 282576"/>
                      <a:gd name="connsiteX22" fmla="*/ 10706 w 251491"/>
                      <a:gd name="connsiteY22" fmla="*/ -991 h 282576"/>
                      <a:gd name="connsiteX23" fmla="*/ 6743 w 251491"/>
                      <a:gd name="connsiteY23" fmla="*/ -991 h 282576"/>
                      <a:gd name="connsiteX24" fmla="*/ 6743 w 251491"/>
                      <a:gd name="connsiteY24" fmla="*/ 26214 h 282576"/>
                      <a:gd name="connsiteX25" fmla="*/ 37133 w 251491"/>
                      <a:gd name="connsiteY25" fmla="*/ 26214 h 282576"/>
                      <a:gd name="connsiteX26" fmla="*/ 37133 w 251491"/>
                      <a:gd name="connsiteY26" fmla="*/ 133716 h 282576"/>
                      <a:gd name="connsiteX27" fmla="*/ 37133 w 251491"/>
                      <a:gd name="connsiteY27" fmla="*/ 208747 h 282576"/>
                      <a:gd name="connsiteX28" fmla="*/ 36693 w 251491"/>
                      <a:gd name="connsiteY28" fmla="*/ 236830 h 282576"/>
                      <a:gd name="connsiteX29" fmla="*/ 34931 w 251491"/>
                      <a:gd name="connsiteY29" fmla="*/ 246483 h 282576"/>
                      <a:gd name="connsiteX30" fmla="*/ 30526 w 251491"/>
                      <a:gd name="connsiteY30" fmla="*/ 249115 h 282576"/>
                      <a:gd name="connsiteX31" fmla="*/ 12468 w 251491"/>
                      <a:gd name="connsiteY31" fmla="*/ 250871 h 282576"/>
                      <a:gd name="connsiteX32" fmla="*/ 6743 w 251491"/>
                      <a:gd name="connsiteY32" fmla="*/ 250871 h 282576"/>
                      <a:gd name="connsiteX33" fmla="*/ 6743 w 251491"/>
                      <a:gd name="connsiteY33" fmla="*/ 278075 h 282576"/>
                      <a:gd name="connsiteX34" fmla="*/ 8064 w 251491"/>
                      <a:gd name="connsiteY34" fmla="*/ 278075 h 282576"/>
                      <a:gd name="connsiteX35" fmla="*/ 195251 w 251491"/>
                      <a:gd name="connsiteY35" fmla="*/ 182420 h 282576"/>
                      <a:gd name="connsiteX36" fmla="*/ 182038 w 251491"/>
                      <a:gd name="connsiteY36" fmla="*/ 237268 h 282576"/>
                      <a:gd name="connsiteX37" fmla="*/ 148124 w 251491"/>
                      <a:gd name="connsiteY37" fmla="*/ 257452 h 282576"/>
                      <a:gd name="connsiteX38" fmla="*/ 97473 w 251491"/>
                      <a:gd name="connsiteY38" fmla="*/ 238585 h 282576"/>
                      <a:gd name="connsiteX39" fmla="*/ 93950 w 251491"/>
                      <a:gd name="connsiteY39" fmla="*/ 235513 h 282576"/>
                      <a:gd name="connsiteX40" fmla="*/ 93950 w 251491"/>
                      <a:gd name="connsiteY40" fmla="*/ 129767 h 282576"/>
                      <a:gd name="connsiteX41" fmla="*/ 96593 w 251491"/>
                      <a:gd name="connsiteY41" fmla="*/ 126695 h 282576"/>
                      <a:gd name="connsiteX42" fmla="*/ 142398 w 251491"/>
                      <a:gd name="connsiteY42" fmla="*/ 103878 h 282576"/>
                      <a:gd name="connsiteX43" fmla="*/ 178955 w 251491"/>
                      <a:gd name="connsiteY43" fmla="*/ 121868 h 282576"/>
                      <a:gd name="connsiteX44" fmla="*/ 195251 w 251491"/>
                      <a:gd name="connsiteY44" fmla="*/ 182420 h 2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1491" h="282576">
                        <a:moveTo>
                          <a:pt x="8064" y="278075"/>
                        </a:moveTo>
                        <a:lnTo>
                          <a:pt x="48144" y="279830"/>
                        </a:lnTo>
                        <a:cubicBezTo>
                          <a:pt x="74864" y="281001"/>
                          <a:pt x="88371" y="281585"/>
                          <a:pt x="88665" y="281585"/>
                        </a:cubicBezTo>
                        <a:lnTo>
                          <a:pt x="91307" y="281585"/>
                        </a:lnTo>
                        <a:lnTo>
                          <a:pt x="91307" y="263595"/>
                        </a:lnTo>
                        <a:cubicBezTo>
                          <a:pt x="91601" y="263595"/>
                          <a:pt x="92775" y="264180"/>
                          <a:pt x="94831" y="265350"/>
                        </a:cubicBezTo>
                        <a:cubicBezTo>
                          <a:pt x="96886" y="266521"/>
                          <a:pt x="100116" y="267983"/>
                          <a:pt x="104520" y="269738"/>
                        </a:cubicBezTo>
                        <a:cubicBezTo>
                          <a:pt x="108925" y="271493"/>
                          <a:pt x="113770" y="273395"/>
                          <a:pt x="119055" y="275442"/>
                        </a:cubicBezTo>
                        <a:cubicBezTo>
                          <a:pt x="124340" y="277490"/>
                          <a:pt x="130800" y="278953"/>
                          <a:pt x="138434" y="279830"/>
                        </a:cubicBezTo>
                        <a:cubicBezTo>
                          <a:pt x="146069" y="280708"/>
                          <a:pt x="153997" y="281293"/>
                          <a:pt x="162218" y="281585"/>
                        </a:cubicBezTo>
                        <a:cubicBezTo>
                          <a:pt x="190994" y="281585"/>
                          <a:pt x="214190" y="272517"/>
                          <a:pt x="231808" y="254381"/>
                        </a:cubicBezTo>
                        <a:cubicBezTo>
                          <a:pt x="249426" y="236245"/>
                          <a:pt x="258235" y="212112"/>
                          <a:pt x="258235" y="181982"/>
                        </a:cubicBezTo>
                        <a:cubicBezTo>
                          <a:pt x="258235" y="154192"/>
                          <a:pt x="249279" y="130498"/>
                          <a:pt x="231368" y="110899"/>
                        </a:cubicBezTo>
                        <a:cubicBezTo>
                          <a:pt x="213456" y="91300"/>
                          <a:pt x="187323" y="81500"/>
                          <a:pt x="152969" y="81500"/>
                        </a:cubicBezTo>
                        <a:lnTo>
                          <a:pt x="149886" y="81500"/>
                        </a:lnTo>
                        <a:cubicBezTo>
                          <a:pt x="131681" y="81500"/>
                          <a:pt x="114357" y="86473"/>
                          <a:pt x="97914" y="96419"/>
                        </a:cubicBezTo>
                        <a:lnTo>
                          <a:pt x="93950" y="99052"/>
                        </a:lnTo>
                        <a:lnTo>
                          <a:pt x="93950" y="26214"/>
                        </a:lnTo>
                        <a:lnTo>
                          <a:pt x="124340" y="26214"/>
                        </a:lnTo>
                        <a:lnTo>
                          <a:pt x="124340" y="-991"/>
                        </a:lnTo>
                        <a:lnTo>
                          <a:pt x="120376" y="-991"/>
                        </a:lnTo>
                        <a:cubicBezTo>
                          <a:pt x="115091" y="-113"/>
                          <a:pt x="96886" y="326"/>
                          <a:pt x="65762" y="326"/>
                        </a:cubicBezTo>
                        <a:cubicBezTo>
                          <a:pt x="34344" y="326"/>
                          <a:pt x="15992" y="-113"/>
                          <a:pt x="10706" y="-991"/>
                        </a:cubicBezTo>
                        <a:lnTo>
                          <a:pt x="6743" y="-991"/>
                        </a:lnTo>
                        <a:lnTo>
                          <a:pt x="6743" y="26214"/>
                        </a:lnTo>
                        <a:lnTo>
                          <a:pt x="37133" y="26214"/>
                        </a:lnTo>
                        <a:lnTo>
                          <a:pt x="37133" y="133716"/>
                        </a:lnTo>
                        <a:lnTo>
                          <a:pt x="37133" y="208747"/>
                        </a:lnTo>
                        <a:cubicBezTo>
                          <a:pt x="37133" y="222204"/>
                          <a:pt x="36986" y="231564"/>
                          <a:pt x="36693" y="236830"/>
                        </a:cubicBezTo>
                        <a:cubicBezTo>
                          <a:pt x="36399" y="242095"/>
                          <a:pt x="35812" y="245313"/>
                          <a:pt x="34931" y="246483"/>
                        </a:cubicBezTo>
                        <a:cubicBezTo>
                          <a:pt x="34050" y="247653"/>
                          <a:pt x="32582" y="248531"/>
                          <a:pt x="30526" y="249115"/>
                        </a:cubicBezTo>
                        <a:cubicBezTo>
                          <a:pt x="26416" y="250286"/>
                          <a:pt x="20396" y="250871"/>
                          <a:pt x="12468" y="250871"/>
                        </a:cubicBezTo>
                        <a:lnTo>
                          <a:pt x="6743" y="250871"/>
                        </a:lnTo>
                        <a:lnTo>
                          <a:pt x="6743" y="278075"/>
                        </a:lnTo>
                        <a:lnTo>
                          <a:pt x="8064" y="278075"/>
                        </a:lnTo>
                        <a:close/>
                        <a:moveTo>
                          <a:pt x="195251" y="182420"/>
                        </a:moveTo>
                        <a:cubicBezTo>
                          <a:pt x="195251" y="205530"/>
                          <a:pt x="190847" y="223812"/>
                          <a:pt x="182038" y="237268"/>
                        </a:cubicBezTo>
                        <a:cubicBezTo>
                          <a:pt x="173229" y="250724"/>
                          <a:pt x="161925" y="257452"/>
                          <a:pt x="148124" y="257452"/>
                        </a:cubicBezTo>
                        <a:cubicBezTo>
                          <a:pt x="128158" y="257452"/>
                          <a:pt x="111274" y="251163"/>
                          <a:pt x="97473" y="238585"/>
                        </a:cubicBezTo>
                        <a:lnTo>
                          <a:pt x="93950" y="235513"/>
                        </a:lnTo>
                        <a:lnTo>
                          <a:pt x="93950" y="129767"/>
                        </a:lnTo>
                        <a:lnTo>
                          <a:pt x="96593" y="126695"/>
                        </a:lnTo>
                        <a:cubicBezTo>
                          <a:pt x="108631" y="111484"/>
                          <a:pt x="123900" y="103878"/>
                          <a:pt x="142398" y="103878"/>
                        </a:cubicBezTo>
                        <a:cubicBezTo>
                          <a:pt x="155905" y="103878"/>
                          <a:pt x="168091" y="109875"/>
                          <a:pt x="178955" y="121868"/>
                        </a:cubicBezTo>
                        <a:cubicBezTo>
                          <a:pt x="189819" y="133862"/>
                          <a:pt x="195251" y="154046"/>
                          <a:pt x="195251" y="182420"/>
                        </a:cubicBezTo>
                        <a:close/>
                      </a:path>
                    </a:pathLst>
                  </a:custGeom>
                  <a:solidFill>
                    <a:schemeClr val="bg1"/>
                  </a:solidFill>
                  <a:ln w="0" cap="flat">
                    <a:noFill/>
                    <a:prstDash val="solid"/>
                    <a:miter/>
                  </a:ln>
                </p:spPr>
                <p:txBody>
                  <a:bodyPr rtlCol="0" anchor="ctr"/>
                  <a:lstStyle/>
                  <a:p>
                    <a:endParaRPr lang="ja-JP" altLang="en-US"/>
                  </a:p>
                </p:txBody>
              </p:sp>
              <p:sp>
                <p:nvSpPr>
                  <p:cNvPr id="109" name="フリーフォーム: 図形 108">
                    <a:extLst>
                      <a:ext uri="{FF2B5EF4-FFF2-40B4-BE49-F238E27FC236}">
                        <a16:creationId xmlns:a16="http://schemas.microsoft.com/office/drawing/2014/main" id="{D7675FEC-274A-8F1E-5913-B66AD37E28A5}"/>
                      </a:ext>
                    </a:extLst>
                  </p:cNvPr>
                  <p:cNvSpPr/>
                  <p:nvPr/>
                </p:nvSpPr>
                <p:spPr>
                  <a:xfrm flipV="1">
                    <a:off x="3956742" y="524095"/>
                    <a:ext cx="58138" cy="138256"/>
                  </a:xfrm>
                  <a:custGeom>
                    <a:avLst/>
                    <a:gdLst>
                      <a:gd name="connsiteX0" fmla="*/ 7382 w 58138"/>
                      <a:gd name="connsiteY0" fmla="*/ 99860 h 138256"/>
                      <a:gd name="connsiteX1" fmla="*/ 7382 w 58138"/>
                      <a:gd name="connsiteY1" fmla="*/ 110829 h 138256"/>
                      <a:gd name="connsiteX2" fmla="*/ 14429 w 58138"/>
                      <a:gd name="connsiteY2" fmla="*/ 129697 h 138256"/>
                      <a:gd name="connsiteX3" fmla="*/ 33368 w 58138"/>
                      <a:gd name="connsiteY3" fmla="*/ 137595 h 138256"/>
                      <a:gd name="connsiteX4" fmla="*/ 55390 w 58138"/>
                      <a:gd name="connsiteY4" fmla="*/ 126625 h 138256"/>
                      <a:gd name="connsiteX5" fmla="*/ 65520 w 58138"/>
                      <a:gd name="connsiteY5" fmla="*/ 88012 h 138256"/>
                      <a:gd name="connsiteX6" fmla="*/ 61556 w 58138"/>
                      <a:gd name="connsiteY6" fmla="*/ 58175 h 138256"/>
                      <a:gd name="connsiteX7" fmla="*/ 52307 w 58138"/>
                      <a:gd name="connsiteY7" fmla="*/ 33165 h 138256"/>
                      <a:gd name="connsiteX8" fmla="*/ 40855 w 58138"/>
                      <a:gd name="connsiteY8" fmla="*/ 15174 h 138256"/>
                      <a:gd name="connsiteX9" fmla="*/ 30284 w 58138"/>
                      <a:gd name="connsiteY9" fmla="*/ 3327 h 138256"/>
                      <a:gd name="connsiteX10" fmla="*/ 24559 w 58138"/>
                      <a:gd name="connsiteY10" fmla="*/ -622 h 138256"/>
                      <a:gd name="connsiteX11" fmla="*/ 18833 w 58138"/>
                      <a:gd name="connsiteY11" fmla="*/ 3327 h 138256"/>
                      <a:gd name="connsiteX12" fmla="*/ 14869 w 58138"/>
                      <a:gd name="connsiteY12" fmla="*/ 9032 h 138256"/>
                      <a:gd name="connsiteX13" fmla="*/ 19714 w 58138"/>
                      <a:gd name="connsiteY13" fmla="*/ 16052 h 138256"/>
                      <a:gd name="connsiteX14" fmla="*/ 30725 w 58138"/>
                      <a:gd name="connsiteY14" fmla="*/ 29216 h 138256"/>
                      <a:gd name="connsiteX15" fmla="*/ 42176 w 58138"/>
                      <a:gd name="connsiteY15" fmla="*/ 51155 h 138256"/>
                      <a:gd name="connsiteX16" fmla="*/ 49223 w 58138"/>
                      <a:gd name="connsiteY16" fmla="*/ 83186 h 138256"/>
                      <a:gd name="connsiteX17" fmla="*/ 49223 w 58138"/>
                      <a:gd name="connsiteY17" fmla="*/ 88451 h 138256"/>
                      <a:gd name="connsiteX18" fmla="*/ 48783 w 58138"/>
                      <a:gd name="connsiteY18" fmla="*/ 88012 h 138256"/>
                      <a:gd name="connsiteX19" fmla="*/ 46581 w 58138"/>
                      <a:gd name="connsiteY19" fmla="*/ 87135 h 138256"/>
                      <a:gd name="connsiteX20" fmla="*/ 43938 w 58138"/>
                      <a:gd name="connsiteY20" fmla="*/ 85819 h 138256"/>
                      <a:gd name="connsiteX21" fmla="*/ 39974 w 58138"/>
                      <a:gd name="connsiteY21" fmla="*/ 84941 h 138256"/>
                      <a:gd name="connsiteX22" fmla="*/ 34689 w 58138"/>
                      <a:gd name="connsiteY22" fmla="*/ 84502 h 138256"/>
                      <a:gd name="connsiteX23" fmla="*/ 15309 w 58138"/>
                      <a:gd name="connsiteY23" fmla="*/ 91961 h 13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138" h="138256">
                        <a:moveTo>
                          <a:pt x="7382" y="99860"/>
                        </a:moveTo>
                        <a:cubicBezTo>
                          <a:pt x="7382" y="99860"/>
                          <a:pt x="7382" y="103516"/>
                          <a:pt x="7382" y="110829"/>
                        </a:cubicBezTo>
                        <a:cubicBezTo>
                          <a:pt x="7382" y="118142"/>
                          <a:pt x="9731" y="124431"/>
                          <a:pt x="14429" y="129697"/>
                        </a:cubicBezTo>
                        <a:cubicBezTo>
                          <a:pt x="19127" y="134962"/>
                          <a:pt x="25440" y="137595"/>
                          <a:pt x="33368" y="137595"/>
                        </a:cubicBezTo>
                        <a:cubicBezTo>
                          <a:pt x="41589" y="137595"/>
                          <a:pt x="48930" y="133939"/>
                          <a:pt x="55390" y="126625"/>
                        </a:cubicBezTo>
                        <a:cubicBezTo>
                          <a:pt x="61850" y="119312"/>
                          <a:pt x="65226" y="106441"/>
                          <a:pt x="65520" y="88012"/>
                        </a:cubicBezTo>
                        <a:cubicBezTo>
                          <a:pt x="65520" y="77774"/>
                          <a:pt x="64198" y="67828"/>
                          <a:pt x="61556" y="58175"/>
                        </a:cubicBezTo>
                        <a:cubicBezTo>
                          <a:pt x="58913" y="48522"/>
                          <a:pt x="55830" y="40185"/>
                          <a:pt x="52307" y="33165"/>
                        </a:cubicBezTo>
                        <a:cubicBezTo>
                          <a:pt x="48783" y="26144"/>
                          <a:pt x="44966" y="20147"/>
                          <a:pt x="40855" y="15174"/>
                        </a:cubicBezTo>
                        <a:cubicBezTo>
                          <a:pt x="36744" y="10202"/>
                          <a:pt x="33221" y="6253"/>
                          <a:pt x="30284" y="3327"/>
                        </a:cubicBezTo>
                        <a:cubicBezTo>
                          <a:pt x="27348" y="402"/>
                          <a:pt x="25440" y="-914"/>
                          <a:pt x="24559" y="-622"/>
                        </a:cubicBezTo>
                        <a:cubicBezTo>
                          <a:pt x="23384" y="-622"/>
                          <a:pt x="21476" y="695"/>
                          <a:pt x="18833" y="3327"/>
                        </a:cubicBezTo>
                        <a:cubicBezTo>
                          <a:pt x="16190" y="5960"/>
                          <a:pt x="14869" y="7861"/>
                          <a:pt x="14869" y="9032"/>
                        </a:cubicBezTo>
                        <a:cubicBezTo>
                          <a:pt x="14869" y="10202"/>
                          <a:pt x="16484" y="12542"/>
                          <a:pt x="19714" y="16052"/>
                        </a:cubicBezTo>
                        <a:cubicBezTo>
                          <a:pt x="22944" y="19562"/>
                          <a:pt x="26614" y="23950"/>
                          <a:pt x="30725" y="29216"/>
                        </a:cubicBezTo>
                        <a:cubicBezTo>
                          <a:pt x="34836" y="34481"/>
                          <a:pt x="38653" y="41794"/>
                          <a:pt x="42176" y="51155"/>
                        </a:cubicBezTo>
                        <a:cubicBezTo>
                          <a:pt x="45700" y="60515"/>
                          <a:pt x="48049" y="71192"/>
                          <a:pt x="49223" y="83186"/>
                        </a:cubicBezTo>
                        <a:lnTo>
                          <a:pt x="49223" y="88451"/>
                        </a:lnTo>
                        <a:lnTo>
                          <a:pt x="48783" y="88012"/>
                        </a:lnTo>
                        <a:cubicBezTo>
                          <a:pt x="48196" y="87720"/>
                          <a:pt x="47462" y="87427"/>
                          <a:pt x="46581" y="87135"/>
                        </a:cubicBezTo>
                        <a:cubicBezTo>
                          <a:pt x="45700" y="86842"/>
                          <a:pt x="44819" y="86404"/>
                          <a:pt x="43938" y="85819"/>
                        </a:cubicBezTo>
                        <a:cubicBezTo>
                          <a:pt x="43057" y="85233"/>
                          <a:pt x="41736" y="84941"/>
                          <a:pt x="39974" y="84941"/>
                        </a:cubicBezTo>
                        <a:cubicBezTo>
                          <a:pt x="38212" y="84941"/>
                          <a:pt x="36451" y="84795"/>
                          <a:pt x="34689" y="84502"/>
                        </a:cubicBezTo>
                        <a:cubicBezTo>
                          <a:pt x="26761" y="84502"/>
                          <a:pt x="20301" y="86989"/>
                          <a:pt x="15309" y="91961"/>
                        </a:cubicBezTo>
                        <a:close/>
                      </a:path>
                    </a:pathLst>
                  </a:custGeom>
                  <a:solidFill>
                    <a:schemeClr val="bg1"/>
                  </a:solidFill>
                  <a:ln w="0" cap="flat">
                    <a:noFill/>
                    <a:prstDash val="solid"/>
                    <a:miter/>
                  </a:ln>
                </p:spPr>
                <p:txBody>
                  <a:bodyPr rtlCol="0" anchor="ctr"/>
                  <a:lstStyle/>
                  <a:p>
                    <a:endParaRPr lang="ja-JP" altLang="en-US"/>
                  </a:p>
                </p:txBody>
              </p:sp>
              <p:grpSp>
                <p:nvGrpSpPr>
                  <p:cNvPr id="110" name="グラフィックス 58">
                    <a:extLst>
                      <a:ext uri="{FF2B5EF4-FFF2-40B4-BE49-F238E27FC236}">
                        <a16:creationId xmlns:a16="http://schemas.microsoft.com/office/drawing/2014/main" id="{8B9260F6-1B6C-E705-5BD6-84FE17051E5C}"/>
                      </a:ext>
                    </a:extLst>
                  </p:cNvPr>
                  <p:cNvGrpSpPr/>
                  <p:nvPr/>
                </p:nvGrpSpPr>
                <p:grpSpPr>
                  <a:xfrm>
                    <a:off x="4127677" y="155079"/>
                    <a:ext cx="123103" cy="422108"/>
                    <a:chOff x="4127677" y="155079"/>
                    <a:chExt cx="123103" cy="422108"/>
                  </a:xfrm>
                  <a:solidFill>
                    <a:schemeClr val="bg1"/>
                  </a:solidFill>
                </p:grpSpPr>
                <p:sp>
                  <p:nvSpPr>
                    <p:cNvPr id="111" name="フリーフォーム: 図形 110">
                      <a:extLst>
                        <a:ext uri="{FF2B5EF4-FFF2-40B4-BE49-F238E27FC236}">
                          <a16:creationId xmlns:a16="http://schemas.microsoft.com/office/drawing/2014/main" id="{2753AEE5-6510-B8A8-6261-73683500AA69}"/>
                        </a:ext>
                      </a:extLst>
                    </p:cNvPr>
                    <p:cNvSpPr/>
                    <p:nvPr/>
                  </p:nvSpPr>
                  <p:spPr>
                    <a:xfrm flipV="1">
                      <a:off x="4135825" y="272673"/>
                      <a:ext cx="114955" cy="304515"/>
                    </a:xfrm>
                    <a:custGeom>
                      <a:avLst/>
                      <a:gdLst>
                        <a:gd name="connsiteX0" fmla="*/ 9147 w 114955"/>
                        <a:gd name="connsiteY0" fmla="*/ 299576 h 304515"/>
                        <a:gd name="connsiteX1" fmla="*/ 49228 w 114955"/>
                        <a:gd name="connsiteY1" fmla="*/ 301331 h 304515"/>
                        <a:gd name="connsiteX2" fmla="*/ 89748 w 114955"/>
                        <a:gd name="connsiteY2" fmla="*/ 303087 h 304515"/>
                        <a:gd name="connsiteX3" fmla="*/ 92391 w 114955"/>
                        <a:gd name="connsiteY3" fmla="*/ 303087 h 304515"/>
                        <a:gd name="connsiteX4" fmla="*/ 92391 w 114955"/>
                        <a:gd name="connsiteY4" fmla="*/ 25776 h 304515"/>
                        <a:gd name="connsiteX5" fmla="*/ 122781 w 114955"/>
                        <a:gd name="connsiteY5" fmla="*/ 25776 h 304515"/>
                        <a:gd name="connsiteX6" fmla="*/ 122781 w 114955"/>
                        <a:gd name="connsiteY6" fmla="*/ -1429 h 304515"/>
                        <a:gd name="connsiteX7" fmla="*/ 118817 w 114955"/>
                        <a:gd name="connsiteY7" fmla="*/ -1429 h 304515"/>
                        <a:gd name="connsiteX8" fmla="*/ 65083 w 114955"/>
                        <a:gd name="connsiteY8" fmla="*/ -112 h 304515"/>
                        <a:gd name="connsiteX9" fmla="*/ 11790 w 114955"/>
                        <a:gd name="connsiteY9" fmla="*/ -1429 h 304515"/>
                        <a:gd name="connsiteX10" fmla="*/ 7826 w 114955"/>
                        <a:gd name="connsiteY10" fmla="*/ -1429 h 304515"/>
                        <a:gd name="connsiteX11" fmla="*/ 7826 w 114955"/>
                        <a:gd name="connsiteY11" fmla="*/ 25776 h 304515"/>
                        <a:gd name="connsiteX12" fmla="*/ 38217 w 114955"/>
                        <a:gd name="connsiteY12" fmla="*/ 25776 h 304515"/>
                        <a:gd name="connsiteX13" fmla="*/ 38217 w 114955"/>
                        <a:gd name="connsiteY13" fmla="*/ 144247 h 304515"/>
                        <a:gd name="connsiteX14" fmla="*/ 38217 w 114955"/>
                        <a:gd name="connsiteY14" fmla="*/ 197340 h 304515"/>
                        <a:gd name="connsiteX15" fmla="*/ 38657 w 114955"/>
                        <a:gd name="connsiteY15" fmla="*/ 232881 h 304515"/>
                        <a:gd name="connsiteX16" fmla="*/ 37776 w 114955"/>
                        <a:gd name="connsiteY16" fmla="*/ 264035 h 304515"/>
                        <a:gd name="connsiteX17" fmla="*/ 31610 w 114955"/>
                        <a:gd name="connsiteY17" fmla="*/ 270617 h 304515"/>
                        <a:gd name="connsiteX18" fmla="*/ 13552 w 114955"/>
                        <a:gd name="connsiteY18" fmla="*/ 272372 h 304515"/>
                        <a:gd name="connsiteX19" fmla="*/ 7826 w 114955"/>
                        <a:gd name="connsiteY19" fmla="*/ 272372 h 304515"/>
                        <a:gd name="connsiteX20" fmla="*/ 7826 w 114955"/>
                        <a:gd name="connsiteY20" fmla="*/ 299576 h 304515"/>
                        <a:gd name="connsiteX21" fmla="*/ 9147 w 114955"/>
                        <a:gd name="connsiteY21" fmla="*/ 299576 h 30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55" h="304515">
                          <a:moveTo>
                            <a:pt x="9147" y="299576"/>
                          </a:moveTo>
                          <a:lnTo>
                            <a:pt x="49228" y="301331"/>
                          </a:lnTo>
                          <a:cubicBezTo>
                            <a:pt x="75948" y="302502"/>
                            <a:pt x="89454" y="303087"/>
                            <a:pt x="89748" y="303087"/>
                          </a:cubicBezTo>
                          <a:lnTo>
                            <a:pt x="92391" y="303087"/>
                          </a:lnTo>
                          <a:lnTo>
                            <a:pt x="92391" y="25776"/>
                          </a:lnTo>
                          <a:lnTo>
                            <a:pt x="122781" y="25776"/>
                          </a:lnTo>
                          <a:lnTo>
                            <a:pt x="122781" y="-1429"/>
                          </a:lnTo>
                          <a:lnTo>
                            <a:pt x="118817" y="-1429"/>
                          </a:lnTo>
                          <a:cubicBezTo>
                            <a:pt x="113532" y="-551"/>
                            <a:pt x="95621" y="-112"/>
                            <a:pt x="65083" y="-112"/>
                          </a:cubicBezTo>
                          <a:cubicBezTo>
                            <a:pt x="34840" y="-112"/>
                            <a:pt x="17075" y="-551"/>
                            <a:pt x="11790" y="-1429"/>
                          </a:cubicBezTo>
                          <a:lnTo>
                            <a:pt x="7826" y="-1429"/>
                          </a:lnTo>
                          <a:lnTo>
                            <a:pt x="7826" y="25776"/>
                          </a:lnTo>
                          <a:lnTo>
                            <a:pt x="38217" y="25776"/>
                          </a:lnTo>
                          <a:lnTo>
                            <a:pt x="38217" y="144247"/>
                          </a:lnTo>
                          <a:cubicBezTo>
                            <a:pt x="38217" y="160336"/>
                            <a:pt x="38217" y="178033"/>
                            <a:pt x="38217" y="197340"/>
                          </a:cubicBezTo>
                          <a:cubicBezTo>
                            <a:pt x="38217" y="216646"/>
                            <a:pt x="38363" y="228493"/>
                            <a:pt x="38657" y="232881"/>
                          </a:cubicBezTo>
                          <a:cubicBezTo>
                            <a:pt x="38657" y="250140"/>
                            <a:pt x="38363" y="260525"/>
                            <a:pt x="37776" y="264035"/>
                          </a:cubicBezTo>
                          <a:cubicBezTo>
                            <a:pt x="37189" y="267545"/>
                            <a:pt x="35133" y="269739"/>
                            <a:pt x="31610" y="270617"/>
                          </a:cubicBezTo>
                          <a:cubicBezTo>
                            <a:pt x="27499" y="271787"/>
                            <a:pt x="21480" y="272372"/>
                            <a:pt x="13552" y="272372"/>
                          </a:cubicBezTo>
                          <a:lnTo>
                            <a:pt x="7826" y="272372"/>
                          </a:lnTo>
                          <a:lnTo>
                            <a:pt x="7826" y="299576"/>
                          </a:lnTo>
                          <a:lnTo>
                            <a:pt x="9147" y="299576"/>
                          </a:lnTo>
                          <a:close/>
                        </a:path>
                      </a:pathLst>
                    </a:custGeom>
                    <a:solidFill>
                      <a:schemeClr val="bg1"/>
                    </a:solidFill>
                    <a:ln w="0" cap="flat">
                      <a:noFill/>
                      <a:prstDash val="solid"/>
                      <a:miter/>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AD057D27-9B16-820A-0EC4-F47C594F53FD}"/>
                        </a:ext>
                      </a:extLst>
                    </p:cNvPr>
                    <p:cNvSpPr/>
                    <p:nvPr/>
                  </p:nvSpPr>
                  <p:spPr>
                    <a:xfrm flipV="1">
                      <a:off x="4127677" y="155079"/>
                      <a:ext cx="121121" cy="71521"/>
                    </a:xfrm>
                    <a:custGeom>
                      <a:avLst/>
                      <a:gdLst>
                        <a:gd name="connsiteX0" fmla="*/ 7736 w 121121"/>
                        <a:gd name="connsiteY0" fmla="*/ 10497 h 71521"/>
                        <a:gd name="connsiteX1" fmla="*/ 68076 w 121121"/>
                        <a:gd name="connsiteY1" fmla="*/ 69294 h 71521"/>
                        <a:gd name="connsiteX2" fmla="*/ 71600 w 121121"/>
                        <a:gd name="connsiteY2" fmla="*/ 65784 h 71521"/>
                        <a:gd name="connsiteX3" fmla="*/ 128857 w 121121"/>
                        <a:gd name="connsiteY3" fmla="*/ 10497 h 71521"/>
                        <a:gd name="connsiteX4" fmla="*/ 117405 w 121121"/>
                        <a:gd name="connsiteY4" fmla="*/ -2228 h 71521"/>
                        <a:gd name="connsiteX5" fmla="*/ 91860 w 121121"/>
                        <a:gd name="connsiteY5" fmla="*/ 19711 h 71521"/>
                        <a:gd name="connsiteX6" fmla="*/ 68517 w 121121"/>
                        <a:gd name="connsiteY6" fmla="*/ 39895 h 71521"/>
                        <a:gd name="connsiteX7" fmla="*/ 44292 w 121121"/>
                        <a:gd name="connsiteY7" fmla="*/ 19273 h 71521"/>
                        <a:gd name="connsiteX8" fmla="*/ 32841 w 121121"/>
                        <a:gd name="connsiteY8" fmla="*/ 9181 h 71521"/>
                        <a:gd name="connsiteX9" fmla="*/ 23591 w 121121"/>
                        <a:gd name="connsiteY9" fmla="*/ 844 h 71521"/>
                        <a:gd name="connsiteX10" fmla="*/ 20068 w 121121"/>
                        <a:gd name="connsiteY10" fmla="*/ -1789 h 71521"/>
                        <a:gd name="connsiteX11" fmla="*/ 13461 w 121121"/>
                        <a:gd name="connsiteY11" fmla="*/ 4354 h 71521"/>
                        <a:gd name="connsiteX12" fmla="*/ 7736 w 121121"/>
                        <a:gd name="connsiteY12" fmla="*/ 10497 h 7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121" h="71521">
                          <a:moveTo>
                            <a:pt x="7736" y="10497"/>
                          </a:moveTo>
                          <a:lnTo>
                            <a:pt x="68076" y="69294"/>
                          </a:lnTo>
                          <a:lnTo>
                            <a:pt x="71600" y="65784"/>
                          </a:lnTo>
                          <a:cubicBezTo>
                            <a:pt x="109771" y="29511"/>
                            <a:pt x="128857" y="11082"/>
                            <a:pt x="128857" y="10497"/>
                          </a:cubicBezTo>
                          <a:lnTo>
                            <a:pt x="117405" y="-2228"/>
                          </a:lnTo>
                          <a:cubicBezTo>
                            <a:pt x="116818" y="-1935"/>
                            <a:pt x="108303" y="5378"/>
                            <a:pt x="91860" y="19711"/>
                          </a:cubicBezTo>
                          <a:lnTo>
                            <a:pt x="68517" y="39895"/>
                          </a:lnTo>
                          <a:lnTo>
                            <a:pt x="44292" y="19273"/>
                          </a:lnTo>
                          <a:cubicBezTo>
                            <a:pt x="40475" y="16055"/>
                            <a:pt x="36658" y="12691"/>
                            <a:pt x="32841" y="9181"/>
                          </a:cubicBezTo>
                          <a:cubicBezTo>
                            <a:pt x="29023" y="5670"/>
                            <a:pt x="25940" y="2892"/>
                            <a:pt x="23591" y="844"/>
                          </a:cubicBezTo>
                          <a:lnTo>
                            <a:pt x="20068" y="-1789"/>
                          </a:lnTo>
                          <a:cubicBezTo>
                            <a:pt x="19481" y="-2374"/>
                            <a:pt x="17279" y="-326"/>
                            <a:pt x="13461" y="4354"/>
                          </a:cubicBezTo>
                          <a:lnTo>
                            <a:pt x="7736" y="10497"/>
                          </a:lnTo>
                          <a:close/>
                        </a:path>
                      </a:pathLst>
                    </a:custGeom>
                    <a:solidFill>
                      <a:schemeClr val="bg1"/>
                    </a:solidFill>
                    <a:ln w="0" cap="flat">
                      <a:noFill/>
                      <a:prstDash val="solid"/>
                      <a:miter/>
                    </a:ln>
                  </p:spPr>
                  <p:txBody>
                    <a:bodyPr rtlCol="0" anchor="ctr"/>
                    <a:lstStyle/>
                    <a:p>
                      <a:endParaRPr lang="ja-JP" altLang="en-US"/>
                    </a:p>
                  </p:txBody>
                </p:sp>
              </p:grpSp>
              <p:sp>
                <p:nvSpPr>
                  <p:cNvPr id="113" name="フリーフォーム: 図形 112">
                    <a:extLst>
                      <a:ext uri="{FF2B5EF4-FFF2-40B4-BE49-F238E27FC236}">
                        <a16:creationId xmlns:a16="http://schemas.microsoft.com/office/drawing/2014/main" id="{8DA21E63-9321-9E56-4B50-A0BE197F83F5}"/>
                      </a:ext>
                    </a:extLst>
                  </p:cNvPr>
                  <p:cNvSpPr/>
                  <p:nvPr/>
                </p:nvSpPr>
                <p:spPr>
                  <a:xfrm flipV="1">
                    <a:off x="4282932" y="248101"/>
                    <a:ext cx="105265" cy="438782"/>
                  </a:xfrm>
                  <a:custGeom>
                    <a:avLst/>
                    <a:gdLst>
                      <a:gd name="connsiteX0" fmla="*/ 10347 w 105265"/>
                      <a:gd name="connsiteY0" fmla="*/ 437109 h 438782"/>
                      <a:gd name="connsiteX1" fmla="*/ 12109 w 105265"/>
                      <a:gd name="connsiteY1" fmla="*/ 437548 h 438782"/>
                      <a:gd name="connsiteX2" fmla="*/ 16513 w 105265"/>
                      <a:gd name="connsiteY2" fmla="*/ 437548 h 438782"/>
                      <a:gd name="connsiteX3" fmla="*/ 21799 w 105265"/>
                      <a:gd name="connsiteY3" fmla="*/ 437548 h 438782"/>
                      <a:gd name="connsiteX4" fmla="*/ 34131 w 105265"/>
                      <a:gd name="connsiteY4" fmla="*/ 427017 h 438782"/>
                      <a:gd name="connsiteX5" fmla="*/ 94472 w 105265"/>
                      <a:gd name="connsiteY5" fmla="*/ 333995 h 438782"/>
                      <a:gd name="connsiteX6" fmla="*/ 113411 w 105265"/>
                      <a:gd name="connsiteY6" fmla="*/ 218157 h 438782"/>
                      <a:gd name="connsiteX7" fmla="*/ 109006 w 105265"/>
                      <a:gd name="connsiteY7" fmla="*/ 160676 h 438782"/>
                      <a:gd name="connsiteX8" fmla="*/ 98876 w 105265"/>
                      <a:gd name="connsiteY8" fmla="*/ 113726 h 438782"/>
                      <a:gd name="connsiteX9" fmla="*/ 82580 w 105265"/>
                      <a:gd name="connsiteY9" fmla="*/ 75114 h 438782"/>
                      <a:gd name="connsiteX10" fmla="*/ 65843 w 105265"/>
                      <a:gd name="connsiteY10" fmla="*/ 45715 h 438782"/>
                      <a:gd name="connsiteX11" fmla="*/ 47785 w 105265"/>
                      <a:gd name="connsiteY11" fmla="*/ 23337 h 438782"/>
                      <a:gd name="connsiteX12" fmla="*/ 33691 w 105265"/>
                      <a:gd name="connsiteY12" fmla="*/ 8857 h 438782"/>
                      <a:gd name="connsiteX13" fmla="*/ 23561 w 105265"/>
                      <a:gd name="connsiteY13" fmla="*/ 520 h 438782"/>
                      <a:gd name="connsiteX14" fmla="*/ 21799 w 105265"/>
                      <a:gd name="connsiteY14" fmla="*/ -1235 h 438782"/>
                      <a:gd name="connsiteX15" fmla="*/ 16513 w 105265"/>
                      <a:gd name="connsiteY15" fmla="*/ -1235 h 438782"/>
                      <a:gd name="connsiteX16" fmla="*/ 11669 w 105265"/>
                      <a:gd name="connsiteY16" fmla="*/ -1235 h 438782"/>
                      <a:gd name="connsiteX17" fmla="*/ 9466 w 105265"/>
                      <a:gd name="connsiteY17" fmla="*/ 82 h 438782"/>
                      <a:gd name="connsiteX18" fmla="*/ 8145 w 105265"/>
                      <a:gd name="connsiteY18" fmla="*/ 4031 h 438782"/>
                      <a:gd name="connsiteX19" fmla="*/ 12990 w 105265"/>
                      <a:gd name="connsiteY19" fmla="*/ 9735 h 438782"/>
                      <a:gd name="connsiteX20" fmla="*/ 81258 w 105265"/>
                      <a:gd name="connsiteY20" fmla="*/ 218157 h 438782"/>
                      <a:gd name="connsiteX21" fmla="*/ 12990 w 105265"/>
                      <a:gd name="connsiteY21" fmla="*/ 426578 h 438782"/>
                      <a:gd name="connsiteX22" fmla="*/ 8145 w 105265"/>
                      <a:gd name="connsiteY22" fmla="*/ 432283 h 438782"/>
                      <a:gd name="connsiteX23" fmla="*/ 10347 w 105265"/>
                      <a:gd name="connsiteY23" fmla="*/ 437109 h 43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265" h="438782">
                        <a:moveTo>
                          <a:pt x="10347" y="437109"/>
                        </a:moveTo>
                        <a:lnTo>
                          <a:pt x="12109" y="437548"/>
                        </a:lnTo>
                        <a:cubicBezTo>
                          <a:pt x="13577" y="437548"/>
                          <a:pt x="15045" y="437548"/>
                          <a:pt x="16513" y="437548"/>
                        </a:cubicBezTo>
                        <a:lnTo>
                          <a:pt x="21799" y="437548"/>
                        </a:lnTo>
                        <a:lnTo>
                          <a:pt x="34131" y="427017"/>
                        </a:lnTo>
                        <a:cubicBezTo>
                          <a:pt x="61732" y="402153"/>
                          <a:pt x="81845" y="371146"/>
                          <a:pt x="94472" y="333995"/>
                        </a:cubicBezTo>
                        <a:cubicBezTo>
                          <a:pt x="107098" y="296845"/>
                          <a:pt x="113411" y="258232"/>
                          <a:pt x="113411" y="218157"/>
                        </a:cubicBezTo>
                        <a:cubicBezTo>
                          <a:pt x="113411" y="198265"/>
                          <a:pt x="111943" y="179105"/>
                          <a:pt x="109006" y="160676"/>
                        </a:cubicBezTo>
                        <a:cubicBezTo>
                          <a:pt x="106070" y="142247"/>
                          <a:pt x="102693" y="126597"/>
                          <a:pt x="98876" y="113726"/>
                        </a:cubicBezTo>
                        <a:cubicBezTo>
                          <a:pt x="95059" y="100855"/>
                          <a:pt x="89627" y="87984"/>
                          <a:pt x="82580" y="75114"/>
                        </a:cubicBezTo>
                        <a:cubicBezTo>
                          <a:pt x="75533" y="62243"/>
                          <a:pt x="69954" y="52443"/>
                          <a:pt x="65843" y="45715"/>
                        </a:cubicBezTo>
                        <a:cubicBezTo>
                          <a:pt x="61732" y="38987"/>
                          <a:pt x="55713" y="31528"/>
                          <a:pt x="47785" y="23337"/>
                        </a:cubicBezTo>
                        <a:cubicBezTo>
                          <a:pt x="39857" y="15146"/>
                          <a:pt x="35159" y="10320"/>
                          <a:pt x="33691" y="8857"/>
                        </a:cubicBezTo>
                        <a:cubicBezTo>
                          <a:pt x="32223" y="7395"/>
                          <a:pt x="28846" y="4616"/>
                          <a:pt x="23561" y="520"/>
                        </a:cubicBezTo>
                        <a:cubicBezTo>
                          <a:pt x="22680" y="-357"/>
                          <a:pt x="22092" y="-942"/>
                          <a:pt x="21799" y="-1235"/>
                        </a:cubicBezTo>
                        <a:lnTo>
                          <a:pt x="16513" y="-1235"/>
                        </a:lnTo>
                        <a:cubicBezTo>
                          <a:pt x="14164" y="-1235"/>
                          <a:pt x="12550" y="-1235"/>
                          <a:pt x="11669" y="-1235"/>
                        </a:cubicBezTo>
                        <a:cubicBezTo>
                          <a:pt x="10788" y="-1235"/>
                          <a:pt x="10054" y="-796"/>
                          <a:pt x="9466" y="82"/>
                        </a:cubicBezTo>
                        <a:cubicBezTo>
                          <a:pt x="8879" y="959"/>
                          <a:pt x="8439" y="2276"/>
                          <a:pt x="8145" y="4031"/>
                        </a:cubicBezTo>
                        <a:cubicBezTo>
                          <a:pt x="8439" y="4323"/>
                          <a:pt x="10054" y="6225"/>
                          <a:pt x="12990" y="9735"/>
                        </a:cubicBezTo>
                        <a:cubicBezTo>
                          <a:pt x="58502" y="56831"/>
                          <a:pt x="81258" y="126305"/>
                          <a:pt x="81258" y="218157"/>
                        </a:cubicBezTo>
                        <a:cubicBezTo>
                          <a:pt x="81258" y="310008"/>
                          <a:pt x="58502" y="379483"/>
                          <a:pt x="12990" y="426578"/>
                        </a:cubicBezTo>
                        <a:cubicBezTo>
                          <a:pt x="10054" y="430089"/>
                          <a:pt x="8439" y="431990"/>
                          <a:pt x="8145" y="432283"/>
                        </a:cubicBezTo>
                        <a:cubicBezTo>
                          <a:pt x="8145" y="434623"/>
                          <a:pt x="8879" y="436232"/>
                          <a:pt x="10347" y="437109"/>
                        </a:cubicBezTo>
                        <a:close/>
                      </a:path>
                    </a:pathLst>
                  </a:custGeom>
                  <a:solidFill>
                    <a:schemeClr val="bg1"/>
                  </a:solidFill>
                  <a:ln w="0" cap="flat">
                    <a:noFill/>
                    <a:prstDash val="solid"/>
                    <a:miter/>
                  </a:ln>
                </p:spPr>
                <p:txBody>
                  <a:bodyPr rtlCol="0" anchor="ctr"/>
                  <a:lstStyle/>
                  <a:p>
                    <a:endParaRPr lang="ja-JP" altLang="en-US"/>
                  </a:p>
                </p:txBody>
              </p:sp>
              <p:grpSp>
                <p:nvGrpSpPr>
                  <p:cNvPr id="114" name="グラフィックス 58">
                    <a:extLst>
                      <a:ext uri="{FF2B5EF4-FFF2-40B4-BE49-F238E27FC236}">
                        <a16:creationId xmlns:a16="http://schemas.microsoft.com/office/drawing/2014/main" id="{CEBA3745-DC4D-6660-C367-E8BCCCFDBDD2}"/>
                      </a:ext>
                    </a:extLst>
                  </p:cNvPr>
                  <p:cNvGrpSpPr/>
                  <p:nvPr/>
                </p:nvGrpSpPr>
                <p:grpSpPr>
                  <a:xfrm>
                    <a:off x="4439509" y="155079"/>
                    <a:ext cx="123103" cy="422108"/>
                    <a:chOff x="4439509" y="155079"/>
                    <a:chExt cx="123103" cy="422108"/>
                  </a:xfrm>
                  <a:solidFill>
                    <a:schemeClr val="bg1"/>
                  </a:solidFill>
                </p:grpSpPr>
                <p:sp>
                  <p:nvSpPr>
                    <p:cNvPr id="115" name="フリーフォーム: 図形 114">
                      <a:extLst>
                        <a:ext uri="{FF2B5EF4-FFF2-40B4-BE49-F238E27FC236}">
                          <a16:creationId xmlns:a16="http://schemas.microsoft.com/office/drawing/2014/main" id="{71ADB10C-0F0B-B231-793A-B660682F755C}"/>
                        </a:ext>
                      </a:extLst>
                    </p:cNvPr>
                    <p:cNvSpPr/>
                    <p:nvPr/>
                  </p:nvSpPr>
                  <p:spPr>
                    <a:xfrm flipV="1">
                      <a:off x="4447658" y="272673"/>
                      <a:ext cx="114955" cy="304515"/>
                    </a:xfrm>
                    <a:custGeom>
                      <a:avLst/>
                      <a:gdLst>
                        <a:gd name="connsiteX0" fmla="*/ 9855 w 114955"/>
                        <a:gd name="connsiteY0" fmla="*/ 299576 h 304515"/>
                        <a:gd name="connsiteX1" fmla="*/ 49936 w 114955"/>
                        <a:gd name="connsiteY1" fmla="*/ 301331 h 304515"/>
                        <a:gd name="connsiteX2" fmla="*/ 90456 w 114955"/>
                        <a:gd name="connsiteY2" fmla="*/ 303087 h 304515"/>
                        <a:gd name="connsiteX3" fmla="*/ 93099 w 114955"/>
                        <a:gd name="connsiteY3" fmla="*/ 303087 h 304515"/>
                        <a:gd name="connsiteX4" fmla="*/ 93099 w 114955"/>
                        <a:gd name="connsiteY4" fmla="*/ 25776 h 304515"/>
                        <a:gd name="connsiteX5" fmla="*/ 123489 w 114955"/>
                        <a:gd name="connsiteY5" fmla="*/ 25776 h 304515"/>
                        <a:gd name="connsiteX6" fmla="*/ 123489 w 114955"/>
                        <a:gd name="connsiteY6" fmla="*/ -1429 h 304515"/>
                        <a:gd name="connsiteX7" fmla="*/ 119525 w 114955"/>
                        <a:gd name="connsiteY7" fmla="*/ -1429 h 304515"/>
                        <a:gd name="connsiteX8" fmla="*/ 65791 w 114955"/>
                        <a:gd name="connsiteY8" fmla="*/ -112 h 304515"/>
                        <a:gd name="connsiteX9" fmla="*/ 12498 w 114955"/>
                        <a:gd name="connsiteY9" fmla="*/ -1429 h 304515"/>
                        <a:gd name="connsiteX10" fmla="*/ 8534 w 114955"/>
                        <a:gd name="connsiteY10" fmla="*/ -1429 h 304515"/>
                        <a:gd name="connsiteX11" fmla="*/ 8534 w 114955"/>
                        <a:gd name="connsiteY11" fmla="*/ 25776 h 304515"/>
                        <a:gd name="connsiteX12" fmla="*/ 38925 w 114955"/>
                        <a:gd name="connsiteY12" fmla="*/ 25776 h 304515"/>
                        <a:gd name="connsiteX13" fmla="*/ 38925 w 114955"/>
                        <a:gd name="connsiteY13" fmla="*/ 144247 h 304515"/>
                        <a:gd name="connsiteX14" fmla="*/ 38925 w 114955"/>
                        <a:gd name="connsiteY14" fmla="*/ 197340 h 304515"/>
                        <a:gd name="connsiteX15" fmla="*/ 39365 w 114955"/>
                        <a:gd name="connsiteY15" fmla="*/ 232881 h 304515"/>
                        <a:gd name="connsiteX16" fmla="*/ 38484 w 114955"/>
                        <a:gd name="connsiteY16" fmla="*/ 264035 h 304515"/>
                        <a:gd name="connsiteX17" fmla="*/ 32318 w 114955"/>
                        <a:gd name="connsiteY17" fmla="*/ 270617 h 304515"/>
                        <a:gd name="connsiteX18" fmla="*/ 14260 w 114955"/>
                        <a:gd name="connsiteY18" fmla="*/ 272372 h 304515"/>
                        <a:gd name="connsiteX19" fmla="*/ 8534 w 114955"/>
                        <a:gd name="connsiteY19" fmla="*/ 272372 h 304515"/>
                        <a:gd name="connsiteX20" fmla="*/ 8534 w 114955"/>
                        <a:gd name="connsiteY20" fmla="*/ 299576 h 304515"/>
                        <a:gd name="connsiteX21" fmla="*/ 9855 w 114955"/>
                        <a:gd name="connsiteY21" fmla="*/ 299576 h 30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55" h="304515">
                          <a:moveTo>
                            <a:pt x="9855" y="299576"/>
                          </a:moveTo>
                          <a:lnTo>
                            <a:pt x="49936" y="301331"/>
                          </a:lnTo>
                          <a:cubicBezTo>
                            <a:pt x="76656" y="302502"/>
                            <a:pt x="90162" y="303087"/>
                            <a:pt x="90456" y="303087"/>
                          </a:cubicBezTo>
                          <a:lnTo>
                            <a:pt x="93099" y="303087"/>
                          </a:lnTo>
                          <a:lnTo>
                            <a:pt x="93099" y="25776"/>
                          </a:lnTo>
                          <a:lnTo>
                            <a:pt x="123489" y="25776"/>
                          </a:lnTo>
                          <a:lnTo>
                            <a:pt x="123489" y="-1429"/>
                          </a:lnTo>
                          <a:lnTo>
                            <a:pt x="119525" y="-1429"/>
                          </a:lnTo>
                          <a:cubicBezTo>
                            <a:pt x="114240" y="-551"/>
                            <a:pt x="96329" y="-112"/>
                            <a:pt x="65791" y="-112"/>
                          </a:cubicBezTo>
                          <a:cubicBezTo>
                            <a:pt x="35548" y="-112"/>
                            <a:pt x="17783" y="-551"/>
                            <a:pt x="12498" y="-1429"/>
                          </a:cubicBezTo>
                          <a:lnTo>
                            <a:pt x="8534" y="-1429"/>
                          </a:lnTo>
                          <a:lnTo>
                            <a:pt x="8534" y="25776"/>
                          </a:lnTo>
                          <a:lnTo>
                            <a:pt x="38925" y="25776"/>
                          </a:lnTo>
                          <a:lnTo>
                            <a:pt x="38925" y="144247"/>
                          </a:lnTo>
                          <a:cubicBezTo>
                            <a:pt x="38925" y="160336"/>
                            <a:pt x="38925" y="178033"/>
                            <a:pt x="38925" y="197340"/>
                          </a:cubicBezTo>
                          <a:cubicBezTo>
                            <a:pt x="38925" y="216646"/>
                            <a:pt x="39071" y="228493"/>
                            <a:pt x="39365" y="232881"/>
                          </a:cubicBezTo>
                          <a:cubicBezTo>
                            <a:pt x="39365" y="250140"/>
                            <a:pt x="39071" y="260525"/>
                            <a:pt x="38484" y="264035"/>
                          </a:cubicBezTo>
                          <a:cubicBezTo>
                            <a:pt x="37897" y="267545"/>
                            <a:pt x="35841" y="269739"/>
                            <a:pt x="32318" y="270617"/>
                          </a:cubicBezTo>
                          <a:cubicBezTo>
                            <a:pt x="28207" y="271787"/>
                            <a:pt x="22188" y="272372"/>
                            <a:pt x="14260" y="272372"/>
                          </a:cubicBezTo>
                          <a:lnTo>
                            <a:pt x="8534" y="272372"/>
                          </a:lnTo>
                          <a:lnTo>
                            <a:pt x="8534" y="299576"/>
                          </a:lnTo>
                          <a:lnTo>
                            <a:pt x="9855" y="299576"/>
                          </a:lnTo>
                          <a:close/>
                        </a:path>
                      </a:pathLst>
                    </a:custGeom>
                    <a:solidFill>
                      <a:schemeClr val="bg1"/>
                    </a:solidFill>
                    <a:ln w="0" cap="flat">
                      <a:noFill/>
                      <a:prstDash val="solid"/>
                      <a:miter/>
                    </a:ln>
                  </p:spPr>
                  <p:txBody>
                    <a:bodyPr rtlCol="0" anchor="ctr"/>
                    <a:lstStyle/>
                    <a:p>
                      <a:endParaRPr lang="ja-JP" altLang="en-US"/>
                    </a:p>
                  </p:txBody>
                </p:sp>
                <p:sp>
                  <p:nvSpPr>
                    <p:cNvPr id="116" name="フリーフォーム: 図形 115">
                      <a:extLst>
                        <a:ext uri="{FF2B5EF4-FFF2-40B4-BE49-F238E27FC236}">
                          <a16:creationId xmlns:a16="http://schemas.microsoft.com/office/drawing/2014/main" id="{092B89EA-44B8-5368-0B0D-D2F2C5FD50B1}"/>
                        </a:ext>
                      </a:extLst>
                    </p:cNvPr>
                    <p:cNvSpPr/>
                    <p:nvPr/>
                  </p:nvSpPr>
                  <p:spPr>
                    <a:xfrm flipV="1">
                      <a:off x="4439509" y="155079"/>
                      <a:ext cx="121121" cy="71521"/>
                    </a:xfrm>
                    <a:custGeom>
                      <a:avLst/>
                      <a:gdLst>
                        <a:gd name="connsiteX0" fmla="*/ 8444 w 121121"/>
                        <a:gd name="connsiteY0" fmla="*/ 10497 h 71521"/>
                        <a:gd name="connsiteX1" fmla="*/ 68784 w 121121"/>
                        <a:gd name="connsiteY1" fmla="*/ 69294 h 71521"/>
                        <a:gd name="connsiteX2" fmla="*/ 72308 w 121121"/>
                        <a:gd name="connsiteY2" fmla="*/ 65784 h 71521"/>
                        <a:gd name="connsiteX3" fmla="*/ 129565 w 121121"/>
                        <a:gd name="connsiteY3" fmla="*/ 10497 h 71521"/>
                        <a:gd name="connsiteX4" fmla="*/ 118113 w 121121"/>
                        <a:gd name="connsiteY4" fmla="*/ -2228 h 71521"/>
                        <a:gd name="connsiteX5" fmla="*/ 92568 w 121121"/>
                        <a:gd name="connsiteY5" fmla="*/ 19711 h 71521"/>
                        <a:gd name="connsiteX6" fmla="*/ 69225 w 121121"/>
                        <a:gd name="connsiteY6" fmla="*/ 39895 h 71521"/>
                        <a:gd name="connsiteX7" fmla="*/ 45000 w 121121"/>
                        <a:gd name="connsiteY7" fmla="*/ 19273 h 71521"/>
                        <a:gd name="connsiteX8" fmla="*/ 33549 w 121121"/>
                        <a:gd name="connsiteY8" fmla="*/ 9181 h 71521"/>
                        <a:gd name="connsiteX9" fmla="*/ 24299 w 121121"/>
                        <a:gd name="connsiteY9" fmla="*/ 844 h 71521"/>
                        <a:gd name="connsiteX10" fmla="*/ 20776 w 121121"/>
                        <a:gd name="connsiteY10" fmla="*/ -1789 h 71521"/>
                        <a:gd name="connsiteX11" fmla="*/ 14169 w 121121"/>
                        <a:gd name="connsiteY11" fmla="*/ 4354 h 71521"/>
                        <a:gd name="connsiteX12" fmla="*/ 8444 w 121121"/>
                        <a:gd name="connsiteY12" fmla="*/ 10497 h 7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121" h="71521">
                          <a:moveTo>
                            <a:pt x="8444" y="10497"/>
                          </a:moveTo>
                          <a:lnTo>
                            <a:pt x="68784" y="69294"/>
                          </a:lnTo>
                          <a:lnTo>
                            <a:pt x="72308" y="65784"/>
                          </a:lnTo>
                          <a:cubicBezTo>
                            <a:pt x="110479" y="29511"/>
                            <a:pt x="129565" y="11082"/>
                            <a:pt x="129565" y="10497"/>
                          </a:cubicBezTo>
                          <a:lnTo>
                            <a:pt x="118113" y="-2228"/>
                          </a:lnTo>
                          <a:cubicBezTo>
                            <a:pt x="117526" y="-1935"/>
                            <a:pt x="109011" y="5378"/>
                            <a:pt x="92568" y="19711"/>
                          </a:cubicBezTo>
                          <a:lnTo>
                            <a:pt x="69225" y="39895"/>
                          </a:lnTo>
                          <a:lnTo>
                            <a:pt x="45000" y="19273"/>
                          </a:lnTo>
                          <a:cubicBezTo>
                            <a:pt x="41183" y="16055"/>
                            <a:pt x="37366" y="12691"/>
                            <a:pt x="33549" y="9181"/>
                          </a:cubicBezTo>
                          <a:cubicBezTo>
                            <a:pt x="29731" y="5670"/>
                            <a:pt x="26648" y="2892"/>
                            <a:pt x="24299" y="844"/>
                          </a:cubicBezTo>
                          <a:lnTo>
                            <a:pt x="20776" y="-1789"/>
                          </a:lnTo>
                          <a:cubicBezTo>
                            <a:pt x="20189" y="-2374"/>
                            <a:pt x="17987" y="-326"/>
                            <a:pt x="14169" y="4354"/>
                          </a:cubicBezTo>
                          <a:lnTo>
                            <a:pt x="8444" y="10497"/>
                          </a:lnTo>
                          <a:close/>
                        </a:path>
                      </a:pathLst>
                    </a:custGeom>
                    <a:solidFill>
                      <a:schemeClr val="bg1"/>
                    </a:solidFill>
                    <a:ln w="0" cap="flat">
                      <a:noFill/>
                      <a:prstDash val="solid"/>
                      <a:miter/>
                    </a:ln>
                  </p:spPr>
                  <p:txBody>
                    <a:bodyPr rtlCol="0" anchor="ctr"/>
                    <a:lstStyle/>
                    <a:p>
                      <a:endParaRPr lang="ja-JP" altLang="en-US"/>
                    </a:p>
                  </p:txBody>
                </p:sp>
              </p:grpSp>
              <p:sp>
                <p:nvSpPr>
                  <p:cNvPr id="117" name="フリーフォーム: 図形 116">
                    <a:extLst>
                      <a:ext uri="{FF2B5EF4-FFF2-40B4-BE49-F238E27FC236}">
                        <a16:creationId xmlns:a16="http://schemas.microsoft.com/office/drawing/2014/main" id="{00B35BF8-152D-EA5D-A47D-CF0169CF21A7}"/>
                      </a:ext>
                    </a:extLst>
                  </p:cNvPr>
                  <p:cNvSpPr/>
                  <p:nvPr/>
                </p:nvSpPr>
                <p:spPr>
                  <a:xfrm flipV="1">
                    <a:off x="4702761" y="441165"/>
                    <a:ext cx="53293" cy="52653"/>
                  </a:xfrm>
                  <a:custGeom>
                    <a:avLst/>
                    <a:gdLst>
                      <a:gd name="connsiteX0" fmla="*/ 9075 w 53293"/>
                      <a:gd name="connsiteY0" fmla="*/ 25092 h 52653"/>
                      <a:gd name="connsiteX1" fmla="*/ 16563 w 53293"/>
                      <a:gd name="connsiteY1" fmla="*/ 43521 h 52653"/>
                      <a:gd name="connsiteX2" fmla="*/ 35502 w 53293"/>
                      <a:gd name="connsiteY2" fmla="*/ 51419 h 52653"/>
                      <a:gd name="connsiteX3" fmla="*/ 54000 w 53293"/>
                      <a:gd name="connsiteY3" fmla="*/ 44399 h 52653"/>
                      <a:gd name="connsiteX4" fmla="*/ 62369 w 53293"/>
                      <a:gd name="connsiteY4" fmla="*/ 25531 h 52653"/>
                      <a:gd name="connsiteX5" fmla="*/ 54881 w 53293"/>
                      <a:gd name="connsiteY5" fmla="*/ 6663 h 52653"/>
                      <a:gd name="connsiteX6" fmla="*/ 35942 w 53293"/>
                      <a:gd name="connsiteY6" fmla="*/ -1235 h 52653"/>
                      <a:gd name="connsiteX7" fmla="*/ 17003 w 53293"/>
                      <a:gd name="connsiteY7" fmla="*/ 6225 h 52653"/>
                      <a:gd name="connsiteX8" fmla="*/ 9075 w 53293"/>
                      <a:gd name="connsiteY8" fmla="*/ 25092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93" h="52653">
                        <a:moveTo>
                          <a:pt x="9075" y="25092"/>
                        </a:moveTo>
                        <a:cubicBezTo>
                          <a:pt x="9075" y="32113"/>
                          <a:pt x="11571" y="38256"/>
                          <a:pt x="16563" y="43521"/>
                        </a:cubicBezTo>
                        <a:cubicBezTo>
                          <a:pt x="21554" y="48787"/>
                          <a:pt x="27868" y="51419"/>
                          <a:pt x="35502" y="51419"/>
                        </a:cubicBezTo>
                        <a:cubicBezTo>
                          <a:pt x="42549" y="51419"/>
                          <a:pt x="48715" y="49079"/>
                          <a:pt x="54000" y="44399"/>
                        </a:cubicBezTo>
                        <a:cubicBezTo>
                          <a:pt x="59286" y="39718"/>
                          <a:pt x="62075" y="33429"/>
                          <a:pt x="62369" y="25531"/>
                        </a:cubicBezTo>
                        <a:cubicBezTo>
                          <a:pt x="62369" y="18218"/>
                          <a:pt x="59873" y="11929"/>
                          <a:pt x="54881" y="6663"/>
                        </a:cubicBezTo>
                        <a:cubicBezTo>
                          <a:pt x="49890" y="1398"/>
                          <a:pt x="43576" y="-1235"/>
                          <a:pt x="35942" y="-1235"/>
                        </a:cubicBezTo>
                        <a:cubicBezTo>
                          <a:pt x="28308" y="-1235"/>
                          <a:pt x="21995" y="1252"/>
                          <a:pt x="17003" y="6225"/>
                        </a:cubicBezTo>
                        <a:cubicBezTo>
                          <a:pt x="12012" y="11197"/>
                          <a:pt x="9369" y="17487"/>
                          <a:pt x="9075" y="25092"/>
                        </a:cubicBezTo>
                        <a:close/>
                      </a:path>
                    </a:pathLst>
                  </a:custGeom>
                  <a:solidFill>
                    <a:schemeClr val="bg1"/>
                  </a:solidFill>
                  <a:ln w="0" cap="flat">
                    <a:noFill/>
                    <a:prstDash val="solid"/>
                    <a:miter/>
                  </a:ln>
                </p:spPr>
                <p:txBody>
                  <a:bodyPr rtlCol="0" anchor="ctr"/>
                  <a:lstStyle/>
                  <a:p>
                    <a:endParaRPr lang="ja-JP" altLang="en-US"/>
                  </a:p>
                </p:txBody>
              </p:sp>
              <p:grpSp>
                <p:nvGrpSpPr>
                  <p:cNvPr id="118" name="グラフィックス 58">
                    <a:extLst>
                      <a:ext uri="{FF2B5EF4-FFF2-40B4-BE49-F238E27FC236}">
                        <a16:creationId xmlns:a16="http://schemas.microsoft.com/office/drawing/2014/main" id="{AD5698F4-FEE4-C2DA-637A-F2E25E992C4B}"/>
                      </a:ext>
                    </a:extLst>
                  </p:cNvPr>
                  <p:cNvGrpSpPr/>
                  <p:nvPr/>
                </p:nvGrpSpPr>
                <p:grpSpPr>
                  <a:xfrm>
                    <a:off x="4905056" y="262142"/>
                    <a:ext cx="258098" cy="315046"/>
                    <a:chOff x="4905056" y="262142"/>
                    <a:chExt cx="258098" cy="315046"/>
                  </a:xfrm>
                  <a:solidFill>
                    <a:schemeClr val="bg1"/>
                  </a:solidFill>
                </p:grpSpPr>
                <p:sp>
                  <p:nvSpPr>
                    <p:cNvPr id="119" name="フリーフォーム: 図形 118">
                      <a:extLst>
                        <a:ext uri="{FF2B5EF4-FFF2-40B4-BE49-F238E27FC236}">
                          <a16:creationId xmlns:a16="http://schemas.microsoft.com/office/drawing/2014/main" id="{A11A246F-94D1-0969-F909-5CB1EFA49F09}"/>
                        </a:ext>
                      </a:extLst>
                    </p:cNvPr>
                    <p:cNvSpPr/>
                    <p:nvPr/>
                  </p:nvSpPr>
                  <p:spPr>
                    <a:xfrm flipV="1">
                      <a:off x="4905056" y="379736"/>
                      <a:ext cx="258098" cy="197452"/>
                    </a:xfrm>
                    <a:custGeom>
                      <a:avLst/>
                      <a:gdLst>
                        <a:gd name="connsiteX0" fmla="*/ 10897 w 258098"/>
                        <a:gd name="connsiteY0" fmla="*/ 192757 h 197452"/>
                        <a:gd name="connsiteX1" fmla="*/ 89295 w 258098"/>
                        <a:gd name="connsiteY1" fmla="*/ 196268 h 197452"/>
                        <a:gd name="connsiteX2" fmla="*/ 91938 w 258098"/>
                        <a:gd name="connsiteY2" fmla="*/ 196268 h 197452"/>
                        <a:gd name="connsiteX3" fmla="*/ 91938 w 258098"/>
                        <a:gd name="connsiteY3" fmla="*/ 177400 h 197452"/>
                        <a:gd name="connsiteX4" fmla="*/ 92379 w 258098"/>
                        <a:gd name="connsiteY4" fmla="*/ 158971 h 197452"/>
                        <a:gd name="connsiteX5" fmla="*/ 101187 w 258098"/>
                        <a:gd name="connsiteY5" fmla="*/ 170379 h 197452"/>
                        <a:gd name="connsiteX6" fmla="*/ 120567 w 258098"/>
                        <a:gd name="connsiteY6" fmla="*/ 183982 h 197452"/>
                        <a:gd name="connsiteX7" fmla="*/ 152719 w 258098"/>
                        <a:gd name="connsiteY7" fmla="*/ 195390 h 197452"/>
                        <a:gd name="connsiteX8" fmla="*/ 168575 w 258098"/>
                        <a:gd name="connsiteY8" fmla="*/ 196268 h 197452"/>
                        <a:gd name="connsiteX9" fmla="*/ 190597 w 258098"/>
                        <a:gd name="connsiteY9" fmla="*/ 194951 h 197452"/>
                        <a:gd name="connsiteX10" fmla="*/ 209536 w 258098"/>
                        <a:gd name="connsiteY10" fmla="*/ 189247 h 197452"/>
                        <a:gd name="connsiteX11" fmla="*/ 226273 w 258098"/>
                        <a:gd name="connsiteY11" fmla="*/ 175206 h 197452"/>
                        <a:gd name="connsiteX12" fmla="*/ 235962 w 258098"/>
                        <a:gd name="connsiteY12" fmla="*/ 150634 h 197452"/>
                        <a:gd name="connsiteX13" fmla="*/ 237284 w 258098"/>
                        <a:gd name="connsiteY13" fmla="*/ 85694 h 197452"/>
                        <a:gd name="connsiteX14" fmla="*/ 237284 w 258098"/>
                        <a:gd name="connsiteY14" fmla="*/ 26020 h 197452"/>
                        <a:gd name="connsiteX15" fmla="*/ 267674 w 258098"/>
                        <a:gd name="connsiteY15" fmla="*/ 26020 h 197452"/>
                        <a:gd name="connsiteX16" fmla="*/ 267674 w 258098"/>
                        <a:gd name="connsiteY16" fmla="*/ -1185 h 197452"/>
                        <a:gd name="connsiteX17" fmla="*/ 263710 w 258098"/>
                        <a:gd name="connsiteY17" fmla="*/ -1185 h 197452"/>
                        <a:gd name="connsiteX18" fmla="*/ 208655 w 258098"/>
                        <a:gd name="connsiteY18" fmla="*/ 132 h 197452"/>
                        <a:gd name="connsiteX19" fmla="*/ 154040 w 258098"/>
                        <a:gd name="connsiteY19" fmla="*/ -1185 h 197452"/>
                        <a:gd name="connsiteX20" fmla="*/ 150076 w 258098"/>
                        <a:gd name="connsiteY20" fmla="*/ -1185 h 197452"/>
                        <a:gd name="connsiteX21" fmla="*/ 150076 w 258098"/>
                        <a:gd name="connsiteY21" fmla="*/ 26020 h 197452"/>
                        <a:gd name="connsiteX22" fmla="*/ 180467 w 258098"/>
                        <a:gd name="connsiteY22" fmla="*/ 26020 h 197452"/>
                        <a:gd name="connsiteX23" fmla="*/ 180467 w 258098"/>
                        <a:gd name="connsiteY23" fmla="*/ 83939 h 197452"/>
                        <a:gd name="connsiteX24" fmla="*/ 180467 w 258098"/>
                        <a:gd name="connsiteY24" fmla="*/ 119481 h 197452"/>
                        <a:gd name="connsiteX25" fmla="*/ 176503 w 258098"/>
                        <a:gd name="connsiteY25" fmla="*/ 162481 h 197452"/>
                        <a:gd name="connsiteX26" fmla="*/ 156683 w 258098"/>
                        <a:gd name="connsiteY26" fmla="*/ 173890 h 197452"/>
                        <a:gd name="connsiteX27" fmla="*/ 120126 w 258098"/>
                        <a:gd name="connsiteY27" fmla="*/ 161165 h 197452"/>
                        <a:gd name="connsiteX28" fmla="*/ 98104 w 258098"/>
                        <a:gd name="connsiteY28" fmla="*/ 126062 h 197452"/>
                        <a:gd name="connsiteX29" fmla="*/ 96783 w 258098"/>
                        <a:gd name="connsiteY29" fmla="*/ 73847 h 197452"/>
                        <a:gd name="connsiteX30" fmla="*/ 96783 w 258098"/>
                        <a:gd name="connsiteY30" fmla="*/ 26020 h 197452"/>
                        <a:gd name="connsiteX31" fmla="*/ 127173 w 258098"/>
                        <a:gd name="connsiteY31" fmla="*/ 26020 h 197452"/>
                        <a:gd name="connsiteX32" fmla="*/ 127173 w 258098"/>
                        <a:gd name="connsiteY32" fmla="*/ -1185 h 197452"/>
                        <a:gd name="connsiteX33" fmla="*/ 123209 w 258098"/>
                        <a:gd name="connsiteY33" fmla="*/ -1185 h 197452"/>
                        <a:gd name="connsiteX34" fmla="*/ 68595 w 258098"/>
                        <a:gd name="connsiteY34" fmla="*/ 132 h 197452"/>
                        <a:gd name="connsiteX35" fmla="*/ 13540 w 258098"/>
                        <a:gd name="connsiteY35" fmla="*/ -1185 h 197452"/>
                        <a:gd name="connsiteX36" fmla="*/ 9576 w 258098"/>
                        <a:gd name="connsiteY36" fmla="*/ -1185 h 197452"/>
                        <a:gd name="connsiteX37" fmla="*/ 9576 w 258098"/>
                        <a:gd name="connsiteY37" fmla="*/ 26020 h 197452"/>
                        <a:gd name="connsiteX38" fmla="*/ 39966 w 258098"/>
                        <a:gd name="connsiteY38" fmla="*/ 26020 h 197452"/>
                        <a:gd name="connsiteX39" fmla="*/ 39966 w 258098"/>
                        <a:gd name="connsiteY39" fmla="*/ 90960 h 197452"/>
                        <a:gd name="connsiteX40" fmla="*/ 39966 w 258098"/>
                        <a:gd name="connsiteY40" fmla="*/ 131766 h 197452"/>
                        <a:gd name="connsiteX41" fmla="*/ 39085 w 258098"/>
                        <a:gd name="connsiteY41" fmla="*/ 158093 h 197452"/>
                        <a:gd name="connsiteX42" fmla="*/ 33359 w 258098"/>
                        <a:gd name="connsiteY42" fmla="*/ 163798 h 197452"/>
                        <a:gd name="connsiteX43" fmla="*/ 15301 w 258098"/>
                        <a:gd name="connsiteY43" fmla="*/ 165553 h 197452"/>
                        <a:gd name="connsiteX44" fmla="*/ 9576 w 258098"/>
                        <a:gd name="connsiteY44" fmla="*/ 165553 h 197452"/>
                        <a:gd name="connsiteX45" fmla="*/ 9576 w 258098"/>
                        <a:gd name="connsiteY45" fmla="*/ 192757 h 197452"/>
                        <a:gd name="connsiteX46" fmla="*/ 10897 w 258098"/>
                        <a:gd name="connsiteY46" fmla="*/ 192757 h 19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58098" h="197452">
                          <a:moveTo>
                            <a:pt x="10897" y="192757"/>
                          </a:moveTo>
                          <a:cubicBezTo>
                            <a:pt x="62869" y="195097"/>
                            <a:pt x="89002" y="196268"/>
                            <a:pt x="89295" y="196268"/>
                          </a:cubicBezTo>
                          <a:lnTo>
                            <a:pt x="91938" y="196268"/>
                          </a:lnTo>
                          <a:lnTo>
                            <a:pt x="91938" y="177400"/>
                          </a:lnTo>
                          <a:lnTo>
                            <a:pt x="92379" y="158971"/>
                          </a:lnTo>
                          <a:cubicBezTo>
                            <a:pt x="94727" y="162774"/>
                            <a:pt x="97664" y="166576"/>
                            <a:pt x="101187" y="170379"/>
                          </a:cubicBezTo>
                          <a:cubicBezTo>
                            <a:pt x="104711" y="174182"/>
                            <a:pt x="111171" y="178716"/>
                            <a:pt x="120567" y="183982"/>
                          </a:cubicBezTo>
                          <a:cubicBezTo>
                            <a:pt x="129963" y="189247"/>
                            <a:pt x="140680" y="193050"/>
                            <a:pt x="152719" y="195390"/>
                          </a:cubicBezTo>
                          <a:cubicBezTo>
                            <a:pt x="156243" y="195975"/>
                            <a:pt x="161528" y="196268"/>
                            <a:pt x="168575" y="196268"/>
                          </a:cubicBezTo>
                          <a:cubicBezTo>
                            <a:pt x="177384" y="196268"/>
                            <a:pt x="184725" y="195829"/>
                            <a:pt x="190597" y="194951"/>
                          </a:cubicBezTo>
                          <a:cubicBezTo>
                            <a:pt x="196469" y="194074"/>
                            <a:pt x="202783" y="192172"/>
                            <a:pt x="209536" y="189247"/>
                          </a:cubicBezTo>
                          <a:cubicBezTo>
                            <a:pt x="216289" y="186322"/>
                            <a:pt x="221868" y="181642"/>
                            <a:pt x="226273" y="175206"/>
                          </a:cubicBezTo>
                          <a:cubicBezTo>
                            <a:pt x="230677" y="168770"/>
                            <a:pt x="233907" y="160580"/>
                            <a:pt x="235962" y="150634"/>
                          </a:cubicBezTo>
                          <a:cubicBezTo>
                            <a:pt x="236550" y="147417"/>
                            <a:pt x="236990" y="125770"/>
                            <a:pt x="237284" y="85694"/>
                          </a:cubicBezTo>
                          <a:lnTo>
                            <a:pt x="237284" y="26020"/>
                          </a:lnTo>
                          <a:lnTo>
                            <a:pt x="267674" y="26020"/>
                          </a:lnTo>
                          <a:lnTo>
                            <a:pt x="267674" y="-1185"/>
                          </a:lnTo>
                          <a:lnTo>
                            <a:pt x="263710" y="-1185"/>
                          </a:lnTo>
                          <a:cubicBezTo>
                            <a:pt x="258425" y="-307"/>
                            <a:pt x="240073" y="132"/>
                            <a:pt x="208655" y="132"/>
                          </a:cubicBezTo>
                          <a:cubicBezTo>
                            <a:pt x="174888" y="132"/>
                            <a:pt x="156683" y="-307"/>
                            <a:pt x="154040" y="-1185"/>
                          </a:cubicBezTo>
                          <a:lnTo>
                            <a:pt x="150076" y="-1185"/>
                          </a:lnTo>
                          <a:lnTo>
                            <a:pt x="150076" y="26020"/>
                          </a:lnTo>
                          <a:lnTo>
                            <a:pt x="180467" y="26020"/>
                          </a:lnTo>
                          <a:lnTo>
                            <a:pt x="180467" y="83939"/>
                          </a:lnTo>
                          <a:lnTo>
                            <a:pt x="180467" y="119481"/>
                          </a:lnTo>
                          <a:cubicBezTo>
                            <a:pt x="180467" y="140835"/>
                            <a:pt x="179146" y="155168"/>
                            <a:pt x="176503" y="162481"/>
                          </a:cubicBezTo>
                          <a:cubicBezTo>
                            <a:pt x="173860" y="169794"/>
                            <a:pt x="167254" y="173597"/>
                            <a:pt x="156683" y="173890"/>
                          </a:cubicBezTo>
                          <a:cubicBezTo>
                            <a:pt x="143470" y="173890"/>
                            <a:pt x="131284" y="169648"/>
                            <a:pt x="120126" y="161165"/>
                          </a:cubicBezTo>
                          <a:cubicBezTo>
                            <a:pt x="108969" y="152682"/>
                            <a:pt x="101628" y="140981"/>
                            <a:pt x="98104" y="126062"/>
                          </a:cubicBezTo>
                          <a:cubicBezTo>
                            <a:pt x="97517" y="123430"/>
                            <a:pt x="97077" y="106024"/>
                            <a:pt x="96783" y="73847"/>
                          </a:cubicBezTo>
                          <a:lnTo>
                            <a:pt x="96783" y="26020"/>
                          </a:lnTo>
                          <a:lnTo>
                            <a:pt x="127173" y="26020"/>
                          </a:lnTo>
                          <a:lnTo>
                            <a:pt x="127173" y="-1185"/>
                          </a:lnTo>
                          <a:lnTo>
                            <a:pt x="123209" y="-1185"/>
                          </a:lnTo>
                          <a:cubicBezTo>
                            <a:pt x="117924" y="-307"/>
                            <a:pt x="99719" y="132"/>
                            <a:pt x="68595" y="132"/>
                          </a:cubicBezTo>
                          <a:cubicBezTo>
                            <a:pt x="37177" y="132"/>
                            <a:pt x="18825" y="-307"/>
                            <a:pt x="13540" y="-1185"/>
                          </a:cubicBezTo>
                          <a:lnTo>
                            <a:pt x="9576" y="-1185"/>
                          </a:lnTo>
                          <a:lnTo>
                            <a:pt x="9576" y="26020"/>
                          </a:lnTo>
                          <a:lnTo>
                            <a:pt x="39966" y="26020"/>
                          </a:lnTo>
                          <a:lnTo>
                            <a:pt x="39966" y="90960"/>
                          </a:lnTo>
                          <a:lnTo>
                            <a:pt x="39966" y="131766"/>
                          </a:lnTo>
                          <a:cubicBezTo>
                            <a:pt x="39966" y="146392"/>
                            <a:pt x="39672" y="155168"/>
                            <a:pt x="39085" y="158093"/>
                          </a:cubicBezTo>
                          <a:cubicBezTo>
                            <a:pt x="38498" y="161019"/>
                            <a:pt x="36589" y="162920"/>
                            <a:pt x="33359" y="163798"/>
                          </a:cubicBezTo>
                          <a:cubicBezTo>
                            <a:pt x="29249" y="164968"/>
                            <a:pt x="23229" y="165553"/>
                            <a:pt x="15301" y="165553"/>
                          </a:cubicBezTo>
                          <a:lnTo>
                            <a:pt x="9576" y="165553"/>
                          </a:lnTo>
                          <a:lnTo>
                            <a:pt x="9576" y="192757"/>
                          </a:lnTo>
                          <a:lnTo>
                            <a:pt x="10897" y="192757"/>
                          </a:lnTo>
                          <a:close/>
                        </a:path>
                      </a:pathLst>
                    </a:custGeom>
                    <a:solidFill>
                      <a:schemeClr val="bg1"/>
                    </a:solidFill>
                    <a:ln w="0" cap="flat">
                      <a:noFill/>
                      <a:prstDash val="solid"/>
                      <a:miter/>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19A1DF6A-8B2E-F874-103F-20FB40F75EEE}"/>
                        </a:ext>
                      </a:extLst>
                    </p:cNvPr>
                    <p:cNvSpPr/>
                    <p:nvPr/>
                  </p:nvSpPr>
                  <p:spPr>
                    <a:xfrm flipV="1">
                      <a:off x="4968700" y="262142"/>
                      <a:ext cx="121121" cy="71521"/>
                    </a:xfrm>
                    <a:custGeom>
                      <a:avLst/>
                      <a:gdLst>
                        <a:gd name="connsiteX0" fmla="*/ 9645 w 121121"/>
                        <a:gd name="connsiteY0" fmla="*/ 10741 h 71521"/>
                        <a:gd name="connsiteX1" fmla="*/ 69986 w 121121"/>
                        <a:gd name="connsiteY1" fmla="*/ 69538 h 71521"/>
                        <a:gd name="connsiteX2" fmla="*/ 73509 w 121121"/>
                        <a:gd name="connsiteY2" fmla="*/ 66028 h 71521"/>
                        <a:gd name="connsiteX3" fmla="*/ 130766 w 121121"/>
                        <a:gd name="connsiteY3" fmla="*/ 10741 h 71521"/>
                        <a:gd name="connsiteX4" fmla="*/ 119315 w 121121"/>
                        <a:gd name="connsiteY4" fmla="*/ -1984 h 71521"/>
                        <a:gd name="connsiteX5" fmla="*/ 93769 w 121121"/>
                        <a:gd name="connsiteY5" fmla="*/ 19955 h 71521"/>
                        <a:gd name="connsiteX6" fmla="*/ 70426 w 121121"/>
                        <a:gd name="connsiteY6" fmla="*/ 40139 h 71521"/>
                        <a:gd name="connsiteX7" fmla="*/ 46202 w 121121"/>
                        <a:gd name="connsiteY7" fmla="*/ 19517 h 71521"/>
                        <a:gd name="connsiteX8" fmla="*/ 34750 w 121121"/>
                        <a:gd name="connsiteY8" fmla="*/ 9425 h 71521"/>
                        <a:gd name="connsiteX9" fmla="*/ 25501 w 121121"/>
                        <a:gd name="connsiteY9" fmla="*/ 1088 h 71521"/>
                        <a:gd name="connsiteX10" fmla="*/ 21977 w 121121"/>
                        <a:gd name="connsiteY10" fmla="*/ -1545 h 71521"/>
                        <a:gd name="connsiteX11" fmla="*/ 15371 w 121121"/>
                        <a:gd name="connsiteY11" fmla="*/ 4598 h 71521"/>
                        <a:gd name="connsiteX12" fmla="*/ 9645 w 121121"/>
                        <a:gd name="connsiteY12" fmla="*/ 10741 h 7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121" h="71521">
                          <a:moveTo>
                            <a:pt x="9645" y="10741"/>
                          </a:moveTo>
                          <a:lnTo>
                            <a:pt x="69986" y="69538"/>
                          </a:lnTo>
                          <a:lnTo>
                            <a:pt x="73509" y="66028"/>
                          </a:lnTo>
                          <a:cubicBezTo>
                            <a:pt x="111681" y="29755"/>
                            <a:pt x="130766" y="11326"/>
                            <a:pt x="130766" y="10741"/>
                          </a:cubicBezTo>
                          <a:lnTo>
                            <a:pt x="119315" y="-1984"/>
                          </a:lnTo>
                          <a:cubicBezTo>
                            <a:pt x="118728" y="-1691"/>
                            <a:pt x="110212" y="5622"/>
                            <a:pt x="93769" y="19955"/>
                          </a:cubicBezTo>
                          <a:lnTo>
                            <a:pt x="70426" y="40139"/>
                          </a:lnTo>
                          <a:lnTo>
                            <a:pt x="46202" y="19517"/>
                          </a:lnTo>
                          <a:cubicBezTo>
                            <a:pt x="42384" y="16299"/>
                            <a:pt x="38568" y="12935"/>
                            <a:pt x="34750" y="9425"/>
                          </a:cubicBezTo>
                          <a:cubicBezTo>
                            <a:pt x="30933" y="5914"/>
                            <a:pt x="27850" y="3136"/>
                            <a:pt x="25501" y="1088"/>
                          </a:cubicBezTo>
                          <a:lnTo>
                            <a:pt x="21977" y="-1545"/>
                          </a:lnTo>
                          <a:cubicBezTo>
                            <a:pt x="21390" y="-2130"/>
                            <a:pt x="19188" y="-82"/>
                            <a:pt x="15371" y="4598"/>
                          </a:cubicBezTo>
                          <a:lnTo>
                            <a:pt x="9645" y="10741"/>
                          </a:lnTo>
                          <a:close/>
                        </a:path>
                      </a:pathLst>
                    </a:custGeom>
                    <a:solidFill>
                      <a:schemeClr val="bg1"/>
                    </a:solidFill>
                    <a:ln w="0" cap="flat">
                      <a:noFill/>
                      <a:prstDash val="solid"/>
                      <a:miter/>
                    </a:ln>
                  </p:spPr>
                  <p:txBody>
                    <a:bodyPr rtlCol="0" anchor="ctr"/>
                    <a:lstStyle/>
                    <a:p>
                      <a:endParaRPr lang="ja-JP" altLang="en-US"/>
                    </a:p>
                  </p:txBody>
                </p:sp>
              </p:grpSp>
              <p:sp>
                <p:nvSpPr>
                  <p:cNvPr id="121" name="フリーフォーム: 図形 120">
                    <a:extLst>
                      <a:ext uri="{FF2B5EF4-FFF2-40B4-BE49-F238E27FC236}">
                        <a16:creationId xmlns:a16="http://schemas.microsoft.com/office/drawing/2014/main" id="{84C105C6-0A4E-8A8C-7210-8122106CF5C7}"/>
                      </a:ext>
                    </a:extLst>
                  </p:cNvPr>
                  <p:cNvSpPr/>
                  <p:nvPr/>
                </p:nvSpPr>
                <p:spPr>
                  <a:xfrm flipV="1">
                    <a:off x="5177249" y="72807"/>
                    <a:ext cx="101741" cy="789370"/>
                  </a:xfrm>
                  <a:custGeom>
                    <a:avLst/>
                    <a:gdLst>
                      <a:gd name="connsiteX0" fmla="*/ 10215 w 101741"/>
                      <a:gd name="connsiteY0" fmla="*/ 765757 h 789370"/>
                      <a:gd name="connsiteX1" fmla="*/ 10215 w 101741"/>
                      <a:gd name="connsiteY1" fmla="*/ 788135 h 789370"/>
                      <a:gd name="connsiteX2" fmla="*/ 111957 w 101741"/>
                      <a:gd name="connsiteY2" fmla="*/ 788135 h 789370"/>
                      <a:gd name="connsiteX3" fmla="*/ 111957 w 101741"/>
                      <a:gd name="connsiteY3" fmla="*/ -1235 h 789370"/>
                      <a:gd name="connsiteX4" fmla="*/ 10215 w 101741"/>
                      <a:gd name="connsiteY4" fmla="*/ -1235 h 789370"/>
                      <a:gd name="connsiteX5" fmla="*/ 10215 w 101741"/>
                      <a:gd name="connsiteY5" fmla="*/ 21143 h 789370"/>
                      <a:gd name="connsiteX6" fmla="*/ 89494 w 101741"/>
                      <a:gd name="connsiteY6" fmla="*/ 21143 h 789370"/>
                      <a:gd name="connsiteX7" fmla="*/ 89494 w 101741"/>
                      <a:gd name="connsiteY7" fmla="*/ 765757 h 789370"/>
                      <a:gd name="connsiteX8" fmla="*/ 10215 w 101741"/>
                      <a:gd name="connsiteY8" fmla="*/ 765757 h 78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741" h="789370">
                        <a:moveTo>
                          <a:pt x="10215" y="765757"/>
                        </a:moveTo>
                        <a:lnTo>
                          <a:pt x="10215" y="788135"/>
                        </a:lnTo>
                        <a:lnTo>
                          <a:pt x="111957" y="788135"/>
                        </a:lnTo>
                        <a:lnTo>
                          <a:pt x="111957" y="-1235"/>
                        </a:lnTo>
                        <a:lnTo>
                          <a:pt x="10215" y="-1235"/>
                        </a:lnTo>
                        <a:lnTo>
                          <a:pt x="10215" y="21143"/>
                        </a:lnTo>
                        <a:lnTo>
                          <a:pt x="89494" y="21143"/>
                        </a:lnTo>
                        <a:lnTo>
                          <a:pt x="89494" y="765757"/>
                        </a:lnTo>
                        <a:lnTo>
                          <a:pt x="10215" y="765757"/>
                        </a:lnTo>
                        <a:close/>
                      </a:path>
                    </a:pathLst>
                  </a:custGeom>
                  <a:solidFill>
                    <a:schemeClr val="bg1"/>
                  </a:solidFill>
                  <a:ln w="0" cap="flat">
                    <a:noFill/>
                    <a:prstDash val="solid"/>
                    <a:miter/>
                  </a:ln>
                </p:spPr>
                <p:txBody>
                  <a:bodyPr rtlCol="0" anchor="ctr"/>
                  <a:lstStyle/>
                  <a:p>
                    <a:endParaRPr lang="ja-JP" altLang="en-US"/>
                  </a:p>
                </p:txBody>
              </p:sp>
            </p:grpSp>
          </p:grpSp>
        </p:grpSp>
        <p:grpSp>
          <p:nvGrpSpPr>
            <p:cNvPr id="122" name="グラフィックス 58">
              <a:extLst>
                <a:ext uri="{FF2B5EF4-FFF2-40B4-BE49-F238E27FC236}">
                  <a16:creationId xmlns:a16="http://schemas.microsoft.com/office/drawing/2014/main" id="{D05429F9-4F7E-C00F-4AAA-742171FE065C}"/>
                </a:ext>
              </a:extLst>
            </p:cNvPr>
            <p:cNvGrpSpPr/>
            <p:nvPr/>
          </p:nvGrpSpPr>
          <p:grpSpPr>
            <a:xfrm>
              <a:off x="697256" y="1068142"/>
              <a:ext cx="7739126" cy="438782"/>
              <a:chOff x="697256" y="1068142"/>
              <a:chExt cx="7739126" cy="438782"/>
            </a:xfrm>
            <a:solidFill>
              <a:schemeClr val="bg1"/>
            </a:solidFill>
          </p:grpSpPr>
          <p:sp>
            <p:nvSpPr>
              <p:cNvPr id="123" name="フリーフォーム: 図形 122">
                <a:extLst>
                  <a:ext uri="{FF2B5EF4-FFF2-40B4-BE49-F238E27FC236}">
                    <a16:creationId xmlns:a16="http://schemas.microsoft.com/office/drawing/2014/main" id="{B5877ADD-9744-D649-6B96-F84FB6661EEB}"/>
                  </a:ext>
                </a:extLst>
              </p:cNvPr>
              <p:cNvSpPr/>
              <p:nvPr/>
            </p:nvSpPr>
            <p:spPr>
              <a:xfrm flipV="1">
                <a:off x="697256" y="1087887"/>
                <a:ext cx="312713" cy="318995"/>
              </a:xfrm>
              <a:custGeom>
                <a:avLst/>
                <a:gdLst>
                  <a:gd name="connsiteX0" fmla="*/ 9 w 312713"/>
                  <a:gd name="connsiteY0" fmla="*/ 120678 h 318995"/>
                  <a:gd name="connsiteX1" fmla="*/ 29519 w 312713"/>
                  <a:gd name="connsiteY1" fmla="*/ 217649 h 318995"/>
                  <a:gd name="connsiteX2" fmla="*/ 103953 w 312713"/>
                  <a:gd name="connsiteY2" fmla="*/ 291364 h 318995"/>
                  <a:gd name="connsiteX3" fmla="*/ 193803 w 312713"/>
                  <a:gd name="connsiteY3" fmla="*/ 319007 h 318995"/>
                  <a:gd name="connsiteX4" fmla="*/ 256786 w 312713"/>
                  <a:gd name="connsiteY4" fmla="*/ 296630 h 318995"/>
                  <a:gd name="connsiteX5" fmla="*/ 263393 w 312713"/>
                  <a:gd name="connsiteY5" fmla="*/ 289170 h 318995"/>
                  <a:gd name="connsiteX6" fmla="*/ 266916 w 312713"/>
                  <a:gd name="connsiteY6" fmla="*/ 284782 h 318995"/>
                  <a:gd name="connsiteX7" fmla="*/ 267357 w 312713"/>
                  <a:gd name="connsiteY7" fmla="*/ 283466 h 318995"/>
                  <a:gd name="connsiteX8" fmla="*/ 279249 w 312713"/>
                  <a:gd name="connsiteY8" fmla="*/ 294874 h 318995"/>
                  <a:gd name="connsiteX9" fmla="*/ 285855 w 312713"/>
                  <a:gd name="connsiteY9" fmla="*/ 301017 h 318995"/>
                  <a:gd name="connsiteX10" fmla="*/ 292902 w 312713"/>
                  <a:gd name="connsiteY10" fmla="*/ 308038 h 318995"/>
                  <a:gd name="connsiteX11" fmla="*/ 297307 w 312713"/>
                  <a:gd name="connsiteY11" fmla="*/ 312865 h 318995"/>
                  <a:gd name="connsiteX12" fmla="*/ 303914 w 312713"/>
                  <a:gd name="connsiteY12" fmla="*/ 319446 h 318995"/>
                  <a:gd name="connsiteX13" fmla="*/ 306556 w 312713"/>
                  <a:gd name="connsiteY13" fmla="*/ 319446 h 318995"/>
                  <a:gd name="connsiteX14" fmla="*/ 312722 w 312713"/>
                  <a:gd name="connsiteY14" fmla="*/ 316375 h 318995"/>
                  <a:gd name="connsiteX15" fmla="*/ 298628 w 312713"/>
                  <a:gd name="connsiteY15" fmla="*/ 256262 h 318995"/>
                  <a:gd name="connsiteX16" fmla="*/ 282772 w 312713"/>
                  <a:gd name="connsiteY16" fmla="*/ 194832 h 318995"/>
                  <a:gd name="connsiteX17" fmla="*/ 280570 w 312713"/>
                  <a:gd name="connsiteY17" fmla="*/ 192199 h 318995"/>
                  <a:gd name="connsiteX18" fmla="*/ 272642 w 312713"/>
                  <a:gd name="connsiteY18" fmla="*/ 191322 h 318995"/>
                  <a:gd name="connsiteX19" fmla="*/ 265595 w 312713"/>
                  <a:gd name="connsiteY19" fmla="*/ 191322 h 318995"/>
                  <a:gd name="connsiteX20" fmla="*/ 262952 w 312713"/>
                  <a:gd name="connsiteY20" fmla="*/ 195271 h 318995"/>
                  <a:gd name="connsiteX21" fmla="*/ 263393 w 312713"/>
                  <a:gd name="connsiteY21" fmla="*/ 198342 h 318995"/>
                  <a:gd name="connsiteX22" fmla="*/ 264274 w 312713"/>
                  <a:gd name="connsiteY22" fmla="*/ 207118 h 318995"/>
                  <a:gd name="connsiteX23" fmla="*/ 264714 w 312713"/>
                  <a:gd name="connsiteY23" fmla="*/ 221159 h 318995"/>
                  <a:gd name="connsiteX24" fmla="*/ 250620 w 312713"/>
                  <a:gd name="connsiteY24" fmla="*/ 275568 h 318995"/>
                  <a:gd name="connsiteX25" fmla="*/ 202612 w 312713"/>
                  <a:gd name="connsiteY25" fmla="*/ 299262 h 318995"/>
                  <a:gd name="connsiteX26" fmla="*/ 177947 w 312713"/>
                  <a:gd name="connsiteY26" fmla="*/ 296191 h 318995"/>
                  <a:gd name="connsiteX27" fmla="*/ 146236 w 312713"/>
                  <a:gd name="connsiteY27" fmla="*/ 285660 h 318995"/>
                  <a:gd name="connsiteX28" fmla="*/ 109679 w 312713"/>
                  <a:gd name="connsiteY28" fmla="*/ 261088 h 318995"/>
                  <a:gd name="connsiteX29" fmla="*/ 77527 w 312713"/>
                  <a:gd name="connsiteY29" fmla="*/ 220281 h 318995"/>
                  <a:gd name="connsiteX30" fmla="*/ 55064 w 312713"/>
                  <a:gd name="connsiteY30" fmla="*/ 161923 h 318995"/>
                  <a:gd name="connsiteX31" fmla="*/ 46696 w 312713"/>
                  <a:gd name="connsiteY31" fmla="*/ 107514 h 318995"/>
                  <a:gd name="connsiteX32" fmla="*/ 80169 w 312713"/>
                  <a:gd name="connsiteY32" fmla="*/ 35554 h 318995"/>
                  <a:gd name="connsiteX33" fmla="*/ 132141 w 312713"/>
                  <a:gd name="connsiteY33" fmla="*/ 20635 h 318995"/>
                  <a:gd name="connsiteX34" fmla="*/ 203493 w 312713"/>
                  <a:gd name="connsiteY34" fmla="*/ 50472 h 318995"/>
                  <a:gd name="connsiteX35" fmla="*/ 244894 w 312713"/>
                  <a:gd name="connsiteY35" fmla="*/ 115412 h 318995"/>
                  <a:gd name="connsiteX36" fmla="*/ 247537 w 312713"/>
                  <a:gd name="connsiteY36" fmla="*/ 121994 h 318995"/>
                  <a:gd name="connsiteX37" fmla="*/ 254584 w 312713"/>
                  <a:gd name="connsiteY37" fmla="*/ 122872 h 318995"/>
                  <a:gd name="connsiteX38" fmla="*/ 263393 w 312713"/>
                  <a:gd name="connsiteY38" fmla="*/ 118923 h 318995"/>
                  <a:gd name="connsiteX39" fmla="*/ 262952 w 312713"/>
                  <a:gd name="connsiteY39" fmla="*/ 114973 h 318995"/>
                  <a:gd name="connsiteX40" fmla="*/ 208338 w 312713"/>
                  <a:gd name="connsiteY40" fmla="*/ 34237 h 318995"/>
                  <a:gd name="connsiteX41" fmla="*/ 118488 w 312713"/>
                  <a:gd name="connsiteY41" fmla="*/ 451 h 318995"/>
                  <a:gd name="connsiteX42" fmla="*/ 34363 w 312713"/>
                  <a:gd name="connsiteY42" fmla="*/ 33360 h 318995"/>
                  <a:gd name="connsiteX43" fmla="*/ 9 w 312713"/>
                  <a:gd name="connsiteY43" fmla="*/ 120678 h 31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2713" h="318995">
                    <a:moveTo>
                      <a:pt x="9" y="120678"/>
                    </a:moveTo>
                    <a:cubicBezTo>
                      <a:pt x="9" y="154318"/>
                      <a:pt x="9846" y="186641"/>
                      <a:pt x="29519" y="217649"/>
                    </a:cubicBezTo>
                    <a:cubicBezTo>
                      <a:pt x="49192" y="248656"/>
                      <a:pt x="74003" y="273228"/>
                      <a:pt x="103953" y="291364"/>
                    </a:cubicBezTo>
                    <a:cubicBezTo>
                      <a:pt x="133903" y="309500"/>
                      <a:pt x="163853" y="318715"/>
                      <a:pt x="193803" y="319007"/>
                    </a:cubicBezTo>
                    <a:cubicBezTo>
                      <a:pt x="220230" y="319007"/>
                      <a:pt x="241224" y="311548"/>
                      <a:pt x="256786" y="296630"/>
                    </a:cubicBezTo>
                    <a:cubicBezTo>
                      <a:pt x="259429" y="293704"/>
                      <a:pt x="261631" y="291218"/>
                      <a:pt x="263393" y="289170"/>
                    </a:cubicBezTo>
                    <a:cubicBezTo>
                      <a:pt x="265155" y="287122"/>
                      <a:pt x="266329" y="285660"/>
                      <a:pt x="266916" y="284782"/>
                    </a:cubicBezTo>
                    <a:lnTo>
                      <a:pt x="267357" y="283466"/>
                    </a:lnTo>
                    <a:cubicBezTo>
                      <a:pt x="268238" y="283466"/>
                      <a:pt x="272202" y="287269"/>
                      <a:pt x="279249" y="294874"/>
                    </a:cubicBezTo>
                    <a:cubicBezTo>
                      <a:pt x="281304" y="296630"/>
                      <a:pt x="283507" y="298677"/>
                      <a:pt x="285855" y="301017"/>
                    </a:cubicBezTo>
                    <a:cubicBezTo>
                      <a:pt x="288204" y="303357"/>
                      <a:pt x="290554" y="305698"/>
                      <a:pt x="292902" y="308038"/>
                    </a:cubicBezTo>
                    <a:cubicBezTo>
                      <a:pt x="295251" y="310378"/>
                      <a:pt x="296720" y="311987"/>
                      <a:pt x="297307" y="312865"/>
                    </a:cubicBezTo>
                    <a:lnTo>
                      <a:pt x="303914" y="319446"/>
                    </a:lnTo>
                    <a:lnTo>
                      <a:pt x="306556" y="319446"/>
                    </a:lnTo>
                    <a:cubicBezTo>
                      <a:pt x="310667" y="319446"/>
                      <a:pt x="312722" y="318423"/>
                      <a:pt x="312722" y="316375"/>
                    </a:cubicBezTo>
                    <a:cubicBezTo>
                      <a:pt x="312722" y="315205"/>
                      <a:pt x="308024" y="295167"/>
                      <a:pt x="298628" y="256262"/>
                    </a:cubicBezTo>
                    <a:cubicBezTo>
                      <a:pt x="288058" y="215601"/>
                      <a:pt x="282772" y="195125"/>
                      <a:pt x="282772" y="194832"/>
                    </a:cubicBezTo>
                    <a:cubicBezTo>
                      <a:pt x="282185" y="193369"/>
                      <a:pt x="281451" y="192492"/>
                      <a:pt x="280570" y="192199"/>
                    </a:cubicBezTo>
                    <a:cubicBezTo>
                      <a:pt x="279689" y="191907"/>
                      <a:pt x="277047" y="191614"/>
                      <a:pt x="272642" y="191322"/>
                    </a:cubicBezTo>
                    <a:lnTo>
                      <a:pt x="265595" y="191322"/>
                    </a:lnTo>
                    <a:cubicBezTo>
                      <a:pt x="263833" y="193077"/>
                      <a:pt x="262952" y="194393"/>
                      <a:pt x="262952" y="195271"/>
                    </a:cubicBezTo>
                    <a:cubicBezTo>
                      <a:pt x="262952" y="195563"/>
                      <a:pt x="263099" y="196587"/>
                      <a:pt x="263393" y="198342"/>
                    </a:cubicBezTo>
                    <a:cubicBezTo>
                      <a:pt x="263687" y="200097"/>
                      <a:pt x="263980" y="203023"/>
                      <a:pt x="264274" y="207118"/>
                    </a:cubicBezTo>
                    <a:cubicBezTo>
                      <a:pt x="264568" y="211213"/>
                      <a:pt x="264714" y="215894"/>
                      <a:pt x="264714" y="221159"/>
                    </a:cubicBezTo>
                    <a:cubicBezTo>
                      <a:pt x="264714" y="241928"/>
                      <a:pt x="260016" y="260064"/>
                      <a:pt x="250620" y="275568"/>
                    </a:cubicBezTo>
                    <a:cubicBezTo>
                      <a:pt x="241224" y="291072"/>
                      <a:pt x="225221" y="298970"/>
                      <a:pt x="202612" y="299262"/>
                    </a:cubicBezTo>
                    <a:cubicBezTo>
                      <a:pt x="194978" y="299262"/>
                      <a:pt x="186756" y="298239"/>
                      <a:pt x="177947" y="296191"/>
                    </a:cubicBezTo>
                    <a:cubicBezTo>
                      <a:pt x="169138" y="294143"/>
                      <a:pt x="158568" y="290633"/>
                      <a:pt x="146236" y="285660"/>
                    </a:cubicBezTo>
                    <a:cubicBezTo>
                      <a:pt x="133903" y="280687"/>
                      <a:pt x="121717" y="272497"/>
                      <a:pt x="109679" y="261088"/>
                    </a:cubicBezTo>
                    <a:cubicBezTo>
                      <a:pt x="97640" y="249680"/>
                      <a:pt x="86923" y="236078"/>
                      <a:pt x="77527" y="220281"/>
                    </a:cubicBezTo>
                    <a:cubicBezTo>
                      <a:pt x="68131" y="203608"/>
                      <a:pt x="60643" y="184155"/>
                      <a:pt x="55064" y="161923"/>
                    </a:cubicBezTo>
                    <a:cubicBezTo>
                      <a:pt x="49485" y="139691"/>
                      <a:pt x="46696" y="121555"/>
                      <a:pt x="46696" y="107514"/>
                    </a:cubicBezTo>
                    <a:cubicBezTo>
                      <a:pt x="46696" y="74167"/>
                      <a:pt x="57853" y="50180"/>
                      <a:pt x="80169" y="35554"/>
                    </a:cubicBezTo>
                    <a:cubicBezTo>
                      <a:pt x="94263" y="25608"/>
                      <a:pt x="111587" y="20635"/>
                      <a:pt x="132141" y="20635"/>
                    </a:cubicBezTo>
                    <a:cubicBezTo>
                      <a:pt x="158862" y="20635"/>
                      <a:pt x="182645" y="30581"/>
                      <a:pt x="203493" y="50472"/>
                    </a:cubicBezTo>
                    <a:cubicBezTo>
                      <a:pt x="224340" y="70364"/>
                      <a:pt x="238141" y="92011"/>
                      <a:pt x="244894" y="115412"/>
                    </a:cubicBezTo>
                    <a:cubicBezTo>
                      <a:pt x="246069" y="119215"/>
                      <a:pt x="246950" y="121409"/>
                      <a:pt x="247537" y="121994"/>
                    </a:cubicBezTo>
                    <a:cubicBezTo>
                      <a:pt x="248124" y="122579"/>
                      <a:pt x="250473" y="122872"/>
                      <a:pt x="254584" y="122872"/>
                    </a:cubicBezTo>
                    <a:cubicBezTo>
                      <a:pt x="260457" y="122872"/>
                      <a:pt x="263393" y="121555"/>
                      <a:pt x="263393" y="118923"/>
                    </a:cubicBezTo>
                    <a:cubicBezTo>
                      <a:pt x="263393" y="117460"/>
                      <a:pt x="263246" y="116144"/>
                      <a:pt x="262952" y="114973"/>
                    </a:cubicBezTo>
                    <a:cubicBezTo>
                      <a:pt x="254437" y="83674"/>
                      <a:pt x="236232" y="56762"/>
                      <a:pt x="208338" y="34237"/>
                    </a:cubicBezTo>
                    <a:cubicBezTo>
                      <a:pt x="180443" y="11713"/>
                      <a:pt x="150493" y="451"/>
                      <a:pt x="118488" y="451"/>
                    </a:cubicBezTo>
                    <a:cubicBezTo>
                      <a:pt x="85308" y="451"/>
                      <a:pt x="57266" y="11421"/>
                      <a:pt x="34363" y="33360"/>
                    </a:cubicBezTo>
                    <a:cubicBezTo>
                      <a:pt x="11460" y="55299"/>
                      <a:pt x="9" y="84405"/>
                      <a:pt x="9" y="120678"/>
                    </a:cubicBezTo>
                    <a:close/>
                  </a:path>
                </a:pathLst>
              </a:custGeom>
              <a:solidFill>
                <a:schemeClr val="bg1"/>
              </a:solidFill>
              <a:ln w="0" cap="flat">
                <a:noFill/>
                <a:prstDash val="solid"/>
                <a:miter/>
              </a:ln>
            </p:spPr>
            <p:txBody>
              <a:bodyPr rtlCol="0" anchor="ctr"/>
              <a:lstStyle/>
              <a:p>
                <a:endParaRPr lang="ja-JP" altLang="en-US"/>
              </a:p>
            </p:txBody>
          </p:sp>
          <p:grpSp>
            <p:nvGrpSpPr>
              <p:cNvPr id="124" name="グラフィックス 58">
                <a:extLst>
                  <a:ext uri="{FF2B5EF4-FFF2-40B4-BE49-F238E27FC236}">
                    <a16:creationId xmlns:a16="http://schemas.microsoft.com/office/drawing/2014/main" id="{319C1CFF-8A49-EE89-D63F-366AD539EA02}"/>
                  </a:ext>
                </a:extLst>
              </p:cNvPr>
              <p:cNvGrpSpPr/>
              <p:nvPr/>
            </p:nvGrpSpPr>
            <p:grpSpPr>
              <a:xfrm>
                <a:off x="1156988" y="1068142"/>
                <a:ext cx="7279394" cy="438782"/>
                <a:chOff x="1156988" y="1068142"/>
                <a:chExt cx="7279394" cy="438782"/>
              </a:xfrm>
              <a:solidFill>
                <a:schemeClr val="bg1"/>
              </a:solidFill>
            </p:grpSpPr>
            <p:sp>
              <p:nvSpPr>
                <p:cNvPr id="125" name="フリーフォーム: 図形 124">
                  <a:extLst>
                    <a:ext uri="{FF2B5EF4-FFF2-40B4-BE49-F238E27FC236}">
                      <a16:creationId xmlns:a16="http://schemas.microsoft.com/office/drawing/2014/main" id="{4C04EB35-0BB5-466A-087F-1BD1CF13F27A}"/>
                    </a:ext>
                  </a:extLst>
                </p:cNvPr>
                <p:cNvSpPr/>
                <p:nvPr/>
              </p:nvSpPr>
              <p:spPr>
                <a:xfrm flipV="1">
                  <a:off x="1156988" y="1236196"/>
                  <a:ext cx="293333" cy="102675"/>
                </a:xfrm>
                <a:custGeom>
                  <a:avLst/>
                  <a:gdLst>
                    <a:gd name="connsiteX0" fmla="*/ 1047 w 293333"/>
                    <a:gd name="connsiteY0" fmla="*/ 94534 h 102675"/>
                    <a:gd name="connsiteX1" fmla="*/ 7213 w 293333"/>
                    <a:gd name="connsiteY1" fmla="*/ 103309 h 102675"/>
                    <a:gd name="connsiteX2" fmla="*/ 287774 w 293333"/>
                    <a:gd name="connsiteY2" fmla="*/ 103309 h 102675"/>
                    <a:gd name="connsiteX3" fmla="*/ 294381 w 293333"/>
                    <a:gd name="connsiteY3" fmla="*/ 94534 h 102675"/>
                    <a:gd name="connsiteX4" fmla="*/ 288215 w 293333"/>
                    <a:gd name="connsiteY4" fmla="*/ 86197 h 102675"/>
                    <a:gd name="connsiteX5" fmla="*/ 148154 w 293333"/>
                    <a:gd name="connsiteY5" fmla="*/ 85758 h 102675"/>
                    <a:gd name="connsiteX6" fmla="*/ 8094 w 293333"/>
                    <a:gd name="connsiteY6" fmla="*/ 85758 h 102675"/>
                    <a:gd name="connsiteX7" fmla="*/ 1047 w 293333"/>
                    <a:gd name="connsiteY7" fmla="*/ 94534 h 102675"/>
                    <a:gd name="connsiteX8" fmla="*/ 1047 w 293333"/>
                    <a:gd name="connsiteY8" fmla="*/ 9410 h 102675"/>
                    <a:gd name="connsiteX9" fmla="*/ 8094 w 293333"/>
                    <a:gd name="connsiteY9" fmla="*/ 18186 h 102675"/>
                    <a:gd name="connsiteX10" fmla="*/ 288215 w 293333"/>
                    <a:gd name="connsiteY10" fmla="*/ 18186 h 102675"/>
                    <a:gd name="connsiteX11" fmla="*/ 294381 w 293333"/>
                    <a:gd name="connsiteY11" fmla="*/ 9410 h 102675"/>
                    <a:gd name="connsiteX12" fmla="*/ 287774 w 293333"/>
                    <a:gd name="connsiteY12" fmla="*/ 634 h 102675"/>
                    <a:gd name="connsiteX13" fmla="*/ 7213 w 293333"/>
                    <a:gd name="connsiteY13" fmla="*/ 634 h 102675"/>
                    <a:gd name="connsiteX14" fmla="*/ 1047 w 293333"/>
                    <a:gd name="connsiteY14" fmla="*/ 9410 h 10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3333" h="102675">
                      <a:moveTo>
                        <a:pt x="1047" y="94534"/>
                      </a:moveTo>
                      <a:cubicBezTo>
                        <a:pt x="1047" y="98337"/>
                        <a:pt x="3102" y="101262"/>
                        <a:pt x="7213" y="103309"/>
                      </a:cubicBezTo>
                      <a:lnTo>
                        <a:pt x="287774" y="103309"/>
                      </a:lnTo>
                      <a:cubicBezTo>
                        <a:pt x="292179" y="100969"/>
                        <a:pt x="294381" y="98044"/>
                        <a:pt x="294381" y="94534"/>
                      </a:cubicBezTo>
                      <a:cubicBezTo>
                        <a:pt x="294381" y="91316"/>
                        <a:pt x="292325" y="88537"/>
                        <a:pt x="288215" y="86197"/>
                      </a:cubicBezTo>
                      <a:lnTo>
                        <a:pt x="148154" y="85758"/>
                      </a:lnTo>
                      <a:lnTo>
                        <a:pt x="8094" y="85758"/>
                      </a:lnTo>
                      <a:cubicBezTo>
                        <a:pt x="3396" y="87221"/>
                        <a:pt x="1047" y="90146"/>
                        <a:pt x="1047" y="94534"/>
                      </a:cubicBezTo>
                      <a:close/>
                      <a:moveTo>
                        <a:pt x="1047" y="9410"/>
                      </a:moveTo>
                      <a:cubicBezTo>
                        <a:pt x="1047" y="13798"/>
                        <a:pt x="3396" y="16723"/>
                        <a:pt x="8094" y="18186"/>
                      </a:cubicBezTo>
                      <a:lnTo>
                        <a:pt x="288215" y="18186"/>
                      </a:lnTo>
                      <a:cubicBezTo>
                        <a:pt x="292325" y="15260"/>
                        <a:pt x="294381" y="12335"/>
                        <a:pt x="294381" y="9410"/>
                      </a:cubicBezTo>
                      <a:cubicBezTo>
                        <a:pt x="294381" y="5607"/>
                        <a:pt x="292179" y="2682"/>
                        <a:pt x="287774" y="634"/>
                      </a:cubicBezTo>
                      <a:lnTo>
                        <a:pt x="7213" y="634"/>
                      </a:lnTo>
                      <a:cubicBezTo>
                        <a:pt x="3102" y="2682"/>
                        <a:pt x="1047" y="5607"/>
                        <a:pt x="1047" y="9410"/>
                      </a:cubicBezTo>
                      <a:close/>
                    </a:path>
                  </a:pathLst>
                </a:custGeom>
                <a:solidFill>
                  <a:schemeClr val="bg1"/>
                </a:solidFill>
                <a:ln w="0" cap="flat">
                  <a:noFill/>
                  <a:prstDash val="solid"/>
                  <a:miter/>
                </a:ln>
              </p:spPr>
              <p:txBody>
                <a:bodyPr rtlCol="0" anchor="ctr"/>
                <a:lstStyle/>
                <a:p>
                  <a:endParaRPr lang="ja-JP" altLang="en-US"/>
                </a:p>
              </p:txBody>
            </p:sp>
            <p:sp>
              <p:nvSpPr>
                <p:cNvPr id="126" name="フリーフォーム: 図形 125">
                  <a:extLst>
                    <a:ext uri="{FF2B5EF4-FFF2-40B4-BE49-F238E27FC236}">
                      <a16:creationId xmlns:a16="http://schemas.microsoft.com/office/drawing/2014/main" id="{D1B6C729-E7BD-A38B-013F-6125B5A7E456}"/>
                    </a:ext>
                  </a:extLst>
                </p:cNvPr>
                <p:cNvSpPr/>
                <p:nvPr/>
              </p:nvSpPr>
              <p:spPr>
                <a:xfrm flipV="1">
                  <a:off x="1638743" y="1068142"/>
                  <a:ext cx="105265" cy="438782"/>
                </a:xfrm>
                <a:custGeom>
                  <a:avLst/>
                  <a:gdLst>
                    <a:gd name="connsiteX0" fmla="*/ 2103 w 105265"/>
                    <a:gd name="connsiteY0" fmla="*/ 220026 h 438782"/>
                    <a:gd name="connsiteX1" fmla="*/ 6507 w 105265"/>
                    <a:gd name="connsiteY1" fmla="*/ 277506 h 438782"/>
                    <a:gd name="connsiteX2" fmla="*/ 16637 w 105265"/>
                    <a:gd name="connsiteY2" fmla="*/ 324456 h 438782"/>
                    <a:gd name="connsiteX3" fmla="*/ 32933 w 105265"/>
                    <a:gd name="connsiteY3" fmla="*/ 363069 h 438782"/>
                    <a:gd name="connsiteX4" fmla="*/ 49670 w 105265"/>
                    <a:gd name="connsiteY4" fmla="*/ 392467 h 438782"/>
                    <a:gd name="connsiteX5" fmla="*/ 68169 w 105265"/>
                    <a:gd name="connsiteY5" fmla="*/ 415284 h 438782"/>
                    <a:gd name="connsiteX6" fmla="*/ 82703 w 105265"/>
                    <a:gd name="connsiteY6" fmla="*/ 430203 h 438782"/>
                    <a:gd name="connsiteX7" fmla="*/ 93714 w 105265"/>
                    <a:gd name="connsiteY7" fmla="*/ 439417 h 438782"/>
                    <a:gd name="connsiteX8" fmla="*/ 99440 w 105265"/>
                    <a:gd name="connsiteY8" fmla="*/ 439417 h 438782"/>
                    <a:gd name="connsiteX9" fmla="*/ 101202 w 105265"/>
                    <a:gd name="connsiteY9" fmla="*/ 439417 h 438782"/>
                    <a:gd name="connsiteX10" fmla="*/ 107368 w 105265"/>
                    <a:gd name="connsiteY10" fmla="*/ 435468 h 438782"/>
                    <a:gd name="connsiteX11" fmla="*/ 99881 w 105265"/>
                    <a:gd name="connsiteY11" fmla="*/ 426253 h 438782"/>
                    <a:gd name="connsiteX12" fmla="*/ 81822 w 105265"/>
                    <a:gd name="connsiteY12" fmla="*/ 402998 h 438782"/>
                    <a:gd name="connsiteX13" fmla="*/ 60241 w 105265"/>
                    <a:gd name="connsiteY13" fmla="*/ 365263 h 438782"/>
                    <a:gd name="connsiteX14" fmla="*/ 41742 w 105265"/>
                    <a:gd name="connsiteY14" fmla="*/ 304711 h 438782"/>
                    <a:gd name="connsiteX15" fmla="*/ 34255 w 105265"/>
                    <a:gd name="connsiteY15" fmla="*/ 220026 h 438782"/>
                    <a:gd name="connsiteX16" fmla="*/ 41742 w 105265"/>
                    <a:gd name="connsiteY16" fmla="*/ 135779 h 438782"/>
                    <a:gd name="connsiteX17" fmla="*/ 59800 w 105265"/>
                    <a:gd name="connsiteY17" fmla="*/ 74788 h 438782"/>
                    <a:gd name="connsiteX18" fmla="*/ 81382 w 105265"/>
                    <a:gd name="connsiteY18" fmla="*/ 37053 h 438782"/>
                    <a:gd name="connsiteX19" fmla="*/ 99881 w 105265"/>
                    <a:gd name="connsiteY19" fmla="*/ 13798 h 438782"/>
                    <a:gd name="connsiteX20" fmla="*/ 107368 w 105265"/>
                    <a:gd name="connsiteY20" fmla="*/ 4583 h 438782"/>
                    <a:gd name="connsiteX21" fmla="*/ 100761 w 105265"/>
                    <a:gd name="connsiteY21" fmla="*/ 634 h 438782"/>
                    <a:gd name="connsiteX22" fmla="*/ 99440 w 105265"/>
                    <a:gd name="connsiteY22" fmla="*/ 634 h 438782"/>
                    <a:gd name="connsiteX23" fmla="*/ 93714 w 105265"/>
                    <a:gd name="connsiteY23" fmla="*/ 634 h 438782"/>
                    <a:gd name="connsiteX24" fmla="*/ 81382 w 105265"/>
                    <a:gd name="connsiteY24" fmla="*/ 11165 h 438782"/>
                    <a:gd name="connsiteX25" fmla="*/ 21042 w 105265"/>
                    <a:gd name="connsiteY25" fmla="*/ 104187 h 438782"/>
                    <a:gd name="connsiteX26" fmla="*/ 2103 w 105265"/>
                    <a:gd name="connsiteY26" fmla="*/ 220026 h 43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265" h="438782">
                      <a:moveTo>
                        <a:pt x="2103" y="220026"/>
                      </a:moveTo>
                      <a:cubicBezTo>
                        <a:pt x="2103" y="240210"/>
                        <a:pt x="3571" y="259370"/>
                        <a:pt x="6507" y="277506"/>
                      </a:cubicBezTo>
                      <a:cubicBezTo>
                        <a:pt x="9443" y="295642"/>
                        <a:pt x="12820" y="311292"/>
                        <a:pt x="16637" y="324456"/>
                      </a:cubicBezTo>
                      <a:cubicBezTo>
                        <a:pt x="20454" y="337619"/>
                        <a:pt x="25886" y="350490"/>
                        <a:pt x="32933" y="363069"/>
                      </a:cubicBezTo>
                      <a:cubicBezTo>
                        <a:pt x="39981" y="375647"/>
                        <a:pt x="45560" y="385447"/>
                        <a:pt x="49670" y="392467"/>
                      </a:cubicBezTo>
                      <a:cubicBezTo>
                        <a:pt x="53781" y="399488"/>
                        <a:pt x="59947" y="407093"/>
                        <a:pt x="68169" y="415284"/>
                      </a:cubicBezTo>
                      <a:cubicBezTo>
                        <a:pt x="76391" y="423475"/>
                        <a:pt x="81235" y="428447"/>
                        <a:pt x="82703" y="430203"/>
                      </a:cubicBezTo>
                      <a:cubicBezTo>
                        <a:pt x="84171" y="431958"/>
                        <a:pt x="87842" y="435029"/>
                        <a:pt x="93714" y="439417"/>
                      </a:cubicBezTo>
                      <a:lnTo>
                        <a:pt x="99440" y="439417"/>
                      </a:lnTo>
                      <a:lnTo>
                        <a:pt x="101202" y="439417"/>
                      </a:lnTo>
                      <a:cubicBezTo>
                        <a:pt x="105313" y="439417"/>
                        <a:pt x="107368" y="438101"/>
                        <a:pt x="107368" y="435468"/>
                      </a:cubicBezTo>
                      <a:cubicBezTo>
                        <a:pt x="107368" y="434590"/>
                        <a:pt x="104872" y="431519"/>
                        <a:pt x="99881" y="426253"/>
                      </a:cubicBezTo>
                      <a:cubicBezTo>
                        <a:pt x="94889" y="420988"/>
                        <a:pt x="88870" y="413236"/>
                        <a:pt x="81822" y="402998"/>
                      </a:cubicBezTo>
                      <a:cubicBezTo>
                        <a:pt x="74775" y="392760"/>
                        <a:pt x="67582" y="380181"/>
                        <a:pt x="60241" y="365263"/>
                      </a:cubicBezTo>
                      <a:cubicBezTo>
                        <a:pt x="52900" y="350344"/>
                        <a:pt x="46734" y="330160"/>
                        <a:pt x="41742" y="304711"/>
                      </a:cubicBezTo>
                      <a:cubicBezTo>
                        <a:pt x="36751" y="279261"/>
                        <a:pt x="34255" y="251033"/>
                        <a:pt x="34255" y="220026"/>
                      </a:cubicBezTo>
                      <a:cubicBezTo>
                        <a:pt x="34255" y="189018"/>
                        <a:pt x="36751" y="160936"/>
                        <a:pt x="41742" y="135779"/>
                      </a:cubicBezTo>
                      <a:cubicBezTo>
                        <a:pt x="46734" y="110622"/>
                        <a:pt x="52753" y="90292"/>
                        <a:pt x="59800" y="74788"/>
                      </a:cubicBezTo>
                      <a:cubicBezTo>
                        <a:pt x="66847" y="59285"/>
                        <a:pt x="74041" y="46706"/>
                        <a:pt x="81382" y="37053"/>
                      </a:cubicBezTo>
                      <a:cubicBezTo>
                        <a:pt x="88723" y="27400"/>
                        <a:pt x="94889" y="19648"/>
                        <a:pt x="99881" y="13798"/>
                      </a:cubicBezTo>
                      <a:cubicBezTo>
                        <a:pt x="104872" y="7947"/>
                        <a:pt x="107368" y="4876"/>
                        <a:pt x="107368" y="4583"/>
                      </a:cubicBezTo>
                      <a:cubicBezTo>
                        <a:pt x="107368" y="1951"/>
                        <a:pt x="105166" y="634"/>
                        <a:pt x="100761" y="634"/>
                      </a:cubicBezTo>
                      <a:lnTo>
                        <a:pt x="99440" y="634"/>
                      </a:lnTo>
                      <a:lnTo>
                        <a:pt x="93714" y="634"/>
                      </a:lnTo>
                      <a:lnTo>
                        <a:pt x="81382" y="11165"/>
                      </a:lnTo>
                      <a:cubicBezTo>
                        <a:pt x="53781" y="36029"/>
                        <a:pt x="33668" y="67037"/>
                        <a:pt x="21042" y="104187"/>
                      </a:cubicBezTo>
                      <a:cubicBezTo>
                        <a:pt x="8415" y="141337"/>
                        <a:pt x="2103" y="179950"/>
                        <a:pt x="2103" y="220026"/>
                      </a:cubicBezTo>
                      <a:close/>
                    </a:path>
                  </a:pathLst>
                </a:custGeom>
                <a:solidFill>
                  <a:schemeClr val="bg1"/>
                </a:solidFill>
                <a:ln w="0" cap="flat">
                  <a:noFill/>
                  <a:prstDash val="solid"/>
                  <a:miter/>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C6AC0D17-CABB-CD59-F698-6E40F90B24B6}"/>
                    </a:ext>
                  </a:extLst>
                </p:cNvPr>
                <p:cNvSpPr/>
                <p:nvPr/>
              </p:nvSpPr>
              <p:spPr>
                <a:xfrm flipV="1">
                  <a:off x="1805230" y="1105000"/>
                  <a:ext cx="151511" cy="292229"/>
                </a:xfrm>
                <a:custGeom>
                  <a:avLst/>
                  <a:gdLst>
                    <a:gd name="connsiteX0" fmla="*/ 59749 w 151511"/>
                    <a:gd name="connsiteY0" fmla="*/ 254085 h 292229"/>
                    <a:gd name="connsiteX1" fmla="*/ 54023 w 151511"/>
                    <a:gd name="connsiteY1" fmla="*/ 251891 h 292229"/>
                    <a:gd name="connsiteX2" fmla="*/ 36406 w 151511"/>
                    <a:gd name="connsiteY2" fmla="*/ 247503 h 292229"/>
                    <a:gd name="connsiteX3" fmla="*/ 10860 w 151511"/>
                    <a:gd name="connsiteY3" fmla="*/ 244431 h 292229"/>
                    <a:gd name="connsiteX4" fmla="*/ 2492 w 151511"/>
                    <a:gd name="connsiteY4" fmla="*/ 244431 h 292229"/>
                    <a:gd name="connsiteX5" fmla="*/ 2492 w 151511"/>
                    <a:gd name="connsiteY5" fmla="*/ 264615 h 292229"/>
                    <a:gd name="connsiteX6" fmla="*/ 10860 w 151511"/>
                    <a:gd name="connsiteY6" fmla="*/ 264615 h 292229"/>
                    <a:gd name="connsiteX7" fmla="*/ 49178 w 151511"/>
                    <a:gd name="connsiteY7" fmla="*/ 271197 h 292229"/>
                    <a:gd name="connsiteX8" fmla="*/ 73843 w 151511"/>
                    <a:gd name="connsiteY8" fmla="*/ 281728 h 292229"/>
                    <a:gd name="connsiteX9" fmla="*/ 86175 w 151511"/>
                    <a:gd name="connsiteY9" fmla="*/ 291381 h 292229"/>
                    <a:gd name="connsiteX10" fmla="*/ 91461 w 151511"/>
                    <a:gd name="connsiteY10" fmla="*/ 292698 h 292229"/>
                    <a:gd name="connsiteX11" fmla="*/ 98948 w 151511"/>
                    <a:gd name="connsiteY11" fmla="*/ 290065 h 292229"/>
                    <a:gd name="connsiteX12" fmla="*/ 98948 w 151511"/>
                    <a:gd name="connsiteY12" fmla="*/ 158869 h 292229"/>
                    <a:gd name="connsiteX13" fmla="*/ 99389 w 151511"/>
                    <a:gd name="connsiteY13" fmla="*/ 27234 h 292229"/>
                    <a:gd name="connsiteX14" fmla="*/ 104674 w 151511"/>
                    <a:gd name="connsiteY14" fmla="*/ 23285 h 292229"/>
                    <a:gd name="connsiteX15" fmla="*/ 115245 w 151511"/>
                    <a:gd name="connsiteY15" fmla="*/ 21530 h 292229"/>
                    <a:gd name="connsiteX16" fmla="*/ 142552 w 151511"/>
                    <a:gd name="connsiteY16" fmla="*/ 20652 h 292229"/>
                    <a:gd name="connsiteX17" fmla="*/ 154003 w 151511"/>
                    <a:gd name="connsiteY17" fmla="*/ 20652 h 292229"/>
                    <a:gd name="connsiteX18" fmla="*/ 154003 w 151511"/>
                    <a:gd name="connsiteY18" fmla="*/ 468 h 292229"/>
                    <a:gd name="connsiteX19" fmla="*/ 149159 w 151511"/>
                    <a:gd name="connsiteY19" fmla="*/ 468 h 292229"/>
                    <a:gd name="connsiteX20" fmla="*/ 79128 w 151511"/>
                    <a:gd name="connsiteY20" fmla="*/ 1785 h 292229"/>
                    <a:gd name="connsiteX21" fmla="*/ 9979 w 151511"/>
                    <a:gd name="connsiteY21" fmla="*/ 468 h 292229"/>
                    <a:gd name="connsiteX22" fmla="*/ 4694 w 151511"/>
                    <a:gd name="connsiteY22" fmla="*/ 468 h 292229"/>
                    <a:gd name="connsiteX23" fmla="*/ 4694 w 151511"/>
                    <a:gd name="connsiteY23" fmla="*/ 20652 h 292229"/>
                    <a:gd name="connsiteX24" fmla="*/ 16145 w 151511"/>
                    <a:gd name="connsiteY24" fmla="*/ 20652 h 292229"/>
                    <a:gd name="connsiteX25" fmla="*/ 32882 w 151511"/>
                    <a:gd name="connsiteY25" fmla="*/ 20652 h 292229"/>
                    <a:gd name="connsiteX26" fmla="*/ 43893 w 151511"/>
                    <a:gd name="connsiteY26" fmla="*/ 21091 h 292229"/>
                    <a:gd name="connsiteX27" fmla="*/ 50940 w 151511"/>
                    <a:gd name="connsiteY27" fmla="*/ 22407 h 292229"/>
                    <a:gd name="connsiteX28" fmla="*/ 54464 w 151511"/>
                    <a:gd name="connsiteY28" fmla="*/ 23285 h 292229"/>
                    <a:gd name="connsiteX29" fmla="*/ 57106 w 151511"/>
                    <a:gd name="connsiteY29" fmla="*/ 25479 h 292229"/>
                    <a:gd name="connsiteX30" fmla="*/ 59749 w 151511"/>
                    <a:gd name="connsiteY30" fmla="*/ 27234 h 292229"/>
                    <a:gd name="connsiteX31" fmla="*/ 59749 w 151511"/>
                    <a:gd name="connsiteY31" fmla="*/ 254085 h 292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1511" h="292229">
                      <a:moveTo>
                        <a:pt x="59749" y="254085"/>
                      </a:moveTo>
                      <a:lnTo>
                        <a:pt x="54023" y="251891"/>
                      </a:lnTo>
                      <a:cubicBezTo>
                        <a:pt x="49913" y="250428"/>
                        <a:pt x="44040" y="248965"/>
                        <a:pt x="36406" y="247503"/>
                      </a:cubicBezTo>
                      <a:cubicBezTo>
                        <a:pt x="28771" y="246040"/>
                        <a:pt x="20256" y="245016"/>
                        <a:pt x="10860" y="244431"/>
                      </a:cubicBezTo>
                      <a:lnTo>
                        <a:pt x="2492" y="244431"/>
                      </a:lnTo>
                      <a:lnTo>
                        <a:pt x="2492" y="264615"/>
                      </a:lnTo>
                      <a:lnTo>
                        <a:pt x="10860" y="264615"/>
                      </a:lnTo>
                      <a:cubicBezTo>
                        <a:pt x="24660" y="265200"/>
                        <a:pt x="37433" y="267394"/>
                        <a:pt x="49178" y="271197"/>
                      </a:cubicBezTo>
                      <a:cubicBezTo>
                        <a:pt x="60924" y="275000"/>
                        <a:pt x="69145" y="278510"/>
                        <a:pt x="73843" y="281728"/>
                      </a:cubicBezTo>
                      <a:cubicBezTo>
                        <a:pt x="78541" y="284946"/>
                        <a:pt x="82652" y="288164"/>
                        <a:pt x="86175" y="291381"/>
                      </a:cubicBezTo>
                      <a:cubicBezTo>
                        <a:pt x="86763" y="292259"/>
                        <a:pt x="88524" y="292698"/>
                        <a:pt x="91461" y="292698"/>
                      </a:cubicBezTo>
                      <a:cubicBezTo>
                        <a:pt x="94103" y="292698"/>
                        <a:pt x="96599" y="291820"/>
                        <a:pt x="98948" y="290065"/>
                      </a:cubicBezTo>
                      <a:lnTo>
                        <a:pt x="98948" y="158869"/>
                      </a:lnTo>
                      <a:lnTo>
                        <a:pt x="99389" y="27234"/>
                      </a:lnTo>
                      <a:cubicBezTo>
                        <a:pt x="101444" y="25186"/>
                        <a:pt x="103206" y="23870"/>
                        <a:pt x="104674" y="23285"/>
                      </a:cubicBezTo>
                      <a:cubicBezTo>
                        <a:pt x="106142" y="22700"/>
                        <a:pt x="109666" y="22115"/>
                        <a:pt x="115245" y="21530"/>
                      </a:cubicBezTo>
                      <a:cubicBezTo>
                        <a:pt x="120824" y="20945"/>
                        <a:pt x="129926" y="20652"/>
                        <a:pt x="142552" y="20652"/>
                      </a:cubicBezTo>
                      <a:lnTo>
                        <a:pt x="154003" y="20652"/>
                      </a:lnTo>
                      <a:lnTo>
                        <a:pt x="154003" y="468"/>
                      </a:lnTo>
                      <a:lnTo>
                        <a:pt x="149159" y="468"/>
                      </a:lnTo>
                      <a:cubicBezTo>
                        <a:pt x="142992" y="1346"/>
                        <a:pt x="119649" y="1785"/>
                        <a:pt x="79128" y="1785"/>
                      </a:cubicBezTo>
                      <a:cubicBezTo>
                        <a:pt x="39195" y="1785"/>
                        <a:pt x="16145" y="1346"/>
                        <a:pt x="9979" y="468"/>
                      </a:cubicBezTo>
                      <a:lnTo>
                        <a:pt x="4694" y="468"/>
                      </a:lnTo>
                      <a:lnTo>
                        <a:pt x="4694" y="20652"/>
                      </a:lnTo>
                      <a:lnTo>
                        <a:pt x="16145" y="20652"/>
                      </a:lnTo>
                      <a:cubicBezTo>
                        <a:pt x="22605" y="20652"/>
                        <a:pt x="28184" y="20652"/>
                        <a:pt x="32882" y="20652"/>
                      </a:cubicBezTo>
                      <a:cubicBezTo>
                        <a:pt x="37580" y="20652"/>
                        <a:pt x="41250" y="20798"/>
                        <a:pt x="43893" y="21091"/>
                      </a:cubicBezTo>
                      <a:cubicBezTo>
                        <a:pt x="46536" y="21384"/>
                        <a:pt x="48885" y="21822"/>
                        <a:pt x="50940" y="22407"/>
                      </a:cubicBezTo>
                      <a:cubicBezTo>
                        <a:pt x="52996" y="22992"/>
                        <a:pt x="54170" y="23285"/>
                        <a:pt x="54464" y="23285"/>
                      </a:cubicBezTo>
                      <a:cubicBezTo>
                        <a:pt x="54757" y="23285"/>
                        <a:pt x="55638" y="24016"/>
                        <a:pt x="57106" y="25479"/>
                      </a:cubicBezTo>
                      <a:cubicBezTo>
                        <a:pt x="58574" y="26941"/>
                        <a:pt x="59455" y="27526"/>
                        <a:pt x="59749" y="27234"/>
                      </a:cubicBezTo>
                      <a:lnTo>
                        <a:pt x="59749" y="254085"/>
                      </a:lnTo>
                      <a:close/>
                    </a:path>
                  </a:pathLst>
                </a:custGeom>
                <a:solidFill>
                  <a:schemeClr val="bg1"/>
                </a:solidFill>
                <a:ln w="0" cap="flat">
                  <a:noFill/>
                  <a:prstDash val="solid"/>
                  <a:miter/>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93F72E55-9334-29D2-B01E-A0D54E6D9637}"/>
                    </a:ext>
                  </a:extLst>
                </p:cNvPr>
                <p:cNvSpPr/>
                <p:nvPr/>
              </p:nvSpPr>
              <p:spPr>
                <a:xfrm flipV="1">
                  <a:off x="2123757" y="1278758"/>
                  <a:ext cx="268669" cy="17551"/>
                </a:xfrm>
                <a:custGeom>
                  <a:avLst/>
                  <a:gdLst>
                    <a:gd name="connsiteX0" fmla="*/ 3214 w 268669"/>
                    <a:gd name="connsiteY0" fmla="*/ 3706 h 17551"/>
                    <a:gd name="connsiteX1" fmla="*/ 3214 w 268669"/>
                    <a:gd name="connsiteY1" fmla="*/ 9410 h 17551"/>
                    <a:gd name="connsiteX2" fmla="*/ 9380 w 268669"/>
                    <a:gd name="connsiteY2" fmla="*/ 18186 h 17551"/>
                    <a:gd name="connsiteX3" fmla="*/ 265276 w 268669"/>
                    <a:gd name="connsiteY3" fmla="*/ 18186 h 17551"/>
                    <a:gd name="connsiteX4" fmla="*/ 271883 w 268669"/>
                    <a:gd name="connsiteY4" fmla="*/ 9410 h 17551"/>
                    <a:gd name="connsiteX5" fmla="*/ 265276 w 268669"/>
                    <a:gd name="connsiteY5" fmla="*/ 634 h 17551"/>
                    <a:gd name="connsiteX6" fmla="*/ 9380 w 268669"/>
                    <a:gd name="connsiteY6" fmla="*/ 634 h 17551"/>
                    <a:gd name="connsiteX7" fmla="*/ 3214 w 268669"/>
                    <a:gd name="connsiteY7" fmla="*/ 9410 h 1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669" h="17551">
                      <a:moveTo>
                        <a:pt x="3214" y="3706"/>
                      </a:moveTo>
                      <a:cubicBezTo>
                        <a:pt x="3214" y="3706"/>
                        <a:pt x="3214" y="5607"/>
                        <a:pt x="3214" y="9410"/>
                      </a:cubicBezTo>
                      <a:cubicBezTo>
                        <a:pt x="3214" y="13213"/>
                        <a:pt x="5269" y="16138"/>
                        <a:pt x="9380" y="18186"/>
                      </a:cubicBezTo>
                      <a:lnTo>
                        <a:pt x="265276" y="18186"/>
                      </a:lnTo>
                      <a:cubicBezTo>
                        <a:pt x="269681" y="15845"/>
                        <a:pt x="271883" y="12920"/>
                        <a:pt x="271883" y="9410"/>
                      </a:cubicBezTo>
                      <a:cubicBezTo>
                        <a:pt x="271883" y="5900"/>
                        <a:pt x="269681" y="2974"/>
                        <a:pt x="265276" y="634"/>
                      </a:cubicBezTo>
                      <a:lnTo>
                        <a:pt x="9380" y="634"/>
                      </a:lnTo>
                      <a:cubicBezTo>
                        <a:pt x="5269" y="2682"/>
                        <a:pt x="3214" y="5607"/>
                        <a:pt x="3214" y="9410"/>
                      </a:cubicBezTo>
                      <a:close/>
                    </a:path>
                  </a:pathLst>
                </a:custGeom>
                <a:solidFill>
                  <a:schemeClr val="bg1"/>
                </a:solidFill>
                <a:ln w="0" cap="flat">
                  <a:noFill/>
                  <a:prstDash val="solid"/>
                  <a:miter/>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AA3B0E85-F24B-2364-018D-843B751DBF6F}"/>
                    </a:ext>
                  </a:extLst>
                </p:cNvPr>
                <p:cNvSpPr/>
                <p:nvPr/>
              </p:nvSpPr>
              <p:spPr>
                <a:xfrm flipV="1">
                  <a:off x="2550192" y="1097540"/>
                  <a:ext cx="315796" cy="309341"/>
                </a:xfrm>
                <a:custGeom>
                  <a:avLst/>
                  <a:gdLst>
                    <a:gd name="connsiteX0" fmla="*/ 4214 w 315796"/>
                    <a:gd name="connsiteY0" fmla="*/ 294458 h 309341"/>
                    <a:gd name="connsiteX1" fmla="*/ 9940 w 315796"/>
                    <a:gd name="connsiteY1" fmla="*/ 309815 h 309341"/>
                    <a:gd name="connsiteX2" fmla="*/ 14785 w 315796"/>
                    <a:gd name="connsiteY2" fmla="*/ 309815 h 309341"/>
                    <a:gd name="connsiteX3" fmla="*/ 61031 w 315796"/>
                    <a:gd name="connsiteY3" fmla="*/ 308499 h 309341"/>
                    <a:gd name="connsiteX4" fmla="*/ 122252 w 315796"/>
                    <a:gd name="connsiteY4" fmla="*/ 309815 h 309341"/>
                    <a:gd name="connsiteX5" fmla="*/ 126657 w 315796"/>
                    <a:gd name="connsiteY5" fmla="*/ 309815 h 309341"/>
                    <a:gd name="connsiteX6" fmla="*/ 129299 w 315796"/>
                    <a:gd name="connsiteY6" fmla="*/ 305866 h 309341"/>
                    <a:gd name="connsiteX7" fmla="*/ 128418 w 315796"/>
                    <a:gd name="connsiteY7" fmla="*/ 297968 h 309341"/>
                    <a:gd name="connsiteX8" fmla="*/ 124454 w 315796"/>
                    <a:gd name="connsiteY8" fmla="*/ 289631 h 309341"/>
                    <a:gd name="connsiteX9" fmla="*/ 115205 w 315796"/>
                    <a:gd name="connsiteY9" fmla="*/ 289631 h 309341"/>
                    <a:gd name="connsiteX10" fmla="*/ 101992 w 315796"/>
                    <a:gd name="connsiteY10" fmla="*/ 288753 h 309341"/>
                    <a:gd name="connsiteX11" fmla="*/ 87898 w 315796"/>
                    <a:gd name="connsiteY11" fmla="*/ 282172 h 309341"/>
                    <a:gd name="connsiteX12" fmla="*/ 100671 w 315796"/>
                    <a:gd name="connsiteY12" fmla="*/ 172037 h 309341"/>
                    <a:gd name="connsiteX13" fmla="*/ 113884 w 315796"/>
                    <a:gd name="connsiteY13" fmla="*/ 61903 h 309341"/>
                    <a:gd name="connsiteX14" fmla="*/ 146036 w 315796"/>
                    <a:gd name="connsiteY14" fmla="*/ 113240 h 309341"/>
                    <a:gd name="connsiteX15" fmla="*/ 210341 w 315796"/>
                    <a:gd name="connsiteY15" fmla="*/ 216793 h 309341"/>
                    <a:gd name="connsiteX16" fmla="*/ 243374 w 315796"/>
                    <a:gd name="connsiteY16" fmla="*/ 270763 h 309341"/>
                    <a:gd name="connsiteX17" fmla="*/ 245135 w 315796"/>
                    <a:gd name="connsiteY17" fmla="*/ 277345 h 309341"/>
                    <a:gd name="connsiteX18" fmla="*/ 225756 w 315796"/>
                    <a:gd name="connsiteY18" fmla="*/ 289631 h 309341"/>
                    <a:gd name="connsiteX19" fmla="*/ 217828 w 315796"/>
                    <a:gd name="connsiteY19" fmla="*/ 294458 h 309341"/>
                    <a:gd name="connsiteX20" fmla="*/ 218709 w 315796"/>
                    <a:gd name="connsiteY20" fmla="*/ 300162 h 309341"/>
                    <a:gd name="connsiteX21" fmla="*/ 221352 w 315796"/>
                    <a:gd name="connsiteY21" fmla="*/ 308060 h 309341"/>
                    <a:gd name="connsiteX22" fmla="*/ 227077 w 315796"/>
                    <a:gd name="connsiteY22" fmla="*/ 309815 h 309341"/>
                    <a:gd name="connsiteX23" fmla="*/ 232363 w 315796"/>
                    <a:gd name="connsiteY23" fmla="*/ 309815 h 309341"/>
                    <a:gd name="connsiteX24" fmla="*/ 247338 w 315796"/>
                    <a:gd name="connsiteY24" fmla="*/ 309376 h 309341"/>
                    <a:gd name="connsiteX25" fmla="*/ 275526 w 315796"/>
                    <a:gd name="connsiteY25" fmla="*/ 308937 h 309341"/>
                    <a:gd name="connsiteX26" fmla="*/ 313844 w 315796"/>
                    <a:gd name="connsiteY26" fmla="*/ 309815 h 309341"/>
                    <a:gd name="connsiteX27" fmla="*/ 316927 w 315796"/>
                    <a:gd name="connsiteY27" fmla="*/ 309815 h 309341"/>
                    <a:gd name="connsiteX28" fmla="*/ 320010 w 315796"/>
                    <a:gd name="connsiteY28" fmla="*/ 304988 h 309341"/>
                    <a:gd name="connsiteX29" fmla="*/ 316046 w 315796"/>
                    <a:gd name="connsiteY29" fmla="*/ 290947 h 309341"/>
                    <a:gd name="connsiteX30" fmla="*/ 308559 w 315796"/>
                    <a:gd name="connsiteY30" fmla="*/ 289631 h 309341"/>
                    <a:gd name="connsiteX31" fmla="*/ 297988 w 315796"/>
                    <a:gd name="connsiteY31" fmla="*/ 288753 h 309341"/>
                    <a:gd name="connsiteX32" fmla="*/ 288739 w 315796"/>
                    <a:gd name="connsiteY32" fmla="*/ 286560 h 309341"/>
                    <a:gd name="connsiteX33" fmla="*/ 281692 w 315796"/>
                    <a:gd name="connsiteY33" fmla="*/ 283488 h 309341"/>
                    <a:gd name="connsiteX34" fmla="*/ 276407 w 315796"/>
                    <a:gd name="connsiteY34" fmla="*/ 279978 h 309341"/>
                    <a:gd name="connsiteX35" fmla="*/ 272002 w 315796"/>
                    <a:gd name="connsiteY35" fmla="*/ 276906 h 309341"/>
                    <a:gd name="connsiteX36" fmla="*/ 268479 w 315796"/>
                    <a:gd name="connsiteY36" fmla="*/ 272957 h 309341"/>
                    <a:gd name="connsiteX37" fmla="*/ 265396 w 315796"/>
                    <a:gd name="connsiteY37" fmla="*/ 269886 h 309341"/>
                    <a:gd name="connsiteX38" fmla="*/ 180391 w 315796"/>
                    <a:gd name="connsiteY38" fmla="*/ 133863 h 309341"/>
                    <a:gd name="connsiteX39" fmla="*/ 98468 w 315796"/>
                    <a:gd name="connsiteY39" fmla="*/ 3106 h 309341"/>
                    <a:gd name="connsiteX40" fmla="*/ 95385 w 315796"/>
                    <a:gd name="connsiteY40" fmla="*/ 912 h 309341"/>
                    <a:gd name="connsiteX41" fmla="*/ 87457 w 315796"/>
                    <a:gd name="connsiteY41" fmla="*/ 473 h 309341"/>
                    <a:gd name="connsiteX42" fmla="*/ 84374 w 315796"/>
                    <a:gd name="connsiteY42" fmla="*/ 473 h 309341"/>
                    <a:gd name="connsiteX43" fmla="*/ 76446 w 315796"/>
                    <a:gd name="connsiteY43" fmla="*/ 3545 h 309341"/>
                    <a:gd name="connsiteX44" fmla="*/ 59269 w 315796"/>
                    <a:gd name="connsiteY44" fmla="*/ 143955 h 309341"/>
                    <a:gd name="connsiteX45" fmla="*/ 42092 w 315796"/>
                    <a:gd name="connsiteY45" fmla="*/ 284804 h 309341"/>
                    <a:gd name="connsiteX46" fmla="*/ 14785 w 315796"/>
                    <a:gd name="connsiteY46" fmla="*/ 289631 h 309341"/>
                    <a:gd name="connsiteX47" fmla="*/ 7297 w 315796"/>
                    <a:gd name="connsiteY47" fmla="*/ 289631 h 309341"/>
                    <a:gd name="connsiteX48" fmla="*/ 4214 w 315796"/>
                    <a:gd name="connsiteY48" fmla="*/ 294458 h 30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5796" h="309341">
                      <a:moveTo>
                        <a:pt x="4214" y="294458"/>
                      </a:moveTo>
                      <a:cubicBezTo>
                        <a:pt x="4214" y="300893"/>
                        <a:pt x="6123" y="306012"/>
                        <a:pt x="9940" y="309815"/>
                      </a:cubicBezTo>
                      <a:lnTo>
                        <a:pt x="14785" y="309815"/>
                      </a:lnTo>
                      <a:cubicBezTo>
                        <a:pt x="27117" y="308937"/>
                        <a:pt x="42532" y="308499"/>
                        <a:pt x="61031" y="308499"/>
                      </a:cubicBezTo>
                      <a:cubicBezTo>
                        <a:pt x="95679" y="308499"/>
                        <a:pt x="116086" y="308937"/>
                        <a:pt x="122252" y="309815"/>
                      </a:cubicBezTo>
                      <a:lnTo>
                        <a:pt x="126657" y="309815"/>
                      </a:lnTo>
                      <a:cubicBezTo>
                        <a:pt x="128418" y="308060"/>
                        <a:pt x="129299" y="306744"/>
                        <a:pt x="129299" y="305866"/>
                      </a:cubicBezTo>
                      <a:cubicBezTo>
                        <a:pt x="129299" y="304988"/>
                        <a:pt x="129006" y="302356"/>
                        <a:pt x="128418" y="297968"/>
                      </a:cubicBezTo>
                      <a:cubicBezTo>
                        <a:pt x="126950" y="293580"/>
                        <a:pt x="125629" y="290801"/>
                        <a:pt x="124454" y="289631"/>
                      </a:cubicBezTo>
                      <a:lnTo>
                        <a:pt x="115205" y="289631"/>
                      </a:lnTo>
                      <a:cubicBezTo>
                        <a:pt x="108745" y="289046"/>
                        <a:pt x="104341" y="288753"/>
                        <a:pt x="101992" y="288753"/>
                      </a:cubicBezTo>
                      <a:cubicBezTo>
                        <a:pt x="93477" y="287291"/>
                        <a:pt x="88779" y="285097"/>
                        <a:pt x="87898" y="282172"/>
                      </a:cubicBezTo>
                      <a:cubicBezTo>
                        <a:pt x="87898" y="281587"/>
                        <a:pt x="92156" y="244875"/>
                        <a:pt x="100671" y="172037"/>
                      </a:cubicBezTo>
                      <a:cubicBezTo>
                        <a:pt x="109186" y="99199"/>
                        <a:pt x="113590" y="62488"/>
                        <a:pt x="113884" y="61903"/>
                      </a:cubicBezTo>
                      <a:lnTo>
                        <a:pt x="146036" y="113240"/>
                      </a:lnTo>
                      <a:cubicBezTo>
                        <a:pt x="167471" y="147465"/>
                        <a:pt x="188906" y="181983"/>
                        <a:pt x="210341" y="216793"/>
                      </a:cubicBezTo>
                      <a:cubicBezTo>
                        <a:pt x="231776" y="251603"/>
                        <a:pt x="242787" y="269593"/>
                        <a:pt x="243374" y="270763"/>
                      </a:cubicBezTo>
                      <a:cubicBezTo>
                        <a:pt x="244548" y="272811"/>
                        <a:pt x="245135" y="275005"/>
                        <a:pt x="245135" y="277345"/>
                      </a:cubicBezTo>
                      <a:cubicBezTo>
                        <a:pt x="245135" y="284366"/>
                        <a:pt x="238675" y="288461"/>
                        <a:pt x="225756" y="289631"/>
                      </a:cubicBezTo>
                      <a:cubicBezTo>
                        <a:pt x="220471" y="289631"/>
                        <a:pt x="217828" y="291240"/>
                        <a:pt x="217828" y="294458"/>
                      </a:cubicBezTo>
                      <a:cubicBezTo>
                        <a:pt x="217828" y="294750"/>
                        <a:pt x="218122" y="296652"/>
                        <a:pt x="218709" y="300162"/>
                      </a:cubicBezTo>
                      <a:cubicBezTo>
                        <a:pt x="219590" y="304257"/>
                        <a:pt x="220471" y="306890"/>
                        <a:pt x="221352" y="308060"/>
                      </a:cubicBezTo>
                      <a:cubicBezTo>
                        <a:pt x="222232" y="309230"/>
                        <a:pt x="224141" y="309815"/>
                        <a:pt x="227077" y="309815"/>
                      </a:cubicBezTo>
                      <a:cubicBezTo>
                        <a:pt x="227664" y="309815"/>
                        <a:pt x="229426" y="309815"/>
                        <a:pt x="232363" y="309815"/>
                      </a:cubicBezTo>
                      <a:cubicBezTo>
                        <a:pt x="235299" y="309815"/>
                        <a:pt x="240291" y="309669"/>
                        <a:pt x="247338" y="309376"/>
                      </a:cubicBezTo>
                      <a:cubicBezTo>
                        <a:pt x="254385" y="309084"/>
                        <a:pt x="263781" y="308937"/>
                        <a:pt x="275526" y="308937"/>
                      </a:cubicBezTo>
                      <a:cubicBezTo>
                        <a:pt x="295786" y="308937"/>
                        <a:pt x="308559" y="309230"/>
                        <a:pt x="313844" y="309815"/>
                      </a:cubicBezTo>
                      <a:lnTo>
                        <a:pt x="316927" y="309815"/>
                      </a:lnTo>
                      <a:cubicBezTo>
                        <a:pt x="318983" y="307767"/>
                        <a:pt x="320010" y="306159"/>
                        <a:pt x="320010" y="304988"/>
                      </a:cubicBezTo>
                      <a:cubicBezTo>
                        <a:pt x="320010" y="300016"/>
                        <a:pt x="318689" y="295335"/>
                        <a:pt x="316046" y="290947"/>
                      </a:cubicBezTo>
                      <a:cubicBezTo>
                        <a:pt x="315166" y="290070"/>
                        <a:pt x="312670" y="289631"/>
                        <a:pt x="308559" y="289631"/>
                      </a:cubicBezTo>
                      <a:cubicBezTo>
                        <a:pt x="304742" y="289338"/>
                        <a:pt x="301218" y="289046"/>
                        <a:pt x="297988" y="288753"/>
                      </a:cubicBezTo>
                      <a:cubicBezTo>
                        <a:pt x="294759" y="288461"/>
                        <a:pt x="291676" y="287730"/>
                        <a:pt x="288739" y="286560"/>
                      </a:cubicBezTo>
                      <a:cubicBezTo>
                        <a:pt x="285803" y="285389"/>
                        <a:pt x="283454" y="284366"/>
                        <a:pt x="281692" y="283488"/>
                      </a:cubicBezTo>
                      <a:cubicBezTo>
                        <a:pt x="279930" y="282611"/>
                        <a:pt x="278169" y="281440"/>
                        <a:pt x="276407" y="279978"/>
                      </a:cubicBezTo>
                      <a:cubicBezTo>
                        <a:pt x="274645" y="278515"/>
                        <a:pt x="273177" y="277491"/>
                        <a:pt x="272002" y="276906"/>
                      </a:cubicBezTo>
                      <a:cubicBezTo>
                        <a:pt x="270828" y="276321"/>
                        <a:pt x="269653" y="275005"/>
                        <a:pt x="268479" y="272957"/>
                      </a:cubicBezTo>
                      <a:cubicBezTo>
                        <a:pt x="267304" y="270910"/>
                        <a:pt x="266277" y="269886"/>
                        <a:pt x="265396" y="269886"/>
                      </a:cubicBezTo>
                      <a:lnTo>
                        <a:pt x="180391" y="133863"/>
                      </a:lnTo>
                      <a:cubicBezTo>
                        <a:pt x="127538" y="48739"/>
                        <a:pt x="100230" y="5154"/>
                        <a:pt x="98468" y="3106"/>
                      </a:cubicBezTo>
                      <a:cubicBezTo>
                        <a:pt x="97588" y="2521"/>
                        <a:pt x="96560" y="1790"/>
                        <a:pt x="95385" y="912"/>
                      </a:cubicBezTo>
                      <a:lnTo>
                        <a:pt x="87457" y="473"/>
                      </a:lnTo>
                      <a:lnTo>
                        <a:pt x="84374" y="473"/>
                      </a:lnTo>
                      <a:cubicBezTo>
                        <a:pt x="79089" y="473"/>
                        <a:pt x="76446" y="1497"/>
                        <a:pt x="76446" y="3545"/>
                      </a:cubicBezTo>
                      <a:cubicBezTo>
                        <a:pt x="75565" y="5300"/>
                        <a:pt x="69840" y="52103"/>
                        <a:pt x="59269" y="143955"/>
                      </a:cubicBezTo>
                      <a:cubicBezTo>
                        <a:pt x="48111" y="236977"/>
                        <a:pt x="42386" y="283927"/>
                        <a:pt x="42092" y="284804"/>
                      </a:cubicBezTo>
                      <a:cubicBezTo>
                        <a:pt x="40624" y="288022"/>
                        <a:pt x="31521" y="289631"/>
                        <a:pt x="14785" y="289631"/>
                      </a:cubicBezTo>
                      <a:lnTo>
                        <a:pt x="7297" y="289631"/>
                      </a:lnTo>
                      <a:cubicBezTo>
                        <a:pt x="5242" y="291094"/>
                        <a:pt x="4214" y="292703"/>
                        <a:pt x="4214" y="294458"/>
                      </a:cubicBezTo>
                      <a:close/>
                    </a:path>
                  </a:pathLst>
                </a:custGeom>
                <a:solidFill>
                  <a:schemeClr val="bg1"/>
                </a:solidFill>
                <a:ln w="0" cap="flat">
                  <a:noFill/>
                  <a:prstDash val="solid"/>
                  <a:miter/>
                </a:ln>
              </p:spPr>
              <p:txBody>
                <a:bodyPr rtlCol="0" anchor="ctr"/>
                <a:lstStyle/>
                <a:p>
                  <a:endParaRPr lang="ja-JP" altLang="en-US"/>
                </a:p>
              </p:txBody>
            </p:sp>
            <p:sp>
              <p:nvSpPr>
                <p:cNvPr id="130" name="フリーフォーム: 図形 129">
                  <a:extLst>
                    <a:ext uri="{FF2B5EF4-FFF2-40B4-BE49-F238E27FC236}">
                      <a16:creationId xmlns:a16="http://schemas.microsoft.com/office/drawing/2014/main" id="{FAB4E0DA-2538-63E4-70F6-FCBA51D0D4C9}"/>
                    </a:ext>
                  </a:extLst>
                </p:cNvPr>
                <p:cNvSpPr/>
                <p:nvPr/>
              </p:nvSpPr>
              <p:spPr>
                <a:xfrm flipV="1">
                  <a:off x="2890213" y="1068142"/>
                  <a:ext cx="105265" cy="438782"/>
                </a:xfrm>
                <a:custGeom>
                  <a:avLst/>
                  <a:gdLst>
                    <a:gd name="connsiteX0" fmla="*/ 7185 w 105265"/>
                    <a:gd name="connsiteY0" fmla="*/ 438978 h 438782"/>
                    <a:gd name="connsiteX1" fmla="*/ 8947 w 105265"/>
                    <a:gd name="connsiteY1" fmla="*/ 439417 h 438782"/>
                    <a:gd name="connsiteX2" fmla="*/ 13351 w 105265"/>
                    <a:gd name="connsiteY2" fmla="*/ 439417 h 438782"/>
                    <a:gd name="connsiteX3" fmla="*/ 18637 w 105265"/>
                    <a:gd name="connsiteY3" fmla="*/ 439417 h 438782"/>
                    <a:gd name="connsiteX4" fmla="*/ 30969 w 105265"/>
                    <a:gd name="connsiteY4" fmla="*/ 428886 h 438782"/>
                    <a:gd name="connsiteX5" fmla="*/ 91310 w 105265"/>
                    <a:gd name="connsiteY5" fmla="*/ 335864 h 438782"/>
                    <a:gd name="connsiteX6" fmla="*/ 110248 w 105265"/>
                    <a:gd name="connsiteY6" fmla="*/ 220026 h 438782"/>
                    <a:gd name="connsiteX7" fmla="*/ 105844 w 105265"/>
                    <a:gd name="connsiteY7" fmla="*/ 162545 h 438782"/>
                    <a:gd name="connsiteX8" fmla="*/ 95714 w 105265"/>
                    <a:gd name="connsiteY8" fmla="*/ 115595 h 438782"/>
                    <a:gd name="connsiteX9" fmla="*/ 79418 w 105265"/>
                    <a:gd name="connsiteY9" fmla="*/ 76982 h 438782"/>
                    <a:gd name="connsiteX10" fmla="*/ 62681 w 105265"/>
                    <a:gd name="connsiteY10" fmla="*/ 47584 h 438782"/>
                    <a:gd name="connsiteX11" fmla="*/ 44623 w 105265"/>
                    <a:gd name="connsiteY11" fmla="*/ 25206 h 438782"/>
                    <a:gd name="connsiteX12" fmla="*/ 30529 w 105265"/>
                    <a:gd name="connsiteY12" fmla="*/ 10726 h 438782"/>
                    <a:gd name="connsiteX13" fmla="*/ 20398 w 105265"/>
                    <a:gd name="connsiteY13" fmla="*/ 2389 h 438782"/>
                    <a:gd name="connsiteX14" fmla="*/ 18637 w 105265"/>
                    <a:gd name="connsiteY14" fmla="*/ 634 h 438782"/>
                    <a:gd name="connsiteX15" fmla="*/ 13351 w 105265"/>
                    <a:gd name="connsiteY15" fmla="*/ 634 h 438782"/>
                    <a:gd name="connsiteX16" fmla="*/ 8507 w 105265"/>
                    <a:gd name="connsiteY16" fmla="*/ 634 h 438782"/>
                    <a:gd name="connsiteX17" fmla="*/ 6304 w 105265"/>
                    <a:gd name="connsiteY17" fmla="*/ 1951 h 438782"/>
                    <a:gd name="connsiteX18" fmla="*/ 4983 w 105265"/>
                    <a:gd name="connsiteY18" fmla="*/ 5900 h 438782"/>
                    <a:gd name="connsiteX19" fmla="*/ 9828 w 105265"/>
                    <a:gd name="connsiteY19" fmla="*/ 11604 h 438782"/>
                    <a:gd name="connsiteX20" fmla="*/ 78096 w 105265"/>
                    <a:gd name="connsiteY20" fmla="*/ 220026 h 438782"/>
                    <a:gd name="connsiteX21" fmla="*/ 9828 w 105265"/>
                    <a:gd name="connsiteY21" fmla="*/ 428447 h 438782"/>
                    <a:gd name="connsiteX22" fmla="*/ 4983 w 105265"/>
                    <a:gd name="connsiteY22" fmla="*/ 434152 h 438782"/>
                    <a:gd name="connsiteX23" fmla="*/ 7185 w 105265"/>
                    <a:gd name="connsiteY23" fmla="*/ 438978 h 43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265" h="438782">
                      <a:moveTo>
                        <a:pt x="7185" y="438978"/>
                      </a:moveTo>
                      <a:lnTo>
                        <a:pt x="8947" y="439417"/>
                      </a:lnTo>
                      <a:cubicBezTo>
                        <a:pt x="10415" y="439417"/>
                        <a:pt x="11883" y="439417"/>
                        <a:pt x="13351" y="439417"/>
                      </a:cubicBezTo>
                      <a:lnTo>
                        <a:pt x="18637" y="439417"/>
                      </a:lnTo>
                      <a:lnTo>
                        <a:pt x="30969" y="428886"/>
                      </a:lnTo>
                      <a:cubicBezTo>
                        <a:pt x="58570" y="404022"/>
                        <a:pt x="78683" y="373015"/>
                        <a:pt x="91310" y="335864"/>
                      </a:cubicBezTo>
                      <a:cubicBezTo>
                        <a:pt x="103936" y="298714"/>
                        <a:pt x="110248" y="260101"/>
                        <a:pt x="110248" y="220026"/>
                      </a:cubicBezTo>
                      <a:cubicBezTo>
                        <a:pt x="110248" y="200134"/>
                        <a:pt x="108780" y="180974"/>
                        <a:pt x="105844" y="162545"/>
                      </a:cubicBezTo>
                      <a:cubicBezTo>
                        <a:pt x="102908" y="144116"/>
                        <a:pt x="99531" y="128466"/>
                        <a:pt x="95714" y="115595"/>
                      </a:cubicBezTo>
                      <a:cubicBezTo>
                        <a:pt x="91897" y="102724"/>
                        <a:pt x="86465" y="89853"/>
                        <a:pt x="79418" y="76982"/>
                      </a:cubicBezTo>
                      <a:cubicBezTo>
                        <a:pt x="72371" y="64112"/>
                        <a:pt x="66791" y="54312"/>
                        <a:pt x="62681" y="47584"/>
                      </a:cubicBezTo>
                      <a:cubicBezTo>
                        <a:pt x="58570" y="40856"/>
                        <a:pt x="52551" y="33397"/>
                        <a:pt x="44623" y="25206"/>
                      </a:cubicBezTo>
                      <a:cubicBezTo>
                        <a:pt x="36695" y="17015"/>
                        <a:pt x="31997" y="12189"/>
                        <a:pt x="30529" y="10726"/>
                      </a:cubicBezTo>
                      <a:cubicBezTo>
                        <a:pt x="29061" y="9264"/>
                        <a:pt x="25684" y="6484"/>
                        <a:pt x="20398" y="2389"/>
                      </a:cubicBezTo>
                      <a:cubicBezTo>
                        <a:pt x="19518" y="1512"/>
                        <a:pt x="18930" y="927"/>
                        <a:pt x="18637" y="634"/>
                      </a:cubicBezTo>
                      <a:lnTo>
                        <a:pt x="13351" y="634"/>
                      </a:lnTo>
                      <a:cubicBezTo>
                        <a:pt x="11002" y="634"/>
                        <a:pt x="9387" y="634"/>
                        <a:pt x="8507" y="634"/>
                      </a:cubicBezTo>
                      <a:cubicBezTo>
                        <a:pt x="7626" y="634"/>
                        <a:pt x="6892" y="1073"/>
                        <a:pt x="6304" y="1951"/>
                      </a:cubicBezTo>
                      <a:cubicBezTo>
                        <a:pt x="5717" y="2828"/>
                        <a:pt x="5277" y="4144"/>
                        <a:pt x="4983" y="5900"/>
                      </a:cubicBezTo>
                      <a:cubicBezTo>
                        <a:pt x="5277" y="6192"/>
                        <a:pt x="6892" y="8094"/>
                        <a:pt x="9828" y="11604"/>
                      </a:cubicBezTo>
                      <a:cubicBezTo>
                        <a:pt x="55340" y="58700"/>
                        <a:pt x="78096" y="128174"/>
                        <a:pt x="78096" y="220026"/>
                      </a:cubicBezTo>
                      <a:cubicBezTo>
                        <a:pt x="78096" y="311877"/>
                        <a:pt x="55340" y="381352"/>
                        <a:pt x="9828" y="428447"/>
                      </a:cubicBezTo>
                      <a:cubicBezTo>
                        <a:pt x="6892" y="431958"/>
                        <a:pt x="5277" y="433859"/>
                        <a:pt x="4983" y="434152"/>
                      </a:cubicBezTo>
                      <a:cubicBezTo>
                        <a:pt x="4983" y="436492"/>
                        <a:pt x="5717" y="438101"/>
                        <a:pt x="7185" y="438978"/>
                      </a:cubicBezTo>
                      <a:close/>
                    </a:path>
                  </a:pathLst>
                </a:custGeom>
                <a:solidFill>
                  <a:schemeClr val="bg1"/>
                </a:solidFill>
                <a:ln w="0" cap="flat">
                  <a:noFill/>
                  <a:prstDash val="solid"/>
                  <a:miter/>
                </a:ln>
              </p:spPr>
              <p:txBody>
                <a:bodyPr rtlCol="0" anchor="ctr"/>
                <a:lstStyle/>
                <a:p>
                  <a:endParaRPr lang="ja-JP" altLang="en-US"/>
                </a:p>
              </p:txBody>
            </p:sp>
            <p:sp>
              <p:nvSpPr>
                <p:cNvPr id="131" name="フリーフォーム: 図形 130">
                  <a:extLst>
                    <a:ext uri="{FF2B5EF4-FFF2-40B4-BE49-F238E27FC236}">
                      <a16:creationId xmlns:a16="http://schemas.microsoft.com/office/drawing/2014/main" id="{BD1FA3CF-B768-5A2F-255C-34595A936717}"/>
                    </a:ext>
                  </a:extLst>
                </p:cNvPr>
                <p:cNvSpPr/>
                <p:nvPr/>
              </p:nvSpPr>
              <p:spPr>
                <a:xfrm flipV="1">
                  <a:off x="3169541" y="1261206"/>
                  <a:ext cx="53293" cy="52653"/>
                </a:xfrm>
                <a:custGeom>
                  <a:avLst/>
                  <a:gdLst>
                    <a:gd name="connsiteX0" fmla="*/ 5594 w 53293"/>
                    <a:gd name="connsiteY0" fmla="*/ 26961 h 52653"/>
                    <a:gd name="connsiteX1" fmla="*/ 13082 w 53293"/>
                    <a:gd name="connsiteY1" fmla="*/ 45390 h 52653"/>
                    <a:gd name="connsiteX2" fmla="*/ 32021 w 53293"/>
                    <a:gd name="connsiteY2" fmla="*/ 53288 h 52653"/>
                    <a:gd name="connsiteX3" fmla="*/ 50519 w 53293"/>
                    <a:gd name="connsiteY3" fmla="*/ 46268 h 52653"/>
                    <a:gd name="connsiteX4" fmla="*/ 58888 w 53293"/>
                    <a:gd name="connsiteY4" fmla="*/ 27400 h 52653"/>
                    <a:gd name="connsiteX5" fmla="*/ 51400 w 53293"/>
                    <a:gd name="connsiteY5" fmla="*/ 8532 h 52653"/>
                    <a:gd name="connsiteX6" fmla="*/ 32461 w 53293"/>
                    <a:gd name="connsiteY6" fmla="*/ 634 h 52653"/>
                    <a:gd name="connsiteX7" fmla="*/ 13522 w 53293"/>
                    <a:gd name="connsiteY7" fmla="*/ 8094 h 52653"/>
                    <a:gd name="connsiteX8" fmla="*/ 5594 w 53293"/>
                    <a:gd name="connsiteY8" fmla="*/ 2696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93" h="52653">
                      <a:moveTo>
                        <a:pt x="5594" y="26961"/>
                      </a:moveTo>
                      <a:cubicBezTo>
                        <a:pt x="5594" y="33982"/>
                        <a:pt x="8090" y="40125"/>
                        <a:pt x="13082" y="45390"/>
                      </a:cubicBezTo>
                      <a:cubicBezTo>
                        <a:pt x="18073" y="50655"/>
                        <a:pt x="24387" y="53288"/>
                        <a:pt x="32021" y="53288"/>
                      </a:cubicBezTo>
                      <a:cubicBezTo>
                        <a:pt x="39068" y="53288"/>
                        <a:pt x="45234" y="50948"/>
                        <a:pt x="50519" y="46268"/>
                      </a:cubicBezTo>
                      <a:cubicBezTo>
                        <a:pt x="55805" y="41587"/>
                        <a:pt x="58594" y="35298"/>
                        <a:pt x="58888" y="27400"/>
                      </a:cubicBezTo>
                      <a:cubicBezTo>
                        <a:pt x="58888" y="20087"/>
                        <a:pt x="56392" y="13798"/>
                        <a:pt x="51400" y="8532"/>
                      </a:cubicBezTo>
                      <a:cubicBezTo>
                        <a:pt x="46409" y="3267"/>
                        <a:pt x="40095" y="634"/>
                        <a:pt x="32461" y="634"/>
                      </a:cubicBezTo>
                      <a:cubicBezTo>
                        <a:pt x="24827" y="634"/>
                        <a:pt x="18514" y="3121"/>
                        <a:pt x="13522" y="8094"/>
                      </a:cubicBezTo>
                      <a:cubicBezTo>
                        <a:pt x="8530" y="13066"/>
                        <a:pt x="5888" y="19356"/>
                        <a:pt x="5594" y="26961"/>
                      </a:cubicBezTo>
                      <a:close/>
                    </a:path>
                  </a:pathLst>
                </a:custGeom>
                <a:solidFill>
                  <a:schemeClr val="bg1"/>
                </a:solidFill>
                <a:ln w="0" cap="flat">
                  <a:noFill/>
                  <a:prstDash val="solid"/>
                  <a:miter/>
                </a:ln>
              </p:spPr>
              <p:txBody>
                <a:bodyPr rtlCol="0" anchor="ctr"/>
                <a:lstStyle/>
                <a:p>
                  <a:endParaRPr lang="ja-JP" altLang="en-US"/>
                </a:p>
              </p:txBody>
            </p:sp>
            <p:grpSp>
              <p:nvGrpSpPr>
                <p:cNvPr id="132" name="グラフィックス 58">
                  <a:extLst>
                    <a:ext uri="{FF2B5EF4-FFF2-40B4-BE49-F238E27FC236}">
                      <a16:creationId xmlns:a16="http://schemas.microsoft.com/office/drawing/2014/main" id="{0CC9C58A-A01E-2AA8-AF78-78078D8B77A7}"/>
                    </a:ext>
                  </a:extLst>
                </p:cNvPr>
                <p:cNvGrpSpPr/>
                <p:nvPr/>
              </p:nvGrpSpPr>
              <p:grpSpPr>
                <a:xfrm>
                  <a:off x="3370030" y="1087887"/>
                  <a:ext cx="2105749" cy="318556"/>
                  <a:chOff x="3370030" y="1087887"/>
                  <a:chExt cx="2105749" cy="318556"/>
                </a:xfrm>
                <a:solidFill>
                  <a:schemeClr val="bg1"/>
                </a:solidFill>
              </p:grpSpPr>
              <p:sp>
                <p:nvSpPr>
                  <p:cNvPr id="133" name="フリーフォーム: 図形 132">
                    <a:extLst>
                      <a:ext uri="{FF2B5EF4-FFF2-40B4-BE49-F238E27FC236}">
                        <a16:creationId xmlns:a16="http://schemas.microsoft.com/office/drawing/2014/main" id="{E8CD1DF3-F524-DC18-E33C-0A36B36BDFD3}"/>
                      </a:ext>
                    </a:extLst>
                  </p:cNvPr>
                  <p:cNvSpPr/>
                  <p:nvPr/>
                </p:nvSpPr>
                <p:spPr>
                  <a:xfrm flipV="1">
                    <a:off x="3370030" y="1200654"/>
                    <a:ext cx="143583" cy="201401"/>
                  </a:xfrm>
                  <a:custGeom>
                    <a:avLst/>
                    <a:gdLst>
                      <a:gd name="connsiteX0" fmla="*/ 121490 w 143583"/>
                      <a:gd name="connsiteY0" fmla="*/ 144179 h 201401"/>
                      <a:gd name="connsiteX1" fmla="*/ 109598 w 143583"/>
                      <a:gd name="connsiteY1" fmla="*/ 174455 h 201401"/>
                      <a:gd name="connsiteX2" fmla="*/ 75244 w 143583"/>
                      <a:gd name="connsiteY2" fmla="*/ 187180 h 201401"/>
                      <a:gd name="connsiteX3" fmla="*/ 47936 w 143583"/>
                      <a:gd name="connsiteY3" fmla="*/ 181476 h 201401"/>
                      <a:gd name="connsiteX4" fmla="*/ 34723 w 143583"/>
                      <a:gd name="connsiteY4" fmla="*/ 158659 h 201401"/>
                      <a:gd name="connsiteX5" fmla="*/ 34723 w 143583"/>
                      <a:gd name="connsiteY5" fmla="*/ 152955 h 201401"/>
                      <a:gd name="connsiteX6" fmla="*/ 41770 w 143583"/>
                      <a:gd name="connsiteY6" fmla="*/ 142424 h 201401"/>
                      <a:gd name="connsiteX7" fmla="*/ 60709 w 143583"/>
                      <a:gd name="connsiteY7" fmla="*/ 131454 h 201401"/>
                      <a:gd name="connsiteX8" fmla="*/ 80089 w 143583"/>
                      <a:gd name="connsiteY8" fmla="*/ 127505 h 201401"/>
                      <a:gd name="connsiteX9" fmla="*/ 99468 w 143583"/>
                      <a:gd name="connsiteY9" fmla="*/ 123556 h 201401"/>
                      <a:gd name="connsiteX10" fmla="*/ 113562 w 143583"/>
                      <a:gd name="connsiteY10" fmla="*/ 117852 h 201401"/>
                      <a:gd name="connsiteX11" fmla="*/ 128097 w 143583"/>
                      <a:gd name="connsiteY11" fmla="*/ 109077 h 201401"/>
                      <a:gd name="connsiteX12" fmla="*/ 142191 w 143583"/>
                      <a:gd name="connsiteY12" fmla="*/ 91086 h 201401"/>
                      <a:gd name="connsiteX13" fmla="*/ 149678 w 143583"/>
                      <a:gd name="connsiteY13" fmla="*/ 63882 h 201401"/>
                      <a:gd name="connsiteX14" fmla="*/ 132942 w 143583"/>
                      <a:gd name="connsiteY14" fmla="*/ 19126 h 201401"/>
                      <a:gd name="connsiteX15" fmla="*/ 78767 w 143583"/>
                      <a:gd name="connsiteY15" fmla="*/ 1136 h 201401"/>
                      <a:gd name="connsiteX16" fmla="*/ 75244 w 143583"/>
                      <a:gd name="connsiteY16" fmla="*/ 1136 h 201401"/>
                      <a:gd name="connsiteX17" fmla="*/ 32961 w 143583"/>
                      <a:gd name="connsiteY17" fmla="*/ 16932 h 201401"/>
                      <a:gd name="connsiteX18" fmla="*/ 29438 w 143583"/>
                      <a:gd name="connsiteY18" fmla="*/ 13861 h 201401"/>
                      <a:gd name="connsiteX19" fmla="*/ 25474 w 143583"/>
                      <a:gd name="connsiteY19" fmla="*/ 9912 h 201401"/>
                      <a:gd name="connsiteX20" fmla="*/ 20189 w 143583"/>
                      <a:gd name="connsiteY20" fmla="*/ 5085 h 201401"/>
                      <a:gd name="connsiteX21" fmla="*/ 15344 w 143583"/>
                      <a:gd name="connsiteY21" fmla="*/ 697 h 201401"/>
                      <a:gd name="connsiteX22" fmla="*/ 11820 w 143583"/>
                      <a:gd name="connsiteY22" fmla="*/ 697 h 201401"/>
                      <a:gd name="connsiteX23" fmla="*/ 10058 w 143583"/>
                      <a:gd name="connsiteY23" fmla="*/ 697 h 201401"/>
                      <a:gd name="connsiteX24" fmla="*/ 6094 w 143583"/>
                      <a:gd name="connsiteY24" fmla="*/ 3330 h 201401"/>
                      <a:gd name="connsiteX25" fmla="*/ 6094 w 143583"/>
                      <a:gd name="connsiteY25" fmla="*/ 37994 h 201401"/>
                      <a:gd name="connsiteX26" fmla="*/ 6094 w 143583"/>
                      <a:gd name="connsiteY26" fmla="*/ 63443 h 201401"/>
                      <a:gd name="connsiteX27" fmla="*/ 6975 w 143583"/>
                      <a:gd name="connsiteY27" fmla="*/ 74413 h 201401"/>
                      <a:gd name="connsiteX28" fmla="*/ 11380 w 143583"/>
                      <a:gd name="connsiteY28" fmla="*/ 76607 h 201401"/>
                      <a:gd name="connsiteX29" fmla="*/ 15344 w 143583"/>
                      <a:gd name="connsiteY29" fmla="*/ 76607 h 201401"/>
                      <a:gd name="connsiteX30" fmla="*/ 22391 w 143583"/>
                      <a:gd name="connsiteY30" fmla="*/ 74851 h 201401"/>
                      <a:gd name="connsiteX31" fmla="*/ 24593 w 143583"/>
                      <a:gd name="connsiteY31" fmla="*/ 69586 h 201401"/>
                      <a:gd name="connsiteX32" fmla="*/ 27676 w 143583"/>
                      <a:gd name="connsiteY32" fmla="*/ 57739 h 201401"/>
                      <a:gd name="connsiteX33" fmla="*/ 36044 w 143583"/>
                      <a:gd name="connsiteY33" fmla="*/ 39310 h 201401"/>
                      <a:gd name="connsiteX34" fmla="*/ 78767 w 143583"/>
                      <a:gd name="connsiteY34" fmla="*/ 16932 h 201401"/>
                      <a:gd name="connsiteX35" fmla="*/ 121490 w 143583"/>
                      <a:gd name="connsiteY35" fmla="*/ 51157 h 201401"/>
                      <a:gd name="connsiteX36" fmla="*/ 113562 w 143583"/>
                      <a:gd name="connsiteY36" fmla="*/ 71780 h 201401"/>
                      <a:gd name="connsiteX37" fmla="*/ 77005 w 143583"/>
                      <a:gd name="connsiteY37" fmla="*/ 87576 h 201401"/>
                      <a:gd name="connsiteX38" fmla="*/ 40449 w 143583"/>
                      <a:gd name="connsiteY38" fmla="*/ 97668 h 201401"/>
                      <a:gd name="connsiteX39" fmla="*/ 15344 w 143583"/>
                      <a:gd name="connsiteY39" fmla="*/ 117852 h 201401"/>
                      <a:gd name="connsiteX40" fmla="*/ 6094 w 143583"/>
                      <a:gd name="connsiteY40" fmla="*/ 145057 h 201401"/>
                      <a:gd name="connsiteX41" fmla="*/ 13582 w 143583"/>
                      <a:gd name="connsiteY41" fmla="*/ 174016 h 201401"/>
                      <a:gd name="connsiteX42" fmla="*/ 32521 w 143583"/>
                      <a:gd name="connsiteY42" fmla="*/ 191568 h 201401"/>
                      <a:gd name="connsiteX43" fmla="*/ 54543 w 143583"/>
                      <a:gd name="connsiteY43" fmla="*/ 199466 h 201401"/>
                      <a:gd name="connsiteX44" fmla="*/ 73922 w 143583"/>
                      <a:gd name="connsiteY44" fmla="*/ 201660 h 201401"/>
                      <a:gd name="connsiteX45" fmla="*/ 78767 w 143583"/>
                      <a:gd name="connsiteY45" fmla="*/ 201660 h 201401"/>
                      <a:gd name="connsiteX46" fmla="*/ 109598 w 143583"/>
                      <a:gd name="connsiteY46" fmla="*/ 195078 h 201401"/>
                      <a:gd name="connsiteX47" fmla="*/ 116205 w 143583"/>
                      <a:gd name="connsiteY47" fmla="*/ 191568 h 201401"/>
                      <a:gd name="connsiteX48" fmla="*/ 120169 w 143583"/>
                      <a:gd name="connsiteY48" fmla="*/ 194639 h 201401"/>
                      <a:gd name="connsiteX49" fmla="*/ 129858 w 143583"/>
                      <a:gd name="connsiteY49" fmla="*/ 202098 h 201401"/>
                      <a:gd name="connsiteX50" fmla="*/ 133382 w 143583"/>
                      <a:gd name="connsiteY50" fmla="*/ 202098 h 201401"/>
                      <a:gd name="connsiteX51" fmla="*/ 135144 w 143583"/>
                      <a:gd name="connsiteY51" fmla="*/ 202098 h 201401"/>
                      <a:gd name="connsiteX52" fmla="*/ 139108 w 143583"/>
                      <a:gd name="connsiteY52" fmla="*/ 199466 h 201401"/>
                      <a:gd name="connsiteX53" fmla="*/ 139108 w 143583"/>
                      <a:gd name="connsiteY53" fmla="*/ 141546 h 201401"/>
                      <a:gd name="connsiteX54" fmla="*/ 136465 w 143583"/>
                      <a:gd name="connsiteY54" fmla="*/ 138914 h 201401"/>
                      <a:gd name="connsiteX55" fmla="*/ 124133 w 143583"/>
                      <a:gd name="connsiteY55" fmla="*/ 138914 h 201401"/>
                      <a:gd name="connsiteX56" fmla="*/ 121490 w 143583"/>
                      <a:gd name="connsiteY56" fmla="*/ 14417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3583" h="201401">
                        <a:moveTo>
                          <a:pt x="121490" y="144179"/>
                        </a:moveTo>
                        <a:cubicBezTo>
                          <a:pt x="121490" y="155880"/>
                          <a:pt x="117526" y="165972"/>
                          <a:pt x="109598" y="174455"/>
                        </a:cubicBezTo>
                        <a:cubicBezTo>
                          <a:pt x="101670" y="182938"/>
                          <a:pt x="90219" y="187180"/>
                          <a:pt x="75244" y="187180"/>
                        </a:cubicBezTo>
                        <a:cubicBezTo>
                          <a:pt x="64673" y="187180"/>
                          <a:pt x="55570" y="185279"/>
                          <a:pt x="47936" y="181476"/>
                        </a:cubicBezTo>
                        <a:cubicBezTo>
                          <a:pt x="39128" y="175918"/>
                          <a:pt x="34723" y="168312"/>
                          <a:pt x="34723" y="158659"/>
                        </a:cubicBezTo>
                        <a:cubicBezTo>
                          <a:pt x="34429" y="157197"/>
                          <a:pt x="34429" y="155295"/>
                          <a:pt x="34723" y="152955"/>
                        </a:cubicBezTo>
                        <a:cubicBezTo>
                          <a:pt x="35017" y="150615"/>
                          <a:pt x="37366" y="147105"/>
                          <a:pt x="41770" y="142424"/>
                        </a:cubicBezTo>
                        <a:cubicBezTo>
                          <a:pt x="46175" y="137744"/>
                          <a:pt x="52487" y="134087"/>
                          <a:pt x="60709" y="131454"/>
                        </a:cubicBezTo>
                        <a:cubicBezTo>
                          <a:pt x="65994" y="129992"/>
                          <a:pt x="72454" y="128676"/>
                          <a:pt x="80089" y="127505"/>
                        </a:cubicBezTo>
                        <a:cubicBezTo>
                          <a:pt x="87723" y="126335"/>
                          <a:pt x="94183" y="125019"/>
                          <a:pt x="99468" y="123556"/>
                        </a:cubicBezTo>
                        <a:cubicBezTo>
                          <a:pt x="104753" y="122094"/>
                          <a:pt x="109451" y="120192"/>
                          <a:pt x="113562" y="117852"/>
                        </a:cubicBezTo>
                        <a:cubicBezTo>
                          <a:pt x="118554" y="115512"/>
                          <a:pt x="123398" y="112587"/>
                          <a:pt x="128097" y="109077"/>
                        </a:cubicBezTo>
                        <a:cubicBezTo>
                          <a:pt x="132795" y="105566"/>
                          <a:pt x="137493" y="99569"/>
                          <a:pt x="142191" y="91086"/>
                        </a:cubicBezTo>
                        <a:cubicBezTo>
                          <a:pt x="146889" y="82603"/>
                          <a:pt x="149385" y="73535"/>
                          <a:pt x="149678" y="63882"/>
                        </a:cubicBezTo>
                        <a:cubicBezTo>
                          <a:pt x="149678" y="45746"/>
                          <a:pt x="144099" y="30827"/>
                          <a:pt x="132942" y="19126"/>
                        </a:cubicBezTo>
                        <a:cubicBezTo>
                          <a:pt x="121784" y="7425"/>
                          <a:pt x="103726" y="1429"/>
                          <a:pt x="78767" y="1136"/>
                        </a:cubicBezTo>
                        <a:lnTo>
                          <a:pt x="75244" y="1136"/>
                        </a:lnTo>
                        <a:cubicBezTo>
                          <a:pt x="59975" y="1136"/>
                          <a:pt x="45881" y="6401"/>
                          <a:pt x="32961" y="16932"/>
                        </a:cubicBezTo>
                        <a:lnTo>
                          <a:pt x="29438" y="13861"/>
                        </a:lnTo>
                        <a:lnTo>
                          <a:pt x="25474" y="9912"/>
                        </a:lnTo>
                        <a:cubicBezTo>
                          <a:pt x="23712" y="8157"/>
                          <a:pt x="21950" y="6548"/>
                          <a:pt x="20189" y="5085"/>
                        </a:cubicBezTo>
                        <a:lnTo>
                          <a:pt x="15344" y="697"/>
                        </a:lnTo>
                        <a:lnTo>
                          <a:pt x="11820" y="697"/>
                        </a:lnTo>
                        <a:lnTo>
                          <a:pt x="10058" y="697"/>
                        </a:lnTo>
                        <a:cubicBezTo>
                          <a:pt x="9177" y="697"/>
                          <a:pt x="7856" y="1575"/>
                          <a:pt x="6094" y="3330"/>
                        </a:cubicBezTo>
                        <a:lnTo>
                          <a:pt x="6094" y="37994"/>
                        </a:lnTo>
                        <a:lnTo>
                          <a:pt x="6094" y="63443"/>
                        </a:lnTo>
                        <a:cubicBezTo>
                          <a:pt x="6094" y="69586"/>
                          <a:pt x="6388" y="73242"/>
                          <a:pt x="6975" y="74413"/>
                        </a:cubicBezTo>
                        <a:cubicBezTo>
                          <a:pt x="7563" y="75583"/>
                          <a:pt x="9031" y="76314"/>
                          <a:pt x="11380" y="76607"/>
                        </a:cubicBezTo>
                        <a:lnTo>
                          <a:pt x="15344" y="76607"/>
                        </a:lnTo>
                        <a:cubicBezTo>
                          <a:pt x="18867" y="76607"/>
                          <a:pt x="21216" y="76022"/>
                          <a:pt x="22391" y="74851"/>
                        </a:cubicBezTo>
                        <a:cubicBezTo>
                          <a:pt x="23565" y="73681"/>
                          <a:pt x="24299" y="71926"/>
                          <a:pt x="24593" y="69586"/>
                        </a:cubicBezTo>
                        <a:cubicBezTo>
                          <a:pt x="24887" y="67246"/>
                          <a:pt x="25914" y="63297"/>
                          <a:pt x="27676" y="57739"/>
                        </a:cubicBezTo>
                        <a:cubicBezTo>
                          <a:pt x="29438" y="52181"/>
                          <a:pt x="32227" y="46038"/>
                          <a:pt x="36044" y="39310"/>
                        </a:cubicBezTo>
                        <a:cubicBezTo>
                          <a:pt x="46321" y="24391"/>
                          <a:pt x="60562" y="16932"/>
                          <a:pt x="78767" y="16932"/>
                        </a:cubicBezTo>
                        <a:cubicBezTo>
                          <a:pt x="107249" y="16932"/>
                          <a:pt x="121490" y="28341"/>
                          <a:pt x="121490" y="51157"/>
                        </a:cubicBezTo>
                        <a:cubicBezTo>
                          <a:pt x="121490" y="59640"/>
                          <a:pt x="118847" y="66515"/>
                          <a:pt x="113562" y="71780"/>
                        </a:cubicBezTo>
                        <a:cubicBezTo>
                          <a:pt x="107690" y="78801"/>
                          <a:pt x="95504" y="84066"/>
                          <a:pt x="77005" y="87576"/>
                        </a:cubicBezTo>
                        <a:cubicBezTo>
                          <a:pt x="58507" y="91086"/>
                          <a:pt x="46321" y="94451"/>
                          <a:pt x="40449" y="97668"/>
                        </a:cubicBezTo>
                        <a:cubicBezTo>
                          <a:pt x="29878" y="102641"/>
                          <a:pt x="21510" y="109369"/>
                          <a:pt x="15344" y="117852"/>
                        </a:cubicBezTo>
                        <a:cubicBezTo>
                          <a:pt x="9177" y="126335"/>
                          <a:pt x="6094" y="135404"/>
                          <a:pt x="6094" y="145057"/>
                        </a:cubicBezTo>
                        <a:cubicBezTo>
                          <a:pt x="6094" y="156465"/>
                          <a:pt x="8590" y="166118"/>
                          <a:pt x="13582" y="174016"/>
                        </a:cubicBezTo>
                        <a:cubicBezTo>
                          <a:pt x="18574" y="181914"/>
                          <a:pt x="24887" y="187765"/>
                          <a:pt x="32521" y="191568"/>
                        </a:cubicBezTo>
                        <a:cubicBezTo>
                          <a:pt x="40155" y="195371"/>
                          <a:pt x="47496" y="198003"/>
                          <a:pt x="54543" y="199466"/>
                        </a:cubicBezTo>
                        <a:cubicBezTo>
                          <a:pt x="61590" y="200928"/>
                          <a:pt x="68050" y="201660"/>
                          <a:pt x="73922" y="201660"/>
                        </a:cubicBezTo>
                        <a:lnTo>
                          <a:pt x="78767" y="201660"/>
                        </a:lnTo>
                        <a:cubicBezTo>
                          <a:pt x="90512" y="201660"/>
                          <a:pt x="100789" y="199466"/>
                          <a:pt x="109598" y="195078"/>
                        </a:cubicBezTo>
                        <a:lnTo>
                          <a:pt x="116205" y="191568"/>
                        </a:lnTo>
                        <a:lnTo>
                          <a:pt x="120169" y="194639"/>
                        </a:lnTo>
                        <a:cubicBezTo>
                          <a:pt x="123105" y="197272"/>
                          <a:pt x="126335" y="199758"/>
                          <a:pt x="129858" y="202098"/>
                        </a:cubicBezTo>
                        <a:lnTo>
                          <a:pt x="133382" y="202098"/>
                        </a:lnTo>
                        <a:lnTo>
                          <a:pt x="135144" y="202098"/>
                        </a:lnTo>
                        <a:cubicBezTo>
                          <a:pt x="136025" y="202098"/>
                          <a:pt x="137346" y="201221"/>
                          <a:pt x="139108" y="199466"/>
                        </a:cubicBezTo>
                        <a:lnTo>
                          <a:pt x="139108" y="141546"/>
                        </a:lnTo>
                        <a:lnTo>
                          <a:pt x="136465" y="138914"/>
                        </a:lnTo>
                        <a:lnTo>
                          <a:pt x="124133" y="138914"/>
                        </a:lnTo>
                        <a:cubicBezTo>
                          <a:pt x="122371" y="140669"/>
                          <a:pt x="121490" y="142424"/>
                          <a:pt x="121490" y="144179"/>
                        </a:cubicBezTo>
                        <a:close/>
                      </a:path>
                    </a:pathLst>
                  </a:custGeom>
                  <a:solidFill>
                    <a:schemeClr val="bg1"/>
                  </a:solidFill>
                  <a:ln w="0" cap="flat">
                    <a:noFill/>
                    <a:prstDash val="solid"/>
                    <a:miter/>
                  </a:ln>
                </p:spPr>
                <p:txBody>
                  <a:bodyPr rtlCol="0" anchor="ctr"/>
                  <a:lstStyle/>
                  <a:p>
                    <a:endParaRPr lang="ja-JP" altLang="en-US"/>
                  </a:p>
                </p:txBody>
              </p:sp>
              <p:sp>
                <p:nvSpPr>
                  <p:cNvPr id="134" name="フリーフォーム: 図形 133">
                    <a:extLst>
                      <a:ext uri="{FF2B5EF4-FFF2-40B4-BE49-F238E27FC236}">
                        <a16:creationId xmlns:a16="http://schemas.microsoft.com/office/drawing/2014/main" id="{F6647044-D250-982E-97AA-203C6C0EC936}"/>
                      </a:ext>
                    </a:extLst>
                  </p:cNvPr>
                  <p:cNvSpPr/>
                  <p:nvPr/>
                </p:nvSpPr>
                <p:spPr>
                  <a:xfrm flipV="1">
                    <a:off x="3540040" y="1092567"/>
                    <a:ext cx="227708" cy="304661"/>
                  </a:xfrm>
                  <a:custGeom>
                    <a:avLst/>
                    <a:gdLst>
                      <a:gd name="connsiteX0" fmla="*/ 13535 w 227708"/>
                      <a:gd name="connsiteY0" fmla="*/ 20624 h 304661"/>
                      <a:gd name="connsiteX1" fmla="*/ 19702 w 227708"/>
                      <a:gd name="connsiteY1" fmla="*/ 20624 h 304661"/>
                      <a:gd name="connsiteX2" fmla="*/ 40402 w 227708"/>
                      <a:gd name="connsiteY2" fmla="*/ 26767 h 304661"/>
                      <a:gd name="connsiteX3" fmla="*/ 40402 w 227708"/>
                      <a:gd name="connsiteY3" fmla="*/ 30277 h 304661"/>
                      <a:gd name="connsiteX4" fmla="*/ 40402 w 227708"/>
                      <a:gd name="connsiteY4" fmla="*/ 40369 h 304661"/>
                      <a:gd name="connsiteX5" fmla="*/ 40402 w 227708"/>
                      <a:gd name="connsiteY5" fmla="*/ 54849 h 304661"/>
                      <a:gd name="connsiteX6" fmla="*/ 40402 w 227708"/>
                      <a:gd name="connsiteY6" fmla="*/ 73717 h 304661"/>
                      <a:gd name="connsiteX7" fmla="*/ 40843 w 227708"/>
                      <a:gd name="connsiteY7" fmla="*/ 95656 h 304661"/>
                      <a:gd name="connsiteX8" fmla="*/ 40843 w 227708"/>
                      <a:gd name="connsiteY8" fmla="*/ 119789 h 304661"/>
                      <a:gd name="connsiteX9" fmla="*/ 40843 w 227708"/>
                      <a:gd name="connsiteY9" fmla="*/ 144799 h 304661"/>
                      <a:gd name="connsiteX10" fmla="*/ 40843 w 227708"/>
                      <a:gd name="connsiteY10" fmla="*/ 179024 h 304661"/>
                      <a:gd name="connsiteX11" fmla="*/ 40843 w 227708"/>
                      <a:gd name="connsiteY11" fmla="*/ 211933 h 304661"/>
                      <a:gd name="connsiteX12" fmla="*/ 40402 w 227708"/>
                      <a:gd name="connsiteY12" fmla="*/ 238260 h 304661"/>
                      <a:gd name="connsiteX13" fmla="*/ 40402 w 227708"/>
                      <a:gd name="connsiteY13" fmla="*/ 257567 h 304661"/>
                      <a:gd name="connsiteX14" fmla="*/ 40402 w 227708"/>
                      <a:gd name="connsiteY14" fmla="*/ 265026 h 304661"/>
                      <a:gd name="connsiteX15" fmla="*/ 34236 w 227708"/>
                      <a:gd name="connsiteY15" fmla="*/ 275995 h 304661"/>
                      <a:gd name="connsiteX16" fmla="*/ 14416 w 227708"/>
                      <a:gd name="connsiteY16" fmla="*/ 279944 h 304661"/>
                      <a:gd name="connsiteX17" fmla="*/ 6488 w 227708"/>
                      <a:gd name="connsiteY17" fmla="*/ 279944 h 304661"/>
                      <a:gd name="connsiteX18" fmla="*/ 6488 w 227708"/>
                      <a:gd name="connsiteY18" fmla="*/ 290036 h 304661"/>
                      <a:gd name="connsiteX19" fmla="*/ 7369 w 227708"/>
                      <a:gd name="connsiteY19" fmla="*/ 300128 h 304661"/>
                      <a:gd name="connsiteX20" fmla="*/ 11774 w 227708"/>
                      <a:gd name="connsiteY20" fmla="*/ 300567 h 304661"/>
                      <a:gd name="connsiteX21" fmla="*/ 24546 w 227708"/>
                      <a:gd name="connsiteY21" fmla="*/ 301445 h 304661"/>
                      <a:gd name="connsiteX22" fmla="*/ 40843 w 227708"/>
                      <a:gd name="connsiteY22" fmla="*/ 302322 h 304661"/>
                      <a:gd name="connsiteX23" fmla="*/ 57139 w 227708"/>
                      <a:gd name="connsiteY23" fmla="*/ 303200 h 304661"/>
                      <a:gd name="connsiteX24" fmla="*/ 70352 w 227708"/>
                      <a:gd name="connsiteY24" fmla="*/ 304516 h 304661"/>
                      <a:gd name="connsiteX25" fmla="*/ 75197 w 227708"/>
                      <a:gd name="connsiteY25" fmla="*/ 304955 h 304661"/>
                      <a:gd name="connsiteX26" fmla="*/ 76519 w 227708"/>
                      <a:gd name="connsiteY26" fmla="*/ 304955 h 304661"/>
                      <a:gd name="connsiteX27" fmla="*/ 76519 w 227708"/>
                      <a:gd name="connsiteY27" fmla="*/ 161473 h 304661"/>
                      <a:gd name="connsiteX28" fmla="*/ 139942 w 227708"/>
                      <a:gd name="connsiteY28" fmla="*/ 194382 h 304661"/>
                      <a:gd name="connsiteX29" fmla="*/ 199402 w 227708"/>
                      <a:gd name="connsiteY29" fmla="*/ 144799 h 304661"/>
                      <a:gd name="connsiteX30" fmla="*/ 199842 w 227708"/>
                      <a:gd name="connsiteY30" fmla="*/ 83809 h 304661"/>
                      <a:gd name="connsiteX31" fmla="*/ 199842 w 227708"/>
                      <a:gd name="connsiteY31" fmla="*/ 46073 h 304661"/>
                      <a:gd name="connsiteX32" fmla="*/ 200723 w 227708"/>
                      <a:gd name="connsiteY32" fmla="*/ 26328 h 304661"/>
                      <a:gd name="connsiteX33" fmla="*/ 205568 w 227708"/>
                      <a:gd name="connsiteY33" fmla="*/ 21940 h 304661"/>
                      <a:gd name="connsiteX34" fmla="*/ 227150 w 227708"/>
                      <a:gd name="connsiteY34" fmla="*/ 20624 h 304661"/>
                      <a:gd name="connsiteX35" fmla="*/ 234197 w 227708"/>
                      <a:gd name="connsiteY35" fmla="*/ 20624 h 304661"/>
                      <a:gd name="connsiteX36" fmla="*/ 234197 w 227708"/>
                      <a:gd name="connsiteY36" fmla="*/ 440 h 304661"/>
                      <a:gd name="connsiteX37" fmla="*/ 230673 w 227708"/>
                      <a:gd name="connsiteY37" fmla="*/ 440 h 304661"/>
                      <a:gd name="connsiteX38" fmla="*/ 220102 w 227708"/>
                      <a:gd name="connsiteY38" fmla="*/ 879 h 304661"/>
                      <a:gd name="connsiteX39" fmla="*/ 198080 w 227708"/>
                      <a:gd name="connsiteY39" fmla="*/ 1317 h 304661"/>
                      <a:gd name="connsiteX40" fmla="*/ 181344 w 227708"/>
                      <a:gd name="connsiteY40" fmla="*/ 1756 h 304661"/>
                      <a:gd name="connsiteX41" fmla="*/ 132014 w 227708"/>
                      <a:gd name="connsiteY41" fmla="*/ 440 h 304661"/>
                      <a:gd name="connsiteX42" fmla="*/ 128491 w 227708"/>
                      <a:gd name="connsiteY42" fmla="*/ 440 h 304661"/>
                      <a:gd name="connsiteX43" fmla="*/ 128491 w 227708"/>
                      <a:gd name="connsiteY43" fmla="*/ 20624 h 304661"/>
                      <a:gd name="connsiteX44" fmla="*/ 135538 w 227708"/>
                      <a:gd name="connsiteY44" fmla="*/ 20624 h 304661"/>
                      <a:gd name="connsiteX45" fmla="*/ 162405 w 227708"/>
                      <a:gd name="connsiteY45" fmla="*/ 27644 h 304661"/>
                      <a:gd name="connsiteX46" fmla="*/ 162845 w 227708"/>
                      <a:gd name="connsiteY46" fmla="*/ 88196 h 304661"/>
                      <a:gd name="connsiteX47" fmla="*/ 161964 w 227708"/>
                      <a:gd name="connsiteY47" fmla="*/ 150942 h 304661"/>
                      <a:gd name="connsiteX48" fmla="*/ 153155 w 227708"/>
                      <a:gd name="connsiteY48" fmla="*/ 169371 h 304661"/>
                      <a:gd name="connsiteX49" fmla="*/ 142585 w 227708"/>
                      <a:gd name="connsiteY49" fmla="*/ 176831 h 304661"/>
                      <a:gd name="connsiteX50" fmla="*/ 131133 w 227708"/>
                      <a:gd name="connsiteY50" fmla="*/ 177708 h 304661"/>
                      <a:gd name="connsiteX51" fmla="*/ 96338 w 227708"/>
                      <a:gd name="connsiteY51" fmla="*/ 162789 h 304661"/>
                      <a:gd name="connsiteX52" fmla="*/ 81363 w 227708"/>
                      <a:gd name="connsiteY52" fmla="*/ 138656 h 304661"/>
                      <a:gd name="connsiteX53" fmla="*/ 77840 w 227708"/>
                      <a:gd name="connsiteY53" fmla="*/ 102237 h 304661"/>
                      <a:gd name="connsiteX54" fmla="*/ 77840 w 227708"/>
                      <a:gd name="connsiteY54" fmla="*/ 74155 h 304661"/>
                      <a:gd name="connsiteX55" fmla="*/ 77840 w 227708"/>
                      <a:gd name="connsiteY55" fmla="*/ 47828 h 304661"/>
                      <a:gd name="connsiteX56" fmla="*/ 78280 w 227708"/>
                      <a:gd name="connsiteY56" fmla="*/ 30277 h 304661"/>
                      <a:gd name="connsiteX57" fmla="*/ 79602 w 227708"/>
                      <a:gd name="connsiteY57" fmla="*/ 24573 h 304661"/>
                      <a:gd name="connsiteX58" fmla="*/ 83566 w 227708"/>
                      <a:gd name="connsiteY58" fmla="*/ 21940 h 304661"/>
                      <a:gd name="connsiteX59" fmla="*/ 105147 w 227708"/>
                      <a:gd name="connsiteY59" fmla="*/ 20624 h 304661"/>
                      <a:gd name="connsiteX60" fmla="*/ 112194 w 227708"/>
                      <a:gd name="connsiteY60" fmla="*/ 20624 h 304661"/>
                      <a:gd name="connsiteX61" fmla="*/ 112194 w 227708"/>
                      <a:gd name="connsiteY61" fmla="*/ 440 h 304661"/>
                      <a:gd name="connsiteX62" fmla="*/ 108671 w 227708"/>
                      <a:gd name="connsiteY62" fmla="*/ 440 h 304661"/>
                      <a:gd name="connsiteX63" fmla="*/ 98541 w 227708"/>
                      <a:gd name="connsiteY63" fmla="*/ 879 h 304661"/>
                      <a:gd name="connsiteX64" fmla="*/ 76078 w 227708"/>
                      <a:gd name="connsiteY64" fmla="*/ 1317 h 304661"/>
                      <a:gd name="connsiteX65" fmla="*/ 59341 w 227708"/>
                      <a:gd name="connsiteY65" fmla="*/ 1756 h 304661"/>
                      <a:gd name="connsiteX66" fmla="*/ 10012 w 227708"/>
                      <a:gd name="connsiteY66" fmla="*/ 440 h 304661"/>
                      <a:gd name="connsiteX67" fmla="*/ 6488 w 227708"/>
                      <a:gd name="connsiteY67" fmla="*/ 440 h 304661"/>
                      <a:gd name="connsiteX68" fmla="*/ 6488 w 227708"/>
                      <a:gd name="connsiteY68" fmla="*/ 20624 h 304661"/>
                      <a:gd name="connsiteX69" fmla="*/ 13535 w 227708"/>
                      <a:gd name="connsiteY69" fmla="*/ 20624 h 30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27708" h="304661">
                        <a:moveTo>
                          <a:pt x="13535" y="20624"/>
                        </a:moveTo>
                        <a:lnTo>
                          <a:pt x="19702" y="20624"/>
                        </a:lnTo>
                        <a:cubicBezTo>
                          <a:pt x="31153" y="20624"/>
                          <a:pt x="38053" y="22672"/>
                          <a:pt x="40402" y="26767"/>
                        </a:cubicBezTo>
                        <a:lnTo>
                          <a:pt x="40402" y="30277"/>
                        </a:lnTo>
                        <a:cubicBezTo>
                          <a:pt x="40402" y="32910"/>
                          <a:pt x="40402" y="36274"/>
                          <a:pt x="40402" y="40369"/>
                        </a:cubicBezTo>
                        <a:cubicBezTo>
                          <a:pt x="40402" y="44464"/>
                          <a:pt x="40402" y="49291"/>
                          <a:pt x="40402" y="54849"/>
                        </a:cubicBezTo>
                        <a:cubicBezTo>
                          <a:pt x="40402" y="60407"/>
                          <a:pt x="40402" y="66696"/>
                          <a:pt x="40402" y="73717"/>
                        </a:cubicBezTo>
                        <a:cubicBezTo>
                          <a:pt x="40402" y="80737"/>
                          <a:pt x="40549" y="88050"/>
                          <a:pt x="40843" y="95656"/>
                        </a:cubicBezTo>
                        <a:cubicBezTo>
                          <a:pt x="41137" y="103261"/>
                          <a:pt x="41137" y="111306"/>
                          <a:pt x="40843" y="119789"/>
                        </a:cubicBezTo>
                        <a:cubicBezTo>
                          <a:pt x="40549" y="128272"/>
                          <a:pt x="40549" y="136609"/>
                          <a:pt x="40843" y="144799"/>
                        </a:cubicBezTo>
                        <a:cubicBezTo>
                          <a:pt x="40843" y="155623"/>
                          <a:pt x="40843" y="167031"/>
                          <a:pt x="40843" y="179024"/>
                        </a:cubicBezTo>
                        <a:cubicBezTo>
                          <a:pt x="40843" y="191018"/>
                          <a:pt x="40843" y="201987"/>
                          <a:pt x="40843" y="211933"/>
                        </a:cubicBezTo>
                        <a:cubicBezTo>
                          <a:pt x="40843" y="221879"/>
                          <a:pt x="40696" y="230655"/>
                          <a:pt x="40402" y="238260"/>
                        </a:cubicBezTo>
                        <a:cubicBezTo>
                          <a:pt x="40109" y="245866"/>
                          <a:pt x="40109" y="252301"/>
                          <a:pt x="40402" y="257567"/>
                        </a:cubicBezTo>
                        <a:cubicBezTo>
                          <a:pt x="40696" y="262832"/>
                          <a:pt x="40696" y="265319"/>
                          <a:pt x="40402" y="265026"/>
                        </a:cubicBezTo>
                        <a:cubicBezTo>
                          <a:pt x="39522" y="270584"/>
                          <a:pt x="37466" y="274240"/>
                          <a:pt x="34236" y="275995"/>
                        </a:cubicBezTo>
                        <a:cubicBezTo>
                          <a:pt x="31006" y="277751"/>
                          <a:pt x="24400" y="279067"/>
                          <a:pt x="14416" y="279944"/>
                        </a:cubicBezTo>
                        <a:lnTo>
                          <a:pt x="6488" y="279944"/>
                        </a:lnTo>
                        <a:lnTo>
                          <a:pt x="6488" y="290036"/>
                        </a:lnTo>
                        <a:cubicBezTo>
                          <a:pt x="6488" y="296764"/>
                          <a:pt x="6782" y="300128"/>
                          <a:pt x="7369" y="300128"/>
                        </a:cubicBezTo>
                        <a:lnTo>
                          <a:pt x="11774" y="300567"/>
                        </a:lnTo>
                        <a:cubicBezTo>
                          <a:pt x="14710" y="300860"/>
                          <a:pt x="18968" y="301152"/>
                          <a:pt x="24546" y="301445"/>
                        </a:cubicBezTo>
                        <a:cubicBezTo>
                          <a:pt x="30125" y="301738"/>
                          <a:pt x="35558" y="302030"/>
                          <a:pt x="40843" y="302322"/>
                        </a:cubicBezTo>
                        <a:cubicBezTo>
                          <a:pt x="45834" y="302615"/>
                          <a:pt x="51267" y="302907"/>
                          <a:pt x="57139" y="303200"/>
                        </a:cubicBezTo>
                        <a:cubicBezTo>
                          <a:pt x="63012" y="303493"/>
                          <a:pt x="67416" y="303931"/>
                          <a:pt x="70352" y="304516"/>
                        </a:cubicBezTo>
                        <a:cubicBezTo>
                          <a:pt x="73289" y="305101"/>
                          <a:pt x="74903" y="305248"/>
                          <a:pt x="75197" y="304955"/>
                        </a:cubicBezTo>
                        <a:lnTo>
                          <a:pt x="76519" y="304955"/>
                        </a:lnTo>
                        <a:lnTo>
                          <a:pt x="76519" y="161473"/>
                        </a:lnTo>
                        <a:cubicBezTo>
                          <a:pt x="94136" y="183412"/>
                          <a:pt x="115277" y="194382"/>
                          <a:pt x="139942" y="194382"/>
                        </a:cubicBezTo>
                        <a:cubicBezTo>
                          <a:pt x="176058" y="194382"/>
                          <a:pt x="195878" y="177854"/>
                          <a:pt x="199402" y="144799"/>
                        </a:cubicBezTo>
                        <a:cubicBezTo>
                          <a:pt x="199695" y="142752"/>
                          <a:pt x="199842" y="122421"/>
                          <a:pt x="199842" y="83809"/>
                        </a:cubicBezTo>
                        <a:lnTo>
                          <a:pt x="199842" y="46073"/>
                        </a:lnTo>
                        <a:cubicBezTo>
                          <a:pt x="199842" y="34957"/>
                          <a:pt x="200136" y="28376"/>
                          <a:pt x="200723" y="26328"/>
                        </a:cubicBezTo>
                        <a:cubicBezTo>
                          <a:pt x="201310" y="24280"/>
                          <a:pt x="202925" y="22818"/>
                          <a:pt x="205568" y="21940"/>
                        </a:cubicBezTo>
                        <a:cubicBezTo>
                          <a:pt x="211734" y="21063"/>
                          <a:pt x="218928" y="20624"/>
                          <a:pt x="227150" y="20624"/>
                        </a:cubicBezTo>
                        <a:lnTo>
                          <a:pt x="234197" y="20624"/>
                        </a:lnTo>
                        <a:lnTo>
                          <a:pt x="234197" y="440"/>
                        </a:lnTo>
                        <a:lnTo>
                          <a:pt x="230673" y="440"/>
                        </a:lnTo>
                        <a:lnTo>
                          <a:pt x="220102" y="879"/>
                        </a:lnTo>
                        <a:cubicBezTo>
                          <a:pt x="213349" y="1171"/>
                          <a:pt x="206008" y="1317"/>
                          <a:pt x="198080" y="1317"/>
                        </a:cubicBezTo>
                        <a:cubicBezTo>
                          <a:pt x="190152" y="1317"/>
                          <a:pt x="184573" y="1464"/>
                          <a:pt x="181344" y="1756"/>
                        </a:cubicBezTo>
                        <a:cubicBezTo>
                          <a:pt x="151100" y="1756"/>
                          <a:pt x="134657" y="1317"/>
                          <a:pt x="132014" y="440"/>
                        </a:cubicBezTo>
                        <a:lnTo>
                          <a:pt x="128491" y="440"/>
                        </a:lnTo>
                        <a:lnTo>
                          <a:pt x="128491" y="20624"/>
                        </a:lnTo>
                        <a:lnTo>
                          <a:pt x="135538" y="20624"/>
                        </a:lnTo>
                        <a:cubicBezTo>
                          <a:pt x="153449" y="20624"/>
                          <a:pt x="162405" y="22964"/>
                          <a:pt x="162405" y="27644"/>
                        </a:cubicBezTo>
                        <a:cubicBezTo>
                          <a:pt x="162698" y="28229"/>
                          <a:pt x="162845" y="48413"/>
                          <a:pt x="162845" y="88196"/>
                        </a:cubicBezTo>
                        <a:cubicBezTo>
                          <a:pt x="162551" y="127687"/>
                          <a:pt x="162258" y="148602"/>
                          <a:pt x="161964" y="150942"/>
                        </a:cubicBezTo>
                        <a:cubicBezTo>
                          <a:pt x="160202" y="159133"/>
                          <a:pt x="157266" y="165276"/>
                          <a:pt x="153155" y="169371"/>
                        </a:cubicBezTo>
                        <a:cubicBezTo>
                          <a:pt x="149045" y="173466"/>
                          <a:pt x="145521" y="175953"/>
                          <a:pt x="142585" y="176831"/>
                        </a:cubicBezTo>
                        <a:cubicBezTo>
                          <a:pt x="139648" y="177708"/>
                          <a:pt x="135831" y="178001"/>
                          <a:pt x="131133" y="177708"/>
                        </a:cubicBezTo>
                        <a:cubicBezTo>
                          <a:pt x="117920" y="177708"/>
                          <a:pt x="106322" y="172735"/>
                          <a:pt x="96338" y="162789"/>
                        </a:cubicBezTo>
                        <a:cubicBezTo>
                          <a:pt x="88410" y="154891"/>
                          <a:pt x="83419" y="146847"/>
                          <a:pt x="81363" y="138656"/>
                        </a:cubicBezTo>
                        <a:cubicBezTo>
                          <a:pt x="79308" y="130466"/>
                          <a:pt x="78134" y="118326"/>
                          <a:pt x="77840" y="102237"/>
                        </a:cubicBezTo>
                        <a:lnTo>
                          <a:pt x="77840" y="74155"/>
                        </a:lnTo>
                        <a:lnTo>
                          <a:pt x="77840" y="47828"/>
                        </a:lnTo>
                        <a:cubicBezTo>
                          <a:pt x="77840" y="39053"/>
                          <a:pt x="77987" y="33202"/>
                          <a:pt x="78280" y="30277"/>
                        </a:cubicBezTo>
                        <a:cubicBezTo>
                          <a:pt x="78574" y="27352"/>
                          <a:pt x="79015" y="25450"/>
                          <a:pt x="79602" y="24573"/>
                        </a:cubicBezTo>
                        <a:cubicBezTo>
                          <a:pt x="80189" y="23695"/>
                          <a:pt x="81510" y="22818"/>
                          <a:pt x="83566" y="21940"/>
                        </a:cubicBezTo>
                        <a:cubicBezTo>
                          <a:pt x="89732" y="21063"/>
                          <a:pt x="96926" y="20624"/>
                          <a:pt x="105147" y="20624"/>
                        </a:cubicBezTo>
                        <a:lnTo>
                          <a:pt x="112194" y="20624"/>
                        </a:lnTo>
                        <a:lnTo>
                          <a:pt x="112194" y="440"/>
                        </a:lnTo>
                        <a:lnTo>
                          <a:pt x="108671" y="440"/>
                        </a:lnTo>
                        <a:lnTo>
                          <a:pt x="98541" y="879"/>
                        </a:lnTo>
                        <a:cubicBezTo>
                          <a:pt x="91494" y="1171"/>
                          <a:pt x="84006" y="1317"/>
                          <a:pt x="76078" y="1317"/>
                        </a:cubicBezTo>
                        <a:cubicBezTo>
                          <a:pt x="68150" y="1317"/>
                          <a:pt x="62571" y="1464"/>
                          <a:pt x="59341" y="1756"/>
                        </a:cubicBezTo>
                        <a:cubicBezTo>
                          <a:pt x="29098" y="1756"/>
                          <a:pt x="12655" y="1317"/>
                          <a:pt x="10012" y="440"/>
                        </a:cubicBezTo>
                        <a:lnTo>
                          <a:pt x="6488" y="440"/>
                        </a:lnTo>
                        <a:lnTo>
                          <a:pt x="6488" y="20624"/>
                        </a:lnTo>
                        <a:lnTo>
                          <a:pt x="13535" y="20624"/>
                        </a:lnTo>
                        <a:close/>
                      </a:path>
                    </a:pathLst>
                  </a:custGeom>
                  <a:solidFill>
                    <a:schemeClr val="bg1"/>
                  </a:solidFill>
                  <a:ln w="0" cap="flat">
                    <a:noFill/>
                    <a:prstDash val="solid"/>
                    <a:miter/>
                  </a:ln>
                </p:spPr>
                <p:txBody>
                  <a:bodyPr rtlCol="0" anchor="ctr"/>
                  <a:lstStyle/>
                  <a:p>
                    <a:endParaRPr lang="ja-JP" altLang="en-US"/>
                  </a:p>
                </p:txBody>
              </p:sp>
              <p:sp>
                <p:nvSpPr>
                  <p:cNvPr id="135" name="フリーフォーム: 図形 134">
                    <a:extLst>
                      <a:ext uri="{FF2B5EF4-FFF2-40B4-BE49-F238E27FC236}">
                        <a16:creationId xmlns:a16="http://schemas.microsoft.com/office/drawing/2014/main" id="{1735355F-8000-FE53-5872-513D504EAA0D}"/>
                      </a:ext>
                    </a:extLst>
                  </p:cNvPr>
                  <p:cNvSpPr/>
                  <p:nvPr/>
                </p:nvSpPr>
                <p:spPr>
                  <a:xfrm flipV="1">
                    <a:off x="3788889" y="1200654"/>
                    <a:ext cx="202162" cy="201401"/>
                  </a:xfrm>
                  <a:custGeom>
                    <a:avLst/>
                    <a:gdLst>
                      <a:gd name="connsiteX0" fmla="*/ 52410 w 202162"/>
                      <a:gd name="connsiteY0" fmla="*/ 139353 h 201401"/>
                      <a:gd name="connsiteX1" fmla="*/ 42720 w 202162"/>
                      <a:gd name="connsiteY1" fmla="*/ 139353 h 201401"/>
                      <a:gd name="connsiteX2" fmla="*/ 26424 w 202162"/>
                      <a:gd name="connsiteY2" fmla="*/ 145934 h 201401"/>
                      <a:gd name="connsiteX3" fmla="*/ 19817 w 202162"/>
                      <a:gd name="connsiteY3" fmla="*/ 163047 h 201401"/>
                      <a:gd name="connsiteX4" fmla="*/ 34792 w 202162"/>
                      <a:gd name="connsiteY4" fmla="*/ 190251 h 201401"/>
                      <a:gd name="connsiteX5" fmla="*/ 88086 w 202162"/>
                      <a:gd name="connsiteY5" fmla="*/ 202098 h 201401"/>
                      <a:gd name="connsiteX6" fmla="*/ 140058 w 202162"/>
                      <a:gd name="connsiteY6" fmla="*/ 188057 h 201401"/>
                      <a:gd name="connsiteX7" fmla="*/ 166484 w 202162"/>
                      <a:gd name="connsiteY7" fmla="*/ 154710 h 201401"/>
                      <a:gd name="connsiteX8" fmla="*/ 168686 w 202162"/>
                      <a:gd name="connsiteY8" fmla="*/ 141108 h 201401"/>
                      <a:gd name="connsiteX9" fmla="*/ 169127 w 202162"/>
                      <a:gd name="connsiteY9" fmla="*/ 90648 h 201401"/>
                      <a:gd name="connsiteX10" fmla="*/ 169127 w 202162"/>
                      <a:gd name="connsiteY10" fmla="*/ 59933 h 201401"/>
                      <a:gd name="connsiteX11" fmla="*/ 171329 w 202162"/>
                      <a:gd name="connsiteY11" fmla="*/ 30973 h 201401"/>
                      <a:gd name="connsiteX12" fmla="*/ 180578 w 202162"/>
                      <a:gd name="connsiteY12" fmla="*/ 23075 h 201401"/>
                      <a:gd name="connsiteX13" fmla="*/ 189387 w 202162"/>
                      <a:gd name="connsiteY13" fmla="*/ 30096 h 201401"/>
                      <a:gd name="connsiteX14" fmla="*/ 191589 w 202162"/>
                      <a:gd name="connsiteY14" fmla="*/ 53351 h 201401"/>
                      <a:gd name="connsiteX15" fmla="*/ 191589 w 202162"/>
                      <a:gd name="connsiteY15" fmla="*/ 69147 h 201401"/>
                      <a:gd name="connsiteX16" fmla="*/ 209207 w 202162"/>
                      <a:gd name="connsiteY16" fmla="*/ 69147 h 201401"/>
                      <a:gd name="connsiteX17" fmla="*/ 209207 w 202162"/>
                      <a:gd name="connsiteY17" fmla="*/ 52035 h 201401"/>
                      <a:gd name="connsiteX18" fmla="*/ 207886 w 202162"/>
                      <a:gd name="connsiteY18" fmla="*/ 31412 h 201401"/>
                      <a:gd name="connsiteX19" fmla="*/ 192470 w 202162"/>
                      <a:gd name="connsiteY19" fmla="*/ 10789 h 201401"/>
                      <a:gd name="connsiteX20" fmla="*/ 168246 w 202162"/>
                      <a:gd name="connsiteY20" fmla="*/ 2891 h 201401"/>
                      <a:gd name="connsiteX21" fmla="*/ 147545 w 202162"/>
                      <a:gd name="connsiteY21" fmla="*/ 10789 h 201401"/>
                      <a:gd name="connsiteX22" fmla="*/ 136975 w 202162"/>
                      <a:gd name="connsiteY22" fmla="*/ 29218 h 201401"/>
                      <a:gd name="connsiteX23" fmla="*/ 136975 w 202162"/>
                      <a:gd name="connsiteY23" fmla="*/ 30973 h 201401"/>
                      <a:gd name="connsiteX24" fmla="*/ 136094 w 202162"/>
                      <a:gd name="connsiteY24" fmla="*/ 29657 h 201401"/>
                      <a:gd name="connsiteX25" fmla="*/ 133892 w 202162"/>
                      <a:gd name="connsiteY25" fmla="*/ 27024 h 201401"/>
                      <a:gd name="connsiteX26" fmla="*/ 130368 w 202162"/>
                      <a:gd name="connsiteY26" fmla="*/ 23075 h 201401"/>
                      <a:gd name="connsiteX27" fmla="*/ 125083 w 202162"/>
                      <a:gd name="connsiteY27" fmla="*/ 18249 h 201401"/>
                      <a:gd name="connsiteX28" fmla="*/ 118476 w 202162"/>
                      <a:gd name="connsiteY28" fmla="*/ 12983 h 201401"/>
                      <a:gd name="connsiteX29" fmla="*/ 110548 w 202162"/>
                      <a:gd name="connsiteY29" fmla="*/ 8157 h 201401"/>
                      <a:gd name="connsiteX30" fmla="*/ 100858 w 202162"/>
                      <a:gd name="connsiteY30" fmla="*/ 4646 h 201401"/>
                      <a:gd name="connsiteX31" fmla="*/ 89407 w 202162"/>
                      <a:gd name="connsiteY31" fmla="*/ 2014 h 201401"/>
                      <a:gd name="connsiteX32" fmla="*/ 75753 w 202162"/>
                      <a:gd name="connsiteY32" fmla="*/ 697 h 201401"/>
                      <a:gd name="connsiteX33" fmla="*/ 28186 w 202162"/>
                      <a:gd name="connsiteY33" fmla="*/ 14299 h 201401"/>
                      <a:gd name="connsiteX34" fmla="*/ 7044 w 202162"/>
                      <a:gd name="connsiteY34" fmla="*/ 52474 h 201401"/>
                      <a:gd name="connsiteX35" fmla="*/ 10127 w 202162"/>
                      <a:gd name="connsiteY35" fmla="*/ 70025 h 201401"/>
                      <a:gd name="connsiteX36" fmla="*/ 22019 w 202162"/>
                      <a:gd name="connsiteY36" fmla="*/ 88015 h 201401"/>
                      <a:gd name="connsiteX37" fmla="*/ 43161 w 202162"/>
                      <a:gd name="connsiteY37" fmla="*/ 104250 h 201401"/>
                      <a:gd name="connsiteX38" fmla="*/ 77515 w 202162"/>
                      <a:gd name="connsiteY38" fmla="*/ 116536 h 201401"/>
                      <a:gd name="connsiteX39" fmla="*/ 125964 w 202162"/>
                      <a:gd name="connsiteY39" fmla="*/ 123118 h 201401"/>
                      <a:gd name="connsiteX40" fmla="*/ 132130 w 202162"/>
                      <a:gd name="connsiteY40" fmla="*/ 123118 h 201401"/>
                      <a:gd name="connsiteX41" fmla="*/ 132130 w 202162"/>
                      <a:gd name="connsiteY41" fmla="*/ 132771 h 201401"/>
                      <a:gd name="connsiteX42" fmla="*/ 129487 w 202162"/>
                      <a:gd name="connsiteY42" fmla="*/ 154710 h 201401"/>
                      <a:gd name="connsiteX43" fmla="*/ 86764 w 202162"/>
                      <a:gd name="connsiteY43" fmla="*/ 185864 h 201401"/>
                      <a:gd name="connsiteX44" fmla="*/ 71789 w 202162"/>
                      <a:gd name="connsiteY44" fmla="*/ 185425 h 201401"/>
                      <a:gd name="connsiteX45" fmla="*/ 60778 w 202162"/>
                      <a:gd name="connsiteY45" fmla="*/ 183670 h 201401"/>
                      <a:gd name="connsiteX46" fmla="*/ 57255 w 202162"/>
                      <a:gd name="connsiteY46" fmla="*/ 182353 h 201401"/>
                      <a:gd name="connsiteX47" fmla="*/ 66944 w 202162"/>
                      <a:gd name="connsiteY47" fmla="*/ 163047 h 201401"/>
                      <a:gd name="connsiteX48" fmla="*/ 59897 w 202162"/>
                      <a:gd name="connsiteY48" fmla="*/ 145934 h 201401"/>
                      <a:gd name="connsiteX49" fmla="*/ 47565 w 202162"/>
                      <a:gd name="connsiteY49" fmla="*/ 52035 h 201401"/>
                      <a:gd name="connsiteX50" fmla="*/ 58136 w 202162"/>
                      <a:gd name="connsiteY50" fmla="*/ 27902 h 201401"/>
                      <a:gd name="connsiteX51" fmla="*/ 84122 w 202162"/>
                      <a:gd name="connsiteY51" fmla="*/ 16932 h 201401"/>
                      <a:gd name="connsiteX52" fmla="*/ 113631 w 202162"/>
                      <a:gd name="connsiteY52" fmla="*/ 27024 h 201401"/>
                      <a:gd name="connsiteX53" fmla="*/ 130808 w 202162"/>
                      <a:gd name="connsiteY53" fmla="*/ 53351 h 201401"/>
                      <a:gd name="connsiteX54" fmla="*/ 132130 w 202162"/>
                      <a:gd name="connsiteY54" fmla="*/ 82311 h 201401"/>
                      <a:gd name="connsiteX55" fmla="*/ 131689 w 202162"/>
                      <a:gd name="connsiteY55" fmla="*/ 107760 h 201401"/>
                      <a:gd name="connsiteX56" fmla="*/ 122440 w 202162"/>
                      <a:gd name="connsiteY56" fmla="*/ 107321 h 201401"/>
                      <a:gd name="connsiteX57" fmla="*/ 102620 w 202162"/>
                      <a:gd name="connsiteY57" fmla="*/ 103372 h 201401"/>
                      <a:gd name="connsiteX58" fmla="*/ 77075 w 202162"/>
                      <a:gd name="connsiteY58" fmla="*/ 94597 h 201401"/>
                      <a:gd name="connsiteX59" fmla="*/ 56814 w 202162"/>
                      <a:gd name="connsiteY59" fmla="*/ 78362 h 201401"/>
                      <a:gd name="connsiteX60" fmla="*/ 47565 w 202162"/>
                      <a:gd name="connsiteY60" fmla="*/ 52035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2162" h="201401">
                        <a:moveTo>
                          <a:pt x="52410" y="139353"/>
                        </a:moveTo>
                        <a:cubicBezTo>
                          <a:pt x="52410" y="139353"/>
                          <a:pt x="49180" y="139353"/>
                          <a:pt x="42720" y="139353"/>
                        </a:cubicBezTo>
                        <a:cubicBezTo>
                          <a:pt x="36260" y="139353"/>
                          <a:pt x="30828" y="141546"/>
                          <a:pt x="26424" y="145934"/>
                        </a:cubicBezTo>
                        <a:cubicBezTo>
                          <a:pt x="22019" y="150322"/>
                          <a:pt x="19817" y="156026"/>
                          <a:pt x="19817" y="163047"/>
                        </a:cubicBezTo>
                        <a:cubicBezTo>
                          <a:pt x="19817" y="173285"/>
                          <a:pt x="24809" y="182353"/>
                          <a:pt x="34792" y="190251"/>
                        </a:cubicBezTo>
                        <a:cubicBezTo>
                          <a:pt x="44776" y="198149"/>
                          <a:pt x="62540" y="202098"/>
                          <a:pt x="88086" y="202098"/>
                        </a:cubicBezTo>
                        <a:cubicBezTo>
                          <a:pt x="109521" y="202098"/>
                          <a:pt x="126844" y="197418"/>
                          <a:pt x="140058" y="188057"/>
                        </a:cubicBezTo>
                        <a:cubicBezTo>
                          <a:pt x="153271" y="178697"/>
                          <a:pt x="162080" y="167581"/>
                          <a:pt x="166484" y="154710"/>
                        </a:cubicBezTo>
                        <a:cubicBezTo>
                          <a:pt x="167952" y="150615"/>
                          <a:pt x="168686" y="146080"/>
                          <a:pt x="168686" y="141108"/>
                        </a:cubicBezTo>
                        <a:cubicBezTo>
                          <a:pt x="168686" y="136135"/>
                          <a:pt x="168833" y="119315"/>
                          <a:pt x="169127" y="90648"/>
                        </a:cubicBezTo>
                        <a:lnTo>
                          <a:pt x="169127" y="59933"/>
                        </a:lnTo>
                        <a:cubicBezTo>
                          <a:pt x="169127" y="45892"/>
                          <a:pt x="169861" y="36239"/>
                          <a:pt x="171329" y="30973"/>
                        </a:cubicBezTo>
                        <a:cubicBezTo>
                          <a:pt x="172797" y="25708"/>
                          <a:pt x="175880" y="23075"/>
                          <a:pt x="180578" y="23075"/>
                        </a:cubicBezTo>
                        <a:cubicBezTo>
                          <a:pt x="184983" y="23075"/>
                          <a:pt x="187919" y="25415"/>
                          <a:pt x="189387" y="30096"/>
                        </a:cubicBezTo>
                        <a:cubicBezTo>
                          <a:pt x="190855" y="34776"/>
                          <a:pt x="191589" y="42528"/>
                          <a:pt x="191589" y="53351"/>
                        </a:cubicBezTo>
                        <a:lnTo>
                          <a:pt x="191589" y="69147"/>
                        </a:lnTo>
                        <a:lnTo>
                          <a:pt x="209207" y="69147"/>
                        </a:lnTo>
                        <a:lnTo>
                          <a:pt x="209207" y="52035"/>
                        </a:lnTo>
                        <a:cubicBezTo>
                          <a:pt x="208913" y="40334"/>
                          <a:pt x="208473" y="33460"/>
                          <a:pt x="207886" y="31412"/>
                        </a:cubicBezTo>
                        <a:cubicBezTo>
                          <a:pt x="205243" y="22636"/>
                          <a:pt x="200104" y="15762"/>
                          <a:pt x="192470" y="10789"/>
                        </a:cubicBezTo>
                        <a:cubicBezTo>
                          <a:pt x="184836" y="5816"/>
                          <a:pt x="176761" y="3184"/>
                          <a:pt x="168246" y="2891"/>
                        </a:cubicBezTo>
                        <a:cubicBezTo>
                          <a:pt x="159731" y="2599"/>
                          <a:pt x="152830" y="5231"/>
                          <a:pt x="147545" y="10789"/>
                        </a:cubicBezTo>
                        <a:cubicBezTo>
                          <a:pt x="142260" y="16347"/>
                          <a:pt x="138736" y="22490"/>
                          <a:pt x="136975" y="29218"/>
                        </a:cubicBezTo>
                        <a:lnTo>
                          <a:pt x="136975" y="30973"/>
                        </a:lnTo>
                        <a:lnTo>
                          <a:pt x="136094" y="29657"/>
                        </a:lnTo>
                        <a:cubicBezTo>
                          <a:pt x="135507" y="28779"/>
                          <a:pt x="134772" y="27902"/>
                          <a:pt x="133892" y="27024"/>
                        </a:cubicBezTo>
                        <a:cubicBezTo>
                          <a:pt x="133011" y="26147"/>
                          <a:pt x="131836" y="24830"/>
                          <a:pt x="130368" y="23075"/>
                        </a:cubicBezTo>
                        <a:cubicBezTo>
                          <a:pt x="128900" y="21320"/>
                          <a:pt x="127138" y="19711"/>
                          <a:pt x="125083" y="18249"/>
                        </a:cubicBezTo>
                        <a:cubicBezTo>
                          <a:pt x="123027" y="16786"/>
                          <a:pt x="120825" y="15031"/>
                          <a:pt x="118476" y="12983"/>
                        </a:cubicBezTo>
                        <a:cubicBezTo>
                          <a:pt x="116127" y="10935"/>
                          <a:pt x="113485" y="9327"/>
                          <a:pt x="110548" y="8157"/>
                        </a:cubicBezTo>
                        <a:cubicBezTo>
                          <a:pt x="107612" y="6986"/>
                          <a:pt x="104382" y="5816"/>
                          <a:pt x="100858" y="4646"/>
                        </a:cubicBezTo>
                        <a:cubicBezTo>
                          <a:pt x="97335" y="3476"/>
                          <a:pt x="93518" y="2599"/>
                          <a:pt x="89407" y="2014"/>
                        </a:cubicBezTo>
                        <a:cubicBezTo>
                          <a:pt x="85296" y="1429"/>
                          <a:pt x="80745" y="990"/>
                          <a:pt x="75753" y="697"/>
                        </a:cubicBezTo>
                        <a:cubicBezTo>
                          <a:pt x="58136" y="697"/>
                          <a:pt x="42280" y="5231"/>
                          <a:pt x="28186" y="14299"/>
                        </a:cubicBezTo>
                        <a:cubicBezTo>
                          <a:pt x="14091" y="23368"/>
                          <a:pt x="7044" y="36092"/>
                          <a:pt x="7044" y="52474"/>
                        </a:cubicBezTo>
                        <a:cubicBezTo>
                          <a:pt x="7044" y="58617"/>
                          <a:pt x="8072" y="64467"/>
                          <a:pt x="10127" y="70025"/>
                        </a:cubicBezTo>
                        <a:cubicBezTo>
                          <a:pt x="12183" y="75583"/>
                          <a:pt x="16147" y="81579"/>
                          <a:pt x="22019" y="88015"/>
                        </a:cubicBezTo>
                        <a:cubicBezTo>
                          <a:pt x="27892" y="94451"/>
                          <a:pt x="34939" y="99862"/>
                          <a:pt x="43161" y="104250"/>
                        </a:cubicBezTo>
                        <a:cubicBezTo>
                          <a:pt x="51382" y="108638"/>
                          <a:pt x="62834" y="112733"/>
                          <a:pt x="77515" y="116536"/>
                        </a:cubicBezTo>
                        <a:cubicBezTo>
                          <a:pt x="92196" y="120339"/>
                          <a:pt x="108346" y="122533"/>
                          <a:pt x="125964" y="123118"/>
                        </a:cubicBezTo>
                        <a:lnTo>
                          <a:pt x="132130" y="123118"/>
                        </a:lnTo>
                        <a:lnTo>
                          <a:pt x="132130" y="132771"/>
                        </a:lnTo>
                        <a:cubicBezTo>
                          <a:pt x="132130" y="142717"/>
                          <a:pt x="131249" y="150029"/>
                          <a:pt x="129487" y="154710"/>
                        </a:cubicBezTo>
                        <a:cubicBezTo>
                          <a:pt x="123027" y="175479"/>
                          <a:pt x="108786" y="185864"/>
                          <a:pt x="86764" y="185864"/>
                        </a:cubicBezTo>
                        <a:cubicBezTo>
                          <a:pt x="81479" y="185864"/>
                          <a:pt x="76487" y="185717"/>
                          <a:pt x="71789" y="185425"/>
                        </a:cubicBezTo>
                        <a:cubicBezTo>
                          <a:pt x="67091" y="185132"/>
                          <a:pt x="63421" y="184547"/>
                          <a:pt x="60778" y="183670"/>
                        </a:cubicBezTo>
                        <a:cubicBezTo>
                          <a:pt x="58136" y="182792"/>
                          <a:pt x="56961" y="182353"/>
                          <a:pt x="57255" y="182353"/>
                        </a:cubicBezTo>
                        <a:cubicBezTo>
                          <a:pt x="63715" y="177965"/>
                          <a:pt x="66944" y="171530"/>
                          <a:pt x="66944" y="163047"/>
                        </a:cubicBezTo>
                        <a:cubicBezTo>
                          <a:pt x="66944" y="155734"/>
                          <a:pt x="64596" y="150029"/>
                          <a:pt x="59897" y="145934"/>
                        </a:cubicBezTo>
                        <a:close/>
                        <a:moveTo>
                          <a:pt x="47565" y="52035"/>
                        </a:moveTo>
                        <a:cubicBezTo>
                          <a:pt x="47565" y="42967"/>
                          <a:pt x="51089" y="34922"/>
                          <a:pt x="58136" y="27902"/>
                        </a:cubicBezTo>
                        <a:cubicBezTo>
                          <a:pt x="65183" y="20881"/>
                          <a:pt x="73845" y="17225"/>
                          <a:pt x="84122" y="16932"/>
                        </a:cubicBezTo>
                        <a:cubicBezTo>
                          <a:pt x="95279" y="16932"/>
                          <a:pt x="105116" y="20296"/>
                          <a:pt x="113631" y="27024"/>
                        </a:cubicBezTo>
                        <a:cubicBezTo>
                          <a:pt x="122146" y="33752"/>
                          <a:pt x="127872" y="42528"/>
                          <a:pt x="130808" y="53351"/>
                        </a:cubicBezTo>
                        <a:cubicBezTo>
                          <a:pt x="131396" y="55399"/>
                          <a:pt x="131836" y="65052"/>
                          <a:pt x="132130" y="82311"/>
                        </a:cubicBezTo>
                        <a:cubicBezTo>
                          <a:pt x="132130" y="99277"/>
                          <a:pt x="131983" y="107760"/>
                          <a:pt x="131689" y="107760"/>
                        </a:cubicBezTo>
                        <a:cubicBezTo>
                          <a:pt x="129340" y="107760"/>
                          <a:pt x="126257" y="107614"/>
                          <a:pt x="122440" y="107321"/>
                        </a:cubicBezTo>
                        <a:cubicBezTo>
                          <a:pt x="118623" y="107029"/>
                          <a:pt x="112016" y="105712"/>
                          <a:pt x="102620" y="103372"/>
                        </a:cubicBezTo>
                        <a:cubicBezTo>
                          <a:pt x="93224" y="101032"/>
                          <a:pt x="84709" y="98107"/>
                          <a:pt x="77075" y="94597"/>
                        </a:cubicBezTo>
                        <a:cubicBezTo>
                          <a:pt x="69440" y="91086"/>
                          <a:pt x="62687" y="85675"/>
                          <a:pt x="56814" y="78362"/>
                        </a:cubicBezTo>
                        <a:cubicBezTo>
                          <a:pt x="50942" y="71049"/>
                          <a:pt x="47859" y="62273"/>
                          <a:pt x="47565" y="52035"/>
                        </a:cubicBezTo>
                        <a:close/>
                      </a:path>
                    </a:pathLst>
                  </a:custGeom>
                  <a:solidFill>
                    <a:schemeClr val="bg1"/>
                  </a:solidFill>
                  <a:ln w="0" cap="flat">
                    <a:noFill/>
                    <a:prstDash val="solid"/>
                    <a:miter/>
                  </a:ln>
                </p:spPr>
                <p:txBody>
                  <a:bodyPr rtlCol="0" anchor="ctr"/>
                  <a:lstStyle/>
                  <a:p>
                    <a:endParaRPr lang="ja-JP" altLang="en-US"/>
                  </a:p>
                </p:txBody>
              </p:sp>
              <p:sp>
                <p:nvSpPr>
                  <p:cNvPr id="136" name="フリーフォーム: 図形 135">
                    <a:extLst>
                      <a:ext uri="{FF2B5EF4-FFF2-40B4-BE49-F238E27FC236}">
                        <a16:creationId xmlns:a16="http://schemas.microsoft.com/office/drawing/2014/main" id="{0C32354A-0FAC-D37F-8680-84718864FE86}"/>
                      </a:ext>
                    </a:extLst>
                  </p:cNvPr>
                  <p:cNvSpPr/>
                  <p:nvPr/>
                </p:nvSpPr>
                <p:spPr>
                  <a:xfrm flipV="1">
                    <a:off x="4009110" y="1092567"/>
                    <a:ext cx="220661" cy="309488"/>
                  </a:xfrm>
                  <a:custGeom>
                    <a:avLst/>
                    <a:gdLst>
                      <a:gd name="connsiteX0" fmla="*/ 158175 w 220661"/>
                      <a:gd name="connsiteY0" fmla="*/ 222475 h 309488"/>
                      <a:gd name="connsiteX1" fmla="*/ 158175 w 220661"/>
                      <a:gd name="connsiteY1" fmla="*/ 240026 h 309488"/>
                      <a:gd name="connsiteX2" fmla="*/ 158616 w 220661"/>
                      <a:gd name="connsiteY2" fmla="*/ 254506 h 309488"/>
                      <a:gd name="connsiteX3" fmla="*/ 154211 w 220661"/>
                      <a:gd name="connsiteY3" fmla="*/ 279078 h 309488"/>
                      <a:gd name="connsiteX4" fmla="*/ 131749 w 220661"/>
                      <a:gd name="connsiteY4" fmla="*/ 284782 h 309488"/>
                      <a:gd name="connsiteX5" fmla="*/ 123821 w 220661"/>
                      <a:gd name="connsiteY5" fmla="*/ 284782 h 309488"/>
                      <a:gd name="connsiteX6" fmla="*/ 123821 w 220661"/>
                      <a:gd name="connsiteY6" fmla="*/ 294874 h 309488"/>
                      <a:gd name="connsiteX7" fmla="*/ 124702 w 220661"/>
                      <a:gd name="connsiteY7" fmla="*/ 304966 h 309488"/>
                      <a:gd name="connsiteX8" fmla="*/ 129106 w 220661"/>
                      <a:gd name="connsiteY8" fmla="*/ 305405 h 309488"/>
                      <a:gd name="connsiteX9" fmla="*/ 141879 w 220661"/>
                      <a:gd name="connsiteY9" fmla="*/ 306282 h 309488"/>
                      <a:gd name="connsiteX10" fmla="*/ 158175 w 220661"/>
                      <a:gd name="connsiteY10" fmla="*/ 307160 h 309488"/>
                      <a:gd name="connsiteX11" fmla="*/ 174472 w 220661"/>
                      <a:gd name="connsiteY11" fmla="*/ 308038 h 309488"/>
                      <a:gd name="connsiteX12" fmla="*/ 187685 w 220661"/>
                      <a:gd name="connsiteY12" fmla="*/ 309354 h 309488"/>
                      <a:gd name="connsiteX13" fmla="*/ 192530 w 220661"/>
                      <a:gd name="connsiteY13" fmla="*/ 309793 h 309488"/>
                      <a:gd name="connsiteX14" fmla="*/ 193851 w 220661"/>
                      <a:gd name="connsiteY14" fmla="*/ 309793 h 309488"/>
                      <a:gd name="connsiteX15" fmla="*/ 193851 w 220661"/>
                      <a:gd name="connsiteY15" fmla="*/ 176403 h 309488"/>
                      <a:gd name="connsiteX16" fmla="*/ 194292 w 220661"/>
                      <a:gd name="connsiteY16" fmla="*/ 40819 h 309488"/>
                      <a:gd name="connsiteX17" fmla="*/ 200458 w 220661"/>
                      <a:gd name="connsiteY17" fmla="*/ 29411 h 309488"/>
                      <a:gd name="connsiteX18" fmla="*/ 220278 w 220661"/>
                      <a:gd name="connsiteY18" fmla="*/ 25461 h 309488"/>
                      <a:gd name="connsiteX19" fmla="*/ 228206 w 220661"/>
                      <a:gd name="connsiteY19" fmla="*/ 25461 h 309488"/>
                      <a:gd name="connsiteX20" fmla="*/ 228206 w 220661"/>
                      <a:gd name="connsiteY20" fmla="*/ 5277 h 309488"/>
                      <a:gd name="connsiteX21" fmla="*/ 194732 w 220661"/>
                      <a:gd name="connsiteY21" fmla="*/ 3084 h 309488"/>
                      <a:gd name="connsiteX22" fmla="*/ 159937 w 220661"/>
                      <a:gd name="connsiteY22" fmla="*/ 451 h 309488"/>
                      <a:gd name="connsiteX23" fmla="*/ 156854 w 220661"/>
                      <a:gd name="connsiteY23" fmla="*/ 451 h 309488"/>
                      <a:gd name="connsiteX24" fmla="*/ 156854 w 220661"/>
                      <a:gd name="connsiteY24" fmla="*/ 24584 h 309488"/>
                      <a:gd name="connsiteX25" fmla="*/ 153330 w 220661"/>
                      <a:gd name="connsiteY25" fmla="*/ 21512 h 309488"/>
                      <a:gd name="connsiteX26" fmla="*/ 96073 w 220661"/>
                      <a:gd name="connsiteY26" fmla="*/ 451 h 309488"/>
                      <a:gd name="connsiteX27" fmla="*/ 34852 w 220661"/>
                      <a:gd name="connsiteY27" fmla="*/ 27217 h 309488"/>
                      <a:gd name="connsiteX28" fmla="*/ 7544 w 220661"/>
                      <a:gd name="connsiteY28" fmla="*/ 99616 h 309488"/>
                      <a:gd name="connsiteX29" fmla="*/ 35292 w 220661"/>
                      <a:gd name="connsiteY29" fmla="*/ 171137 h 309488"/>
                      <a:gd name="connsiteX30" fmla="*/ 100037 w 220661"/>
                      <a:gd name="connsiteY30" fmla="*/ 199219 h 309488"/>
                      <a:gd name="connsiteX31" fmla="*/ 158175 w 220661"/>
                      <a:gd name="connsiteY31" fmla="*/ 177719 h 309488"/>
                      <a:gd name="connsiteX32" fmla="*/ 158175 w 220661"/>
                      <a:gd name="connsiteY32" fmla="*/ 222475 h 309488"/>
                      <a:gd name="connsiteX33" fmla="*/ 156854 w 220661"/>
                      <a:gd name="connsiteY33" fmla="*/ 155341 h 309488"/>
                      <a:gd name="connsiteX34" fmla="*/ 107084 w 220661"/>
                      <a:gd name="connsiteY34" fmla="*/ 182984 h 309488"/>
                      <a:gd name="connsiteX35" fmla="*/ 68766 w 220661"/>
                      <a:gd name="connsiteY35" fmla="*/ 167188 h 309488"/>
                      <a:gd name="connsiteX36" fmla="*/ 53791 w 220661"/>
                      <a:gd name="connsiteY36" fmla="*/ 139106 h 309488"/>
                      <a:gd name="connsiteX37" fmla="*/ 50267 w 220661"/>
                      <a:gd name="connsiteY37" fmla="*/ 97861 h 309488"/>
                      <a:gd name="connsiteX38" fmla="*/ 53350 w 220661"/>
                      <a:gd name="connsiteY38" fmla="*/ 57931 h 309488"/>
                      <a:gd name="connsiteX39" fmla="*/ 68766 w 220661"/>
                      <a:gd name="connsiteY39" fmla="*/ 31166 h 309488"/>
                      <a:gd name="connsiteX40" fmla="*/ 103120 w 220661"/>
                      <a:gd name="connsiteY40" fmla="*/ 16686 h 309488"/>
                      <a:gd name="connsiteX41" fmla="*/ 156854 w 220661"/>
                      <a:gd name="connsiteY41" fmla="*/ 50472 h 309488"/>
                      <a:gd name="connsiteX42" fmla="*/ 156854 w 220661"/>
                      <a:gd name="connsiteY42" fmla="*/ 155341 h 30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0661" h="309488">
                        <a:moveTo>
                          <a:pt x="158175" y="222475"/>
                        </a:moveTo>
                        <a:cubicBezTo>
                          <a:pt x="158175" y="227155"/>
                          <a:pt x="158175" y="233006"/>
                          <a:pt x="158175" y="240026"/>
                        </a:cubicBezTo>
                        <a:cubicBezTo>
                          <a:pt x="158175" y="247047"/>
                          <a:pt x="158322" y="251873"/>
                          <a:pt x="158616" y="254506"/>
                        </a:cubicBezTo>
                        <a:cubicBezTo>
                          <a:pt x="158616" y="267670"/>
                          <a:pt x="157148" y="275860"/>
                          <a:pt x="154211" y="279078"/>
                        </a:cubicBezTo>
                        <a:cubicBezTo>
                          <a:pt x="151275" y="282296"/>
                          <a:pt x="143787" y="284197"/>
                          <a:pt x="131749" y="284782"/>
                        </a:cubicBezTo>
                        <a:lnTo>
                          <a:pt x="123821" y="284782"/>
                        </a:lnTo>
                        <a:lnTo>
                          <a:pt x="123821" y="294874"/>
                        </a:lnTo>
                        <a:cubicBezTo>
                          <a:pt x="123821" y="301602"/>
                          <a:pt x="124115" y="304966"/>
                          <a:pt x="124702" y="304966"/>
                        </a:cubicBezTo>
                        <a:lnTo>
                          <a:pt x="129106" y="305405"/>
                        </a:lnTo>
                        <a:cubicBezTo>
                          <a:pt x="132043" y="305698"/>
                          <a:pt x="136300" y="305990"/>
                          <a:pt x="141879" y="306282"/>
                        </a:cubicBezTo>
                        <a:cubicBezTo>
                          <a:pt x="147458" y="306575"/>
                          <a:pt x="152890" y="306867"/>
                          <a:pt x="158175" y="307160"/>
                        </a:cubicBezTo>
                        <a:cubicBezTo>
                          <a:pt x="163167" y="307453"/>
                          <a:pt x="168599" y="307745"/>
                          <a:pt x="174472" y="308038"/>
                        </a:cubicBezTo>
                        <a:cubicBezTo>
                          <a:pt x="180344" y="308330"/>
                          <a:pt x="184748" y="308769"/>
                          <a:pt x="187685" y="309354"/>
                        </a:cubicBezTo>
                        <a:cubicBezTo>
                          <a:pt x="190621" y="309939"/>
                          <a:pt x="192236" y="310085"/>
                          <a:pt x="192530" y="309793"/>
                        </a:cubicBezTo>
                        <a:lnTo>
                          <a:pt x="193851" y="309793"/>
                        </a:lnTo>
                        <a:lnTo>
                          <a:pt x="193851" y="176403"/>
                        </a:lnTo>
                        <a:cubicBezTo>
                          <a:pt x="193851" y="86891"/>
                          <a:pt x="193998" y="41696"/>
                          <a:pt x="194292" y="40819"/>
                        </a:cubicBezTo>
                        <a:cubicBezTo>
                          <a:pt x="195172" y="34968"/>
                          <a:pt x="197228" y="31166"/>
                          <a:pt x="200458" y="29411"/>
                        </a:cubicBezTo>
                        <a:cubicBezTo>
                          <a:pt x="203687" y="27655"/>
                          <a:pt x="210294" y="26339"/>
                          <a:pt x="220278" y="25461"/>
                        </a:cubicBezTo>
                        <a:lnTo>
                          <a:pt x="228206" y="25461"/>
                        </a:lnTo>
                        <a:lnTo>
                          <a:pt x="228206" y="5277"/>
                        </a:lnTo>
                        <a:cubicBezTo>
                          <a:pt x="227618" y="5277"/>
                          <a:pt x="216460" y="4546"/>
                          <a:pt x="194732" y="3084"/>
                        </a:cubicBezTo>
                        <a:cubicBezTo>
                          <a:pt x="173004" y="1621"/>
                          <a:pt x="161405" y="743"/>
                          <a:pt x="159937" y="451"/>
                        </a:cubicBezTo>
                        <a:lnTo>
                          <a:pt x="156854" y="451"/>
                        </a:lnTo>
                        <a:lnTo>
                          <a:pt x="156854" y="24584"/>
                        </a:lnTo>
                        <a:lnTo>
                          <a:pt x="153330" y="21512"/>
                        </a:lnTo>
                        <a:cubicBezTo>
                          <a:pt x="136300" y="7471"/>
                          <a:pt x="117214" y="451"/>
                          <a:pt x="96073" y="451"/>
                        </a:cubicBezTo>
                        <a:cubicBezTo>
                          <a:pt x="73464" y="451"/>
                          <a:pt x="53057" y="9373"/>
                          <a:pt x="34852" y="27217"/>
                        </a:cubicBezTo>
                        <a:cubicBezTo>
                          <a:pt x="16647" y="45060"/>
                          <a:pt x="7544" y="69194"/>
                          <a:pt x="7544" y="99616"/>
                        </a:cubicBezTo>
                        <a:cubicBezTo>
                          <a:pt x="7544" y="128868"/>
                          <a:pt x="16794" y="152708"/>
                          <a:pt x="35292" y="171137"/>
                        </a:cubicBezTo>
                        <a:cubicBezTo>
                          <a:pt x="53791" y="189566"/>
                          <a:pt x="75372" y="198927"/>
                          <a:pt x="100037" y="199219"/>
                        </a:cubicBezTo>
                        <a:cubicBezTo>
                          <a:pt x="122059" y="199219"/>
                          <a:pt x="141439" y="192053"/>
                          <a:pt x="158175" y="177719"/>
                        </a:cubicBezTo>
                        <a:lnTo>
                          <a:pt x="158175" y="222475"/>
                        </a:lnTo>
                        <a:close/>
                        <a:moveTo>
                          <a:pt x="156854" y="155341"/>
                        </a:moveTo>
                        <a:cubicBezTo>
                          <a:pt x="143641" y="173770"/>
                          <a:pt x="127051" y="182984"/>
                          <a:pt x="107084" y="182984"/>
                        </a:cubicBezTo>
                        <a:cubicBezTo>
                          <a:pt x="92696" y="182984"/>
                          <a:pt x="79923" y="177719"/>
                          <a:pt x="68766" y="167188"/>
                        </a:cubicBezTo>
                        <a:cubicBezTo>
                          <a:pt x="60838" y="158998"/>
                          <a:pt x="55846" y="149637"/>
                          <a:pt x="53791" y="139106"/>
                        </a:cubicBezTo>
                        <a:cubicBezTo>
                          <a:pt x="51735" y="128575"/>
                          <a:pt x="50561" y="114827"/>
                          <a:pt x="50267" y="97861"/>
                        </a:cubicBezTo>
                        <a:cubicBezTo>
                          <a:pt x="50267" y="81480"/>
                          <a:pt x="51295" y="68170"/>
                          <a:pt x="53350" y="57931"/>
                        </a:cubicBezTo>
                        <a:cubicBezTo>
                          <a:pt x="55406" y="47693"/>
                          <a:pt x="60544" y="38771"/>
                          <a:pt x="68766" y="31166"/>
                        </a:cubicBezTo>
                        <a:cubicBezTo>
                          <a:pt x="77575" y="21512"/>
                          <a:pt x="89026" y="16686"/>
                          <a:pt x="103120" y="16686"/>
                        </a:cubicBezTo>
                        <a:cubicBezTo>
                          <a:pt x="123968" y="16686"/>
                          <a:pt x="141879" y="27948"/>
                          <a:pt x="156854" y="50472"/>
                        </a:cubicBezTo>
                        <a:lnTo>
                          <a:pt x="156854" y="155341"/>
                        </a:lnTo>
                        <a:close/>
                      </a:path>
                    </a:pathLst>
                  </a:custGeom>
                  <a:solidFill>
                    <a:schemeClr val="bg1"/>
                  </a:solidFill>
                  <a:ln w="0" cap="flat">
                    <a:noFill/>
                    <a:prstDash val="solid"/>
                    <a:miter/>
                  </a:ln>
                </p:spPr>
                <p:txBody>
                  <a:bodyPr rtlCol="0" anchor="ctr"/>
                  <a:lstStyle/>
                  <a:p>
                    <a:endParaRPr lang="ja-JP" altLang="en-US"/>
                  </a:p>
                </p:txBody>
              </p:sp>
              <p:sp>
                <p:nvSpPr>
                  <p:cNvPr id="137" name="フリーフォーム: 図形 136">
                    <a:extLst>
                      <a:ext uri="{FF2B5EF4-FFF2-40B4-BE49-F238E27FC236}">
                        <a16:creationId xmlns:a16="http://schemas.microsoft.com/office/drawing/2014/main" id="{5B72178D-3C1C-E4A0-9EDC-37DE02CE52D6}"/>
                      </a:ext>
                    </a:extLst>
                  </p:cNvPr>
                  <p:cNvSpPr/>
                  <p:nvPr/>
                </p:nvSpPr>
                <p:spPr>
                  <a:xfrm flipV="1">
                    <a:off x="4251353" y="1200654"/>
                    <a:ext cx="170450" cy="201401"/>
                  </a:xfrm>
                  <a:custGeom>
                    <a:avLst/>
                    <a:gdLst>
                      <a:gd name="connsiteX0" fmla="*/ 8100 w 170450"/>
                      <a:gd name="connsiteY0" fmla="*/ 101178 h 201401"/>
                      <a:gd name="connsiteX1" fmla="*/ 16909 w 170450"/>
                      <a:gd name="connsiteY1" fmla="*/ 145057 h 201401"/>
                      <a:gd name="connsiteX2" fmla="*/ 38931 w 170450"/>
                      <a:gd name="connsiteY2" fmla="*/ 177088 h 201401"/>
                      <a:gd name="connsiteX3" fmla="*/ 67560 w 170450"/>
                      <a:gd name="connsiteY3" fmla="*/ 195517 h 201401"/>
                      <a:gd name="connsiteX4" fmla="*/ 96629 w 170450"/>
                      <a:gd name="connsiteY4" fmla="*/ 202098 h 201401"/>
                      <a:gd name="connsiteX5" fmla="*/ 136709 w 170450"/>
                      <a:gd name="connsiteY5" fmla="*/ 194200 h 201401"/>
                      <a:gd name="connsiteX6" fmla="*/ 162255 w 170450"/>
                      <a:gd name="connsiteY6" fmla="*/ 172261 h 201401"/>
                      <a:gd name="connsiteX7" fmla="*/ 174587 w 170450"/>
                      <a:gd name="connsiteY7" fmla="*/ 144179 h 201401"/>
                      <a:gd name="connsiteX8" fmla="*/ 178551 w 170450"/>
                      <a:gd name="connsiteY8" fmla="*/ 113026 h 201401"/>
                      <a:gd name="connsiteX9" fmla="*/ 175468 w 170450"/>
                      <a:gd name="connsiteY9" fmla="*/ 106883 h 201401"/>
                      <a:gd name="connsiteX10" fmla="*/ 51264 w 170450"/>
                      <a:gd name="connsiteY10" fmla="*/ 106883 h 201401"/>
                      <a:gd name="connsiteX11" fmla="*/ 51264 w 170450"/>
                      <a:gd name="connsiteY11" fmla="*/ 100301 h 201401"/>
                      <a:gd name="connsiteX12" fmla="*/ 95308 w 170450"/>
                      <a:gd name="connsiteY12" fmla="*/ 21320 h 201401"/>
                      <a:gd name="connsiteX13" fmla="*/ 114687 w 170450"/>
                      <a:gd name="connsiteY13" fmla="*/ 18687 h 201401"/>
                      <a:gd name="connsiteX14" fmla="*/ 146399 w 170450"/>
                      <a:gd name="connsiteY14" fmla="*/ 32728 h 201401"/>
                      <a:gd name="connsiteX15" fmla="*/ 158291 w 170450"/>
                      <a:gd name="connsiteY15" fmla="*/ 51157 h 201401"/>
                      <a:gd name="connsiteX16" fmla="*/ 162695 w 170450"/>
                      <a:gd name="connsiteY16" fmla="*/ 61688 h 201401"/>
                      <a:gd name="connsiteX17" fmla="*/ 169742 w 170450"/>
                      <a:gd name="connsiteY17" fmla="*/ 63004 h 201401"/>
                      <a:gd name="connsiteX18" fmla="*/ 171064 w 170450"/>
                      <a:gd name="connsiteY18" fmla="*/ 63004 h 201401"/>
                      <a:gd name="connsiteX19" fmla="*/ 178551 w 170450"/>
                      <a:gd name="connsiteY19" fmla="*/ 58617 h 201401"/>
                      <a:gd name="connsiteX20" fmla="*/ 177230 w 170450"/>
                      <a:gd name="connsiteY20" fmla="*/ 52912 h 201401"/>
                      <a:gd name="connsiteX21" fmla="*/ 149482 w 170450"/>
                      <a:gd name="connsiteY21" fmla="*/ 14738 h 201401"/>
                      <a:gd name="connsiteX22" fmla="*/ 105878 w 170450"/>
                      <a:gd name="connsiteY22" fmla="*/ 697 h 201401"/>
                      <a:gd name="connsiteX23" fmla="*/ 36289 w 170450"/>
                      <a:gd name="connsiteY23" fmla="*/ 30973 h 201401"/>
                      <a:gd name="connsiteX24" fmla="*/ 8100 w 170450"/>
                      <a:gd name="connsiteY24" fmla="*/ 101178 h 201401"/>
                      <a:gd name="connsiteX25" fmla="*/ 142435 w 170450"/>
                      <a:gd name="connsiteY25" fmla="*/ 126189 h 201401"/>
                      <a:gd name="connsiteX26" fmla="*/ 100593 w 170450"/>
                      <a:gd name="connsiteY26" fmla="*/ 185864 h 201401"/>
                      <a:gd name="connsiteX27" fmla="*/ 99712 w 170450"/>
                      <a:gd name="connsiteY27" fmla="*/ 185864 h 201401"/>
                      <a:gd name="connsiteX28" fmla="*/ 92665 w 170450"/>
                      <a:gd name="connsiteY28" fmla="*/ 185425 h 201401"/>
                      <a:gd name="connsiteX29" fmla="*/ 81654 w 170450"/>
                      <a:gd name="connsiteY29" fmla="*/ 181914 h 201401"/>
                      <a:gd name="connsiteX30" fmla="*/ 68881 w 170450"/>
                      <a:gd name="connsiteY30" fmla="*/ 172700 h 201401"/>
                      <a:gd name="connsiteX31" fmla="*/ 58751 w 170450"/>
                      <a:gd name="connsiteY31" fmla="*/ 154710 h 201401"/>
                      <a:gd name="connsiteX32" fmla="*/ 51704 w 170450"/>
                      <a:gd name="connsiteY32" fmla="*/ 125750 h 201401"/>
                      <a:gd name="connsiteX33" fmla="*/ 51704 w 170450"/>
                      <a:gd name="connsiteY33" fmla="*/ 122679 h 201401"/>
                      <a:gd name="connsiteX34" fmla="*/ 142435 w 170450"/>
                      <a:gd name="connsiteY34" fmla="*/ 122679 h 201401"/>
                      <a:gd name="connsiteX35" fmla="*/ 142435 w 170450"/>
                      <a:gd name="connsiteY35" fmla="*/ 12618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450" h="201401">
                        <a:moveTo>
                          <a:pt x="8100" y="101178"/>
                        </a:moveTo>
                        <a:cubicBezTo>
                          <a:pt x="8100" y="117267"/>
                          <a:pt x="11037" y="131893"/>
                          <a:pt x="16909" y="145057"/>
                        </a:cubicBezTo>
                        <a:cubicBezTo>
                          <a:pt x="22782" y="158220"/>
                          <a:pt x="30122" y="168897"/>
                          <a:pt x="38931" y="177088"/>
                        </a:cubicBezTo>
                        <a:cubicBezTo>
                          <a:pt x="47740" y="185279"/>
                          <a:pt x="57283" y="191422"/>
                          <a:pt x="67560" y="195517"/>
                        </a:cubicBezTo>
                        <a:cubicBezTo>
                          <a:pt x="77837" y="199612"/>
                          <a:pt x="87527" y="201806"/>
                          <a:pt x="96629" y="202098"/>
                        </a:cubicBezTo>
                        <a:cubicBezTo>
                          <a:pt x="112191" y="202098"/>
                          <a:pt x="125552" y="199466"/>
                          <a:pt x="136709" y="194200"/>
                        </a:cubicBezTo>
                        <a:cubicBezTo>
                          <a:pt x="147867" y="188935"/>
                          <a:pt x="156382" y="181622"/>
                          <a:pt x="162255" y="172261"/>
                        </a:cubicBezTo>
                        <a:cubicBezTo>
                          <a:pt x="168127" y="162901"/>
                          <a:pt x="172238" y="153540"/>
                          <a:pt x="174587" y="144179"/>
                        </a:cubicBezTo>
                        <a:cubicBezTo>
                          <a:pt x="176936" y="134819"/>
                          <a:pt x="178257" y="124434"/>
                          <a:pt x="178551" y="113026"/>
                        </a:cubicBezTo>
                        <a:cubicBezTo>
                          <a:pt x="178551" y="110978"/>
                          <a:pt x="177524" y="108930"/>
                          <a:pt x="175468" y="106883"/>
                        </a:cubicBezTo>
                        <a:lnTo>
                          <a:pt x="51264" y="106883"/>
                        </a:lnTo>
                        <a:lnTo>
                          <a:pt x="51264" y="100301"/>
                        </a:lnTo>
                        <a:cubicBezTo>
                          <a:pt x="51264" y="57008"/>
                          <a:pt x="65945" y="30681"/>
                          <a:pt x="95308" y="21320"/>
                        </a:cubicBezTo>
                        <a:cubicBezTo>
                          <a:pt x="101180" y="19565"/>
                          <a:pt x="107640" y="18687"/>
                          <a:pt x="114687" y="18687"/>
                        </a:cubicBezTo>
                        <a:cubicBezTo>
                          <a:pt x="127020" y="18687"/>
                          <a:pt x="137590" y="23368"/>
                          <a:pt x="146399" y="32728"/>
                        </a:cubicBezTo>
                        <a:cubicBezTo>
                          <a:pt x="151391" y="37701"/>
                          <a:pt x="155354" y="43844"/>
                          <a:pt x="158291" y="51157"/>
                        </a:cubicBezTo>
                        <a:lnTo>
                          <a:pt x="162695" y="61688"/>
                        </a:lnTo>
                        <a:cubicBezTo>
                          <a:pt x="163576" y="62566"/>
                          <a:pt x="165925" y="63004"/>
                          <a:pt x="169742" y="63004"/>
                        </a:cubicBezTo>
                        <a:lnTo>
                          <a:pt x="171064" y="63004"/>
                        </a:lnTo>
                        <a:cubicBezTo>
                          <a:pt x="176055" y="63004"/>
                          <a:pt x="178551" y="61542"/>
                          <a:pt x="178551" y="58617"/>
                        </a:cubicBezTo>
                        <a:cubicBezTo>
                          <a:pt x="178551" y="57446"/>
                          <a:pt x="178111" y="55545"/>
                          <a:pt x="177230" y="52912"/>
                        </a:cubicBezTo>
                        <a:cubicBezTo>
                          <a:pt x="171651" y="36824"/>
                          <a:pt x="162402" y="24099"/>
                          <a:pt x="149482" y="14738"/>
                        </a:cubicBezTo>
                        <a:cubicBezTo>
                          <a:pt x="136563" y="5378"/>
                          <a:pt x="122028" y="697"/>
                          <a:pt x="105878" y="697"/>
                        </a:cubicBezTo>
                        <a:cubicBezTo>
                          <a:pt x="77984" y="697"/>
                          <a:pt x="54787" y="10789"/>
                          <a:pt x="36289" y="30973"/>
                        </a:cubicBezTo>
                        <a:cubicBezTo>
                          <a:pt x="17790" y="51157"/>
                          <a:pt x="8394" y="74559"/>
                          <a:pt x="8100" y="101178"/>
                        </a:cubicBezTo>
                        <a:close/>
                        <a:moveTo>
                          <a:pt x="142435" y="126189"/>
                        </a:moveTo>
                        <a:cubicBezTo>
                          <a:pt x="139205" y="163632"/>
                          <a:pt x="125258" y="183523"/>
                          <a:pt x="100593" y="185864"/>
                        </a:cubicBezTo>
                        <a:lnTo>
                          <a:pt x="99712" y="185864"/>
                        </a:lnTo>
                        <a:cubicBezTo>
                          <a:pt x="97363" y="185864"/>
                          <a:pt x="95014" y="185717"/>
                          <a:pt x="92665" y="185425"/>
                        </a:cubicBezTo>
                        <a:cubicBezTo>
                          <a:pt x="90316" y="185132"/>
                          <a:pt x="86646" y="183962"/>
                          <a:pt x="81654" y="181914"/>
                        </a:cubicBezTo>
                        <a:cubicBezTo>
                          <a:pt x="76663" y="179867"/>
                          <a:pt x="72405" y="176795"/>
                          <a:pt x="68881" y="172700"/>
                        </a:cubicBezTo>
                        <a:cubicBezTo>
                          <a:pt x="65358" y="168605"/>
                          <a:pt x="61981" y="162608"/>
                          <a:pt x="58751" y="154710"/>
                        </a:cubicBezTo>
                        <a:cubicBezTo>
                          <a:pt x="55521" y="146812"/>
                          <a:pt x="53172" y="137159"/>
                          <a:pt x="51704" y="125750"/>
                        </a:cubicBezTo>
                        <a:lnTo>
                          <a:pt x="51704" y="122679"/>
                        </a:lnTo>
                        <a:lnTo>
                          <a:pt x="142435" y="122679"/>
                        </a:lnTo>
                        <a:lnTo>
                          <a:pt x="142435" y="126189"/>
                        </a:lnTo>
                        <a:close/>
                      </a:path>
                    </a:pathLst>
                  </a:custGeom>
                  <a:solidFill>
                    <a:schemeClr val="bg1"/>
                  </a:solidFill>
                  <a:ln w="0" cap="flat">
                    <a:noFill/>
                    <a:prstDash val="solid"/>
                    <a:miter/>
                  </a:ln>
                </p:spPr>
                <p:txBody>
                  <a:bodyPr rtlCol="0" anchor="ctr"/>
                  <a:lstStyle/>
                  <a:p>
                    <a:endParaRPr lang="ja-JP" altLang="en-US"/>
                  </a:p>
                </p:txBody>
              </p:sp>
              <p:sp>
                <p:nvSpPr>
                  <p:cNvPr id="138" name="フリーフォーム: 図形 137">
                    <a:extLst>
                      <a:ext uri="{FF2B5EF4-FFF2-40B4-BE49-F238E27FC236}">
                        <a16:creationId xmlns:a16="http://schemas.microsoft.com/office/drawing/2014/main" id="{9881B6B0-948F-FF45-D8A5-C95505F8DAF5}"/>
                      </a:ext>
                    </a:extLst>
                  </p:cNvPr>
                  <p:cNvSpPr/>
                  <p:nvPr/>
                </p:nvSpPr>
                <p:spPr>
                  <a:xfrm flipV="1">
                    <a:off x="4459241" y="1087887"/>
                    <a:ext cx="268669" cy="318556"/>
                  </a:xfrm>
                  <a:custGeom>
                    <a:avLst/>
                    <a:gdLst>
                      <a:gd name="connsiteX0" fmla="*/ 8544 w 268669"/>
                      <a:gd name="connsiteY0" fmla="*/ 159728 h 318556"/>
                      <a:gd name="connsiteX1" fmla="*/ 23079 w 268669"/>
                      <a:gd name="connsiteY1" fmla="*/ 229056 h 318556"/>
                      <a:gd name="connsiteX2" fmla="*/ 60516 w 268669"/>
                      <a:gd name="connsiteY2" fmla="*/ 279516 h 318556"/>
                      <a:gd name="connsiteX3" fmla="*/ 108525 w 268669"/>
                      <a:gd name="connsiteY3" fmla="*/ 308476 h 318556"/>
                      <a:gd name="connsiteX4" fmla="*/ 156092 w 268669"/>
                      <a:gd name="connsiteY4" fmla="*/ 319006 h 318556"/>
                      <a:gd name="connsiteX5" fmla="*/ 160056 w 268669"/>
                      <a:gd name="connsiteY5" fmla="*/ 319006 h 318556"/>
                      <a:gd name="connsiteX6" fmla="*/ 163580 w 268669"/>
                      <a:gd name="connsiteY6" fmla="*/ 318568 h 318556"/>
                      <a:gd name="connsiteX7" fmla="*/ 234491 w 268669"/>
                      <a:gd name="connsiteY7" fmla="*/ 288730 h 318556"/>
                      <a:gd name="connsiteX8" fmla="*/ 240217 w 268669"/>
                      <a:gd name="connsiteY8" fmla="*/ 283465 h 318556"/>
                      <a:gd name="connsiteX9" fmla="*/ 253430 w 268669"/>
                      <a:gd name="connsiteY9" fmla="*/ 300578 h 318556"/>
                      <a:gd name="connsiteX10" fmla="*/ 267083 w 268669"/>
                      <a:gd name="connsiteY10" fmla="*/ 318568 h 318556"/>
                      <a:gd name="connsiteX11" fmla="*/ 268845 w 268669"/>
                      <a:gd name="connsiteY11" fmla="*/ 318568 h 318556"/>
                      <a:gd name="connsiteX12" fmla="*/ 271488 w 268669"/>
                      <a:gd name="connsiteY12" fmla="*/ 319006 h 318556"/>
                      <a:gd name="connsiteX13" fmla="*/ 273250 w 268669"/>
                      <a:gd name="connsiteY13" fmla="*/ 319006 h 318556"/>
                      <a:gd name="connsiteX14" fmla="*/ 277214 w 268669"/>
                      <a:gd name="connsiteY14" fmla="*/ 316374 h 318556"/>
                      <a:gd name="connsiteX15" fmla="*/ 277214 w 268669"/>
                      <a:gd name="connsiteY15" fmla="*/ 193515 h 318556"/>
                      <a:gd name="connsiteX16" fmla="*/ 274571 w 268669"/>
                      <a:gd name="connsiteY16" fmla="*/ 190882 h 318556"/>
                      <a:gd name="connsiteX17" fmla="*/ 259596 w 268669"/>
                      <a:gd name="connsiteY17" fmla="*/ 190882 h 318556"/>
                      <a:gd name="connsiteX18" fmla="*/ 256513 w 268669"/>
                      <a:gd name="connsiteY18" fmla="*/ 198341 h 318556"/>
                      <a:gd name="connsiteX19" fmla="*/ 235372 w 268669"/>
                      <a:gd name="connsiteY19" fmla="*/ 260648 h 318556"/>
                      <a:gd name="connsiteX20" fmla="*/ 193530 w 268669"/>
                      <a:gd name="connsiteY20" fmla="*/ 295312 h 318556"/>
                      <a:gd name="connsiteX21" fmla="*/ 171508 w 268669"/>
                      <a:gd name="connsiteY21" fmla="*/ 298384 h 318556"/>
                      <a:gd name="connsiteX22" fmla="*/ 94871 w 268669"/>
                      <a:gd name="connsiteY22" fmla="*/ 267669 h 318556"/>
                      <a:gd name="connsiteX23" fmla="*/ 60076 w 268669"/>
                      <a:gd name="connsiteY23" fmla="*/ 159728 h 318556"/>
                      <a:gd name="connsiteX24" fmla="*/ 76813 w 268669"/>
                      <a:gd name="connsiteY24" fmla="*/ 75921 h 318556"/>
                      <a:gd name="connsiteX25" fmla="*/ 99716 w 268669"/>
                      <a:gd name="connsiteY25" fmla="*/ 46522 h 318556"/>
                      <a:gd name="connsiteX26" fmla="*/ 128344 w 268669"/>
                      <a:gd name="connsiteY26" fmla="*/ 29410 h 318556"/>
                      <a:gd name="connsiteX27" fmla="*/ 153009 w 268669"/>
                      <a:gd name="connsiteY27" fmla="*/ 22389 h 318556"/>
                      <a:gd name="connsiteX28" fmla="*/ 172389 w 268669"/>
                      <a:gd name="connsiteY28" fmla="*/ 20195 h 318556"/>
                      <a:gd name="connsiteX29" fmla="*/ 235372 w 268669"/>
                      <a:gd name="connsiteY29" fmla="*/ 50471 h 318556"/>
                      <a:gd name="connsiteX30" fmla="*/ 259596 w 268669"/>
                      <a:gd name="connsiteY30" fmla="*/ 116728 h 318556"/>
                      <a:gd name="connsiteX31" fmla="*/ 262239 w 268669"/>
                      <a:gd name="connsiteY31" fmla="*/ 122432 h 318556"/>
                      <a:gd name="connsiteX32" fmla="*/ 274571 w 268669"/>
                      <a:gd name="connsiteY32" fmla="*/ 122432 h 318556"/>
                      <a:gd name="connsiteX33" fmla="*/ 277214 w 268669"/>
                      <a:gd name="connsiteY33" fmla="*/ 119799 h 318556"/>
                      <a:gd name="connsiteX34" fmla="*/ 277214 w 268669"/>
                      <a:gd name="connsiteY34" fmla="*/ 113217 h 318556"/>
                      <a:gd name="connsiteX35" fmla="*/ 243740 w 268669"/>
                      <a:gd name="connsiteY35" fmla="*/ 34236 h 318556"/>
                      <a:gd name="connsiteX36" fmla="*/ 161378 w 268669"/>
                      <a:gd name="connsiteY36" fmla="*/ 450 h 318556"/>
                      <a:gd name="connsiteX37" fmla="*/ 53910 w 268669"/>
                      <a:gd name="connsiteY37" fmla="*/ 46084 h 318556"/>
                      <a:gd name="connsiteX38" fmla="*/ 8544 w 268669"/>
                      <a:gd name="connsiteY38" fmla="*/ 159728 h 31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68669" h="318556">
                        <a:moveTo>
                          <a:pt x="8544" y="159728"/>
                        </a:moveTo>
                        <a:cubicBezTo>
                          <a:pt x="8544" y="184885"/>
                          <a:pt x="13389" y="207994"/>
                          <a:pt x="23079" y="229056"/>
                        </a:cubicBezTo>
                        <a:cubicBezTo>
                          <a:pt x="32769" y="250118"/>
                          <a:pt x="45248" y="266937"/>
                          <a:pt x="60516" y="279516"/>
                        </a:cubicBezTo>
                        <a:cubicBezTo>
                          <a:pt x="75785" y="292095"/>
                          <a:pt x="91788" y="301748"/>
                          <a:pt x="108525" y="308476"/>
                        </a:cubicBezTo>
                        <a:cubicBezTo>
                          <a:pt x="125261" y="315204"/>
                          <a:pt x="141117" y="318714"/>
                          <a:pt x="156092" y="319006"/>
                        </a:cubicBezTo>
                        <a:cubicBezTo>
                          <a:pt x="156973" y="319006"/>
                          <a:pt x="158294" y="319006"/>
                          <a:pt x="160056" y="319006"/>
                        </a:cubicBezTo>
                        <a:cubicBezTo>
                          <a:pt x="161818" y="319006"/>
                          <a:pt x="162993" y="318860"/>
                          <a:pt x="163580" y="318568"/>
                        </a:cubicBezTo>
                        <a:cubicBezTo>
                          <a:pt x="190300" y="318568"/>
                          <a:pt x="213937" y="308622"/>
                          <a:pt x="234491" y="288730"/>
                        </a:cubicBezTo>
                        <a:lnTo>
                          <a:pt x="240217" y="283465"/>
                        </a:lnTo>
                        <a:lnTo>
                          <a:pt x="253430" y="300578"/>
                        </a:lnTo>
                        <a:cubicBezTo>
                          <a:pt x="261358" y="311401"/>
                          <a:pt x="265909" y="317397"/>
                          <a:pt x="267083" y="318568"/>
                        </a:cubicBezTo>
                        <a:cubicBezTo>
                          <a:pt x="267377" y="318568"/>
                          <a:pt x="267964" y="318568"/>
                          <a:pt x="268845" y="318568"/>
                        </a:cubicBezTo>
                        <a:cubicBezTo>
                          <a:pt x="269726" y="318568"/>
                          <a:pt x="270607" y="318714"/>
                          <a:pt x="271488" y="319006"/>
                        </a:cubicBezTo>
                        <a:lnTo>
                          <a:pt x="273250" y="319006"/>
                        </a:lnTo>
                        <a:cubicBezTo>
                          <a:pt x="274131" y="319006"/>
                          <a:pt x="275452" y="318129"/>
                          <a:pt x="277214" y="316374"/>
                        </a:cubicBezTo>
                        <a:lnTo>
                          <a:pt x="277214" y="193515"/>
                        </a:lnTo>
                        <a:lnTo>
                          <a:pt x="274571" y="190882"/>
                        </a:lnTo>
                        <a:lnTo>
                          <a:pt x="259596" y="190882"/>
                        </a:lnTo>
                        <a:cubicBezTo>
                          <a:pt x="257834" y="192637"/>
                          <a:pt x="256807" y="195124"/>
                          <a:pt x="256513" y="198341"/>
                        </a:cubicBezTo>
                        <a:cubicBezTo>
                          <a:pt x="253870" y="222328"/>
                          <a:pt x="246823" y="243097"/>
                          <a:pt x="235372" y="260648"/>
                        </a:cubicBezTo>
                        <a:cubicBezTo>
                          <a:pt x="223920" y="278200"/>
                          <a:pt x="209973" y="289754"/>
                          <a:pt x="193530" y="295312"/>
                        </a:cubicBezTo>
                        <a:cubicBezTo>
                          <a:pt x="187951" y="297360"/>
                          <a:pt x="180610" y="298384"/>
                          <a:pt x="171508" y="298384"/>
                        </a:cubicBezTo>
                        <a:cubicBezTo>
                          <a:pt x="140971" y="298384"/>
                          <a:pt x="115425" y="288146"/>
                          <a:pt x="94871" y="267669"/>
                        </a:cubicBezTo>
                        <a:cubicBezTo>
                          <a:pt x="71674" y="244560"/>
                          <a:pt x="60076" y="208579"/>
                          <a:pt x="60076" y="159728"/>
                        </a:cubicBezTo>
                        <a:cubicBezTo>
                          <a:pt x="60076" y="124333"/>
                          <a:pt x="65655" y="96398"/>
                          <a:pt x="76813" y="75921"/>
                        </a:cubicBezTo>
                        <a:cubicBezTo>
                          <a:pt x="82979" y="64220"/>
                          <a:pt x="90613" y="54420"/>
                          <a:pt x="99716" y="46522"/>
                        </a:cubicBezTo>
                        <a:cubicBezTo>
                          <a:pt x="108818" y="38624"/>
                          <a:pt x="118361" y="32920"/>
                          <a:pt x="128344" y="29410"/>
                        </a:cubicBezTo>
                        <a:cubicBezTo>
                          <a:pt x="138328" y="25900"/>
                          <a:pt x="146549" y="23559"/>
                          <a:pt x="153009" y="22389"/>
                        </a:cubicBezTo>
                        <a:cubicBezTo>
                          <a:pt x="159469" y="21219"/>
                          <a:pt x="165929" y="20488"/>
                          <a:pt x="172389" y="20195"/>
                        </a:cubicBezTo>
                        <a:cubicBezTo>
                          <a:pt x="198521" y="20195"/>
                          <a:pt x="219516" y="30287"/>
                          <a:pt x="235372" y="50471"/>
                        </a:cubicBezTo>
                        <a:cubicBezTo>
                          <a:pt x="251228" y="70655"/>
                          <a:pt x="259302" y="92741"/>
                          <a:pt x="259596" y="116728"/>
                        </a:cubicBezTo>
                        <a:cubicBezTo>
                          <a:pt x="259596" y="118775"/>
                          <a:pt x="260477" y="120677"/>
                          <a:pt x="262239" y="122432"/>
                        </a:cubicBezTo>
                        <a:lnTo>
                          <a:pt x="274571" y="122432"/>
                        </a:lnTo>
                        <a:lnTo>
                          <a:pt x="277214" y="119799"/>
                        </a:lnTo>
                        <a:lnTo>
                          <a:pt x="277214" y="113217"/>
                        </a:lnTo>
                        <a:cubicBezTo>
                          <a:pt x="275746" y="83087"/>
                          <a:pt x="264587" y="56761"/>
                          <a:pt x="243740" y="34236"/>
                        </a:cubicBezTo>
                        <a:cubicBezTo>
                          <a:pt x="222893" y="11712"/>
                          <a:pt x="195438" y="450"/>
                          <a:pt x="161378" y="450"/>
                        </a:cubicBezTo>
                        <a:cubicBezTo>
                          <a:pt x="119976" y="450"/>
                          <a:pt x="84154" y="15661"/>
                          <a:pt x="53910" y="46084"/>
                        </a:cubicBezTo>
                        <a:cubicBezTo>
                          <a:pt x="23666" y="76506"/>
                          <a:pt x="8544" y="114388"/>
                          <a:pt x="8544" y="159728"/>
                        </a:cubicBezTo>
                        <a:close/>
                      </a:path>
                    </a:pathLst>
                  </a:custGeom>
                  <a:solidFill>
                    <a:schemeClr val="bg1"/>
                  </a:solidFill>
                  <a:ln w="0" cap="flat">
                    <a:noFill/>
                    <a:prstDash val="solid"/>
                    <a:miter/>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C98173C5-1BD6-6A78-6928-96F864932F84}"/>
                      </a:ext>
                    </a:extLst>
                  </p:cNvPr>
                  <p:cNvSpPr/>
                  <p:nvPr/>
                </p:nvSpPr>
                <p:spPr>
                  <a:xfrm flipV="1">
                    <a:off x="4764907" y="1200654"/>
                    <a:ext cx="195115" cy="200962"/>
                  </a:xfrm>
                  <a:custGeom>
                    <a:avLst/>
                    <a:gdLst>
                      <a:gd name="connsiteX0" fmla="*/ 9266 w 195115"/>
                      <a:gd name="connsiteY0" fmla="*/ 98984 h 200962"/>
                      <a:gd name="connsiteX1" fmla="*/ 37895 w 195115"/>
                      <a:gd name="connsiteY1" fmla="*/ 170944 h 200962"/>
                      <a:gd name="connsiteX2" fmla="*/ 107044 w 195115"/>
                      <a:gd name="connsiteY2" fmla="*/ 201659 h 200962"/>
                      <a:gd name="connsiteX3" fmla="*/ 175313 w 195115"/>
                      <a:gd name="connsiteY3" fmla="*/ 171821 h 200962"/>
                      <a:gd name="connsiteX4" fmla="*/ 204382 w 195115"/>
                      <a:gd name="connsiteY4" fmla="*/ 99422 h 200962"/>
                      <a:gd name="connsiteX5" fmla="*/ 176194 w 195115"/>
                      <a:gd name="connsiteY5" fmla="*/ 29217 h 200962"/>
                      <a:gd name="connsiteX6" fmla="*/ 107044 w 195115"/>
                      <a:gd name="connsiteY6" fmla="*/ 696 h 200962"/>
                      <a:gd name="connsiteX7" fmla="*/ 37014 w 195115"/>
                      <a:gd name="connsiteY7" fmla="*/ 30095 h 200962"/>
                      <a:gd name="connsiteX8" fmla="*/ 9266 w 195115"/>
                      <a:gd name="connsiteY8" fmla="*/ 98984 h 200962"/>
                      <a:gd name="connsiteX9" fmla="*/ 107044 w 195115"/>
                      <a:gd name="connsiteY9" fmla="*/ 18248 h 200962"/>
                      <a:gd name="connsiteX10" fmla="*/ 160778 w 195115"/>
                      <a:gd name="connsiteY10" fmla="*/ 89769 h 200962"/>
                      <a:gd name="connsiteX11" fmla="*/ 160778 w 195115"/>
                      <a:gd name="connsiteY11" fmla="*/ 103810 h 200962"/>
                      <a:gd name="connsiteX12" fmla="*/ 160778 w 195115"/>
                      <a:gd name="connsiteY12" fmla="*/ 114780 h 200962"/>
                      <a:gd name="connsiteX13" fmla="*/ 160338 w 195115"/>
                      <a:gd name="connsiteY13" fmla="*/ 131453 h 200962"/>
                      <a:gd name="connsiteX14" fmla="*/ 157255 w 195115"/>
                      <a:gd name="connsiteY14" fmla="*/ 148127 h 200962"/>
                      <a:gd name="connsiteX15" fmla="*/ 150208 w 195115"/>
                      <a:gd name="connsiteY15" fmla="*/ 163923 h 200962"/>
                      <a:gd name="connsiteX16" fmla="*/ 136554 w 195115"/>
                      <a:gd name="connsiteY16" fmla="*/ 176209 h 200962"/>
                      <a:gd name="connsiteX17" fmla="*/ 114972 w 195115"/>
                      <a:gd name="connsiteY17" fmla="*/ 184985 h 200962"/>
                      <a:gd name="connsiteX18" fmla="*/ 107925 w 195115"/>
                      <a:gd name="connsiteY18" fmla="*/ 185424 h 200962"/>
                      <a:gd name="connsiteX19" fmla="*/ 82820 w 195115"/>
                      <a:gd name="connsiteY19" fmla="*/ 180158 h 200962"/>
                      <a:gd name="connsiteX20" fmla="*/ 58155 w 195115"/>
                      <a:gd name="connsiteY20" fmla="*/ 153393 h 200962"/>
                      <a:gd name="connsiteX21" fmla="*/ 52430 w 195115"/>
                      <a:gd name="connsiteY21" fmla="*/ 113025 h 200962"/>
                      <a:gd name="connsiteX22" fmla="*/ 52430 w 195115"/>
                      <a:gd name="connsiteY22" fmla="*/ 104249 h 200962"/>
                      <a:gd name="connsiteX23" fmla="*/ 60798 w 195115"/>
                      <a:gd name="connsiteY23" fmla="*/ 45013 h 200962"/>
                      <a:gd name="connsiteX24" fmla="*/ 107044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9266" y="98984"/>
                        </a:moveTo>
                        <a:cubicBezTo>
                          <a:pt x="9266" y="126773"/>
                          <a:pt x="18809" y="150760"/>
                          <a:pt x="37895" y="170944"/>
                        </a:cubicBezTo>
                        <a:cubicBezTo>
                          <a:pt x="56981" y="191128"/>
                          <a:pt x="80031" y="201366"/>
                          <a:pt x="107044" y="201659"/>
                        </a:cubicBezTo>
                        <a:cubicBezTo>
                          <a:pt x="133471" y="201659"/>
                          <a:pt x="156227" y="191713"/>
                          <a:pt x="175313" y="171821"/>
                        </a:cubicBezTo>
                        <a:cubicBezTo>
                          <a:pt x="194398" y="151930"/>
                          <a:pt x="204088" y="127797"/>
                          <a:pt x="204382" y="99422"/>
                        </a:cubicBezTo>
                        <a:cubicBezTo>
                          <a:pt x="204382" y="71633"/>
                          <a:pt x="194986" y="48231"/>
                          <a:pt x="176194" y="29217"/>
                        </a:cubicBezTo>
                        <a:cubicBezTo>
                          <a:pt x="157401" y="10203"/>
                          <a:pt x="134352" y="696"/>
                          <a:pt x="107044" y="696"/>
                        </a:cubicBezTo>
                        <a:cubicBezTo>
                          <a:pt x="78562" y="696"/>
                          <a:pt x="55219" y="10496"/>
                          <a:pt x="37014" y="30095"/>
                        </a:cubicBezTo>
                        <a:cubicBezTo>
                          <a:pt x="18809" y="49694"/>
                          <a:pt x="9560" y="72657"/>
                          <a:pt x="9266" y="98984"/>
                        </a:cubicBezTo>
                        <a:close/>
                        <a:moveTo>
                          <a:pt x="107044" y="18248"/>
                        </a:moveTo>
                        <a:cubicBezTo>
                          <a:pt x="142867" y="18248"/>
                          <a:pt x="160778" y="42088"/>
                          <a:pt x="160778" y="89769"/>
                        </a:cubicBezTo>
                        <a:lnTo>
                          <a:pt x="160778" y="103810"/>
                        </a:lnTo>
                        <a:lnTo>
                          <a:pt x="160778" y="114780"/>
                        </a:lnTo>
                        <a:cubicBezTo>
                          <a:pt x="160778" y="121215"/>
                          <a:pt x="160632" y="126773"/>
                          <a:pt x="160338" y="131453"/>
                        </a:cubicBezTo>
                        <a:cubicBezTo>
                          <a:pt x="160044" y="136134"/>
                          <a:pt x="159016" y="141692"/>
                          <a:pt x="157255" y="148127"/>
                        </a:cubicBezTo>
                        <a:cubicBezTo>
                          <a:pt x="155493" y="154563"/>
                          <a:pt x="153144" y="159828"/>
                          <a:pt x="150208" y="163923"/>
                        </a:cubicBezTo>
                        <a:cubicBezTo>
                          <a:pt x="147271" y="168019"/>
                          <a:pt x="142720" y="172114"/>
                          <a:pt x="136554" y="176209"/>
                        </a:cubicBezTo>
                        <a:cubicBezTo>
                          <a:pt x="130388" y="180304"/>
                          <a:pt x="123194" y="183230"/>
                          <a:pt x="114972" y="184985"/>
                        </a:cubicBezTo>
                        <a:cubicBezTo>
                          <a:pt x="113504" y="185278"/>
                          <a:pt x="111155" y="185424"/>
                          <a:pt x="107925" y="185424"/>
                        </a:cubicBezTo>
                        <a:cubicBezTo>
                          <a:pt x="99116" y="185424"/>
                          <a:pt x="90748" y="183669"/>
                          <a:pt x="82820" y="180158"/>
                        </a:cubicBezTo>
                        <a:cubicBezTo>
                          <a:pt x="70194" y="173723"/>
                          <a:pt x="61973" y="164801"/>
                          <a:pt x="58155" y="153393"/>
                        </a:cubicBezTo>
                        <a:cubicBezTo>
                          <a:pt x="54338" y="141984"/>
                          <a:pt x="52430" y="128528"/>
                          <a:pt x="52430" y="113025"/>
                        </a:cubicBezTo>
                        <a:lnTo>
                          <a:pt x="52430" y="104249"/>
                        </a:lnTo>
                        <a:cubicBezTo>
                          <a:pt x="52430" y="76167"/>
                          <a:pt x="55219" y="56422"/>
                          <a:pt x="60798" y="45013"/>
                        </a:cubicBezTo>
                        <a:cubicBezTo>
                          <a:pt x="70194" y="27169"/>
                          <a:pt x="85609" y="18248"/>
                          <a:pt x="107044" y="18248"/>
                        </a:cubicBezTo>
                        <a:close/>
                      </a:path>
                    </a:pathLst>
                  </a:custGeom>
                  <a:solidFill>
                    <a:schemeClr val="bg1"/>
                  </a:solidFill>
                  <a:ln w="0" cap="flat">
                    <a:noFill/>
                    <a:prstDash val="solid"/>
                    <a:miter/>
                  </a:ln>
                </p:spPr>
                <p:txBody>
                  <a:bodyPr rtlCol="0" anchor="ctr"/>
                  <a:lstStyle/>
                  <a:p>
                    <a:endParaRPr lang="ja-JP" altLang="en-US"/>
                  </a:p>
                </p:txBody>
              </p:sp>
              <p:sp>
                <p:nvSpPr>
                  <p:cNvPr id="140" name="フリーフォーム: 図形 139">
                    <a:extLst>
                      <a:ext uri="{FF2B5EF4-FFF2-40B4-BE49-F238E27FC236}">
                        <a16:creationId xmlns:a16="http://schemas.microsoft.com/office/drawing/2014/main" id="{914AFB70-1266-5F3A-110D-58D883B0C1B0}"/>
                      </a:ext>
                    </a:extLst>
                  </p:cNvPr>
                  <p:cNvSpPr/>
                  <p:nvPr/>
                </p:nvSpPr>
                <p:spPr>
                  <a:xfrm flipV="1">
                    <a:off x="4984247" y="1092567"/>
                    <a:ext cx="104384" cy="304661"/>
                  </a:xfrm>
                  <a:custGeom>
                    <a:avLst/>
                    <a:gdLst>
                      <a:gd name="connsiteX0" fmla="*/ 16813 w 104384"/>
                      <a:gd name="connsiteY0" fmla="*/ 20624 h 304661"/>
                      <a:gd name="connsiteX1" fmla="*/ 22980 w 104384"/>
                      <a:gd name="connsiteY1" fmla="*/ 20624 h 304661"/>
                      <a:gd name="connsiteX2" fmla="*/ 43680 w 104384"/>
                      <a:gd name="connsiteY2" fmla="*/ 26767 h 304661"/>
                      <a:gd name="connsiteX3" fmla="*/ 43680 w 104384"/>
                      <a:gd name="connsiteY3" fmla="*/ 30277 h 304661"/>
                      <a:gd name="connsiteX4" fmla="*/ 43680 w 104384"/>
                      <a:gd name="connsiteY4" fmla="*/ 40369 h 304661"/>
                      <a:gd name="connsiteX5" fmla="*/ 43680 w 104384"/>
                      <a:gd name="connsiteY5" fmla="*/ 54849 h 304661"/>
                      <a:gd name="connsiteX6" fmla="*/ 44121 w 104384"/>
                      <a:gd name="connsiteY6" fmla="*/ 73717 h 304661"/>
                      <a:gd name="connsiteX7" fmla="*/ 44121 w 104384"/>
                      <a:gd name="connsiteY7" fmla="*/ 95656 h 304661"/>
                      <a:gd name="connsiteX8" fmla="*/ 44121 w 104384"/>
                      <a:gd name="connsiteY8" fmla="*/ 119789 h 304661"/>
                      <a:gd name="connsiteX9" fmla="*/ 44121 w 104384"/>
                      <a:gd name="connsiteY9" fmla="*/ 144799 h 304661"/>
                      <a:gd name="connsiteX10" fmla="*/ 44121 w 104384"/>
                      <a:gd name="connsiteY10" fmla="*/ 179024 h 304661"/>
                      <a:gd name="connsiteX11" fmla="*/ 44121 w 104384"/>
                      <a:gd name="connsiteY11" fmla="*/ 211933 h 304661"/>
                      <a:gd name="connsiteX12" fmla="*/ 44121 w 104384"/>
                      <a:gd name="connsiteY12" fmla="*/ 238260 h 304661"/>
                      <a:gd name="connsiteX13" fmla="*/ 43680 w 104384"/>
                      <a:gd name="connsiteY13" fmla="*/ 257567 h 304661"/>
                      <a:gd name="connsiteX14" fmla="*/ 43680 w 104384"/>
                      <a:gd name="connsiteY14" fmla="*/ 265026 h 304661"/>
                      <a:gd name="connsiteX15" fmla="*/ 37514 w 104384"/>
                      <a:gd name="connsiteY15" fmla="*/ 275995 h 304661"/>
                      <a:gd name="connsiteX16" fmla="*/ 17694 w 104384"/>
                      <a:gd name="connsiteY16" fmla="*/ 279944 h 304661"/>
                      <a:gd name="connsiteX17" fmla="*/ 9766 w 104384"/>
                      <a:gd name="connsiteY17" fmla="*/ 279944 h 304661"/>
                      <a:gd name="connsiteX18" fmla="*/ 9766 w 104384"/>
                      <a:gd name="connsiteY18" fmla="*/ 290036 h 304661"/>
                      <a:gd name="connsiteX19" fmla="*/ 10647 w 104384"/>
                      <a:gd name="connsiteY19" fmla="*/ 300128 h 304661"/>
                      <a:gd name="connsiteX20" fmla="*/ 15052 w 104384"/>
                      <a:gd name="connsiteY20" fmla="*/ 300567 h 304661"/>
                      <a:gd name="connsiteX21" fmla="*/ 27824 w 104384"/>
                      <a:gd name="connsiteY21" fmla="*/ 301445 h 304661"/>
                      <a:gd name="connsiteX22" fmla="*/ 44121 w 104384"/>
                      <a:gd name="connsiteY22" fmla="*/ 302322 h 304661"/>
                      <a:gd name="connsiteX23" fmla="*/ 60417 w 104384"/>
                      <a:gd name="connsiteY23" fmla="*/ 303200 h 304661"/>
                      <a:gd name="connsiteX24" fmla="*/ 73630 w 104384"/>
                      <a:gd name="connsiteY24" fmla="*/ 304516 h 304661"/>
                      <a:gd name="connsiteX25" fmla="*/ 78475 w 104384"/>
                      <a:gd name="connsiteY25" fmla="*/ 304955 h 304661"/>
                      <a:gd name="connsiteX26" fmla="*/ 79797 w 104384"/>
                      <a:gd name="connsiteY26" fmla="*/ 304955 h 304661"/>
                      <a:gd name="connsiteX27" fmla="*/ 79797 w 104384"/>
                      <a:gd name="connsiteY27" fmla="*/ 166739 h 304661"/>
                      <a:gd name="connsiteX28" fmla="*/ 80237 w 104384"/>
                      <a:gd name="connsiteY28" fmla="*/ 26767 h 304661"/>
                      <a:gd name="connsiteX29" fmla="*/ 85522 w 104384"/>
                      <a:gd name="connsiteY29" fmla="*/ 21940 h 304661"/>
                      <a:gd name="connsiteX30" fmla="*/ 107104 w 104384"/>
                      <a:gd name="connsiteY30" fmla="*/ 20624 h 304661"/>
                      <a:gd name="connsiteX31" fmla="*/ 114151 w 104384"/>
                      <a:gd name="connsiteY31" fmla="*/ 20624 h 304661"/>
                      <a:gd name="connsiteX32" fmla="*/ 114151 w 104384"/>
                      <a:gd name="connsiteY32" fmla="*/ 440 h 304661"/>
                      <a:gd name="connsiteX33" fmla="*/ 110627 w 104384"/>
                      <a:gd name="connsiteY33" fmla="*/ 440 h 304661"/>
                      <a:gd name="connsiteX34" fmla="*/ 100497 w 104384"/>
                      <a:gd name="connsiteY34" fmla="*/ 879 h 304661"/>
                      <a:gd name="connsiteX35" fmla="*/ 78916 w 104384"/>
                      <a:gd name="connsiteY35" fmla="*/ 1317 h 304661"/>
                      <a:gd name="connsiteX36" fmla="*/ 62179 w 104384"/>
                      <a:gd name="connsiteY36" fmla="*/ 1756 h 304661"/>
                      <a:gd name="connsiteX37" fmla="*/ 45442 w 104384"/>
                      <a:gd name="connsiteY37" fmla="*/ 1756 h 304661"/>
                      <a:gd name="connsiteX38" fmla="*/ 23420 w 104384"/>
                      <a:gd name="connsiteY38" fmla="*/ 879 h 304661"/>
                      <a:gd name="connsiteX39" fmla="*/ 13290 w 104384"/>
                      <a:gd name="connsiteY39" fmla="*/ 440 h 304661"/>
                      <a:gd name="connsiteX40" fmla="*/ 9766 w 104384"/>
                      <a:gd name="connsiteY40" fmla="*/ 440 h 304661"/>
                      <a:gd name="connsiteX41" fmla="*/ 9766 w 104384"/>
                      <a:gd name="connsiteY41" fmla="*/ 20624 h 304661"/>
                      <a:gd name="connsiteX42" fmla="*/ 16813 w 104384"/>
                      <a:gd name="connsiteY42" fmla="*/ 20624 h 30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4384" h="304661">
                        <a:moveTo>
                          <a:pt x="16813" y="20624"/>
                        </a:moveTo>
                        <a:lnTo>
                          <a:pt x="22980" y="20624"/>
                        </a:lnTo>
                        <a:cubicBezTo>
                          <a:pt x="34431" y="20624"/>
                          <a:pt x="41331" y="22672"/>
                          <a:pt x="43680" y="26767"/>
                        </a:cubicBezTo>
                        <a:lnTo>
                          <a:pt x="43680" y="30277"/>
                        </a:lnTo>
                        <a:cubicBezTo>
                          <a:pt x="43680" y="32910"/>
                          <a:pt x="43680" y="36274"/>
                          <a:pt x="43680" y="40369"/>
                        </a:cubicBezTo>
                        <a:cubicBezTo>
                          <a:pt x="43680" y="44464"/>
                          <a:pt x="43680" y="49291"/>
                          <a:pt x="43680" y="54849"/>
                        </a:cubicBezTo>
                        <a:cubicBezTo>
                          <a:pt x="43680" y="60407"/>
                          <a:pt x="43827" y="66696"/>
                          <a:pt x="44121" y="73717"/>
                        </a:cubicBezTo>
                        <a:cubicBezTo>
                          <a:pt x="44415" y="80737"/>
                          <a:pt x="44415" y="88050"/>
                          <a:pt x="44121" y="95656"/>
                        </a:cubicBezTo>
                        <a:cubicBezTo>
                          <a:pt x="43827" y="103261"/>
                          <a:pt x="43827" y="111306"/>
                          <a:pt x="44121" y="119789"/>
                        </a:cubicBezTo>
                        <a:cubicBezTo>
                          <a:pt x="44415" y="128272"/>
                          <a:pt x="44415" y="136609"/>
                          <a:pt x="44121" y="144799"/>
                        </a:cubicBezTo>
                        <a:cubicBezTo>
                          <a:pt x="44121" y="155623"/>
                          <a:pt x="44121" y="167031"/>
                          <a:pt x="44121" y="179024"/>
                        </a:cubicBezTo>
                        <a:cubicBezTo>
                          <a:pt x="44121" y="191018"/>
                          <a:pt x="44121" y="201987"/>
                          <a:pt x="44121" y="211933"/>
                        </a:cubicBezTo>
                        <a:cubicBezTo>
                          <a:pt x="44121" y="221879"/>
                          <a:pt x="44121" y="230655"/>
                          <a:pt x="44121" y="238260"/>
                        </a:cubicBezTo>
                        <a:cubicBezTo>
                          <a:pt x="44121" y="245866"/>
                          <a:pt x="43974" y="252301"/>
                          <a:pt x="43680" y="257567"/>
                        </a:cubicBezTo>
                        <a:cubicBezTo>
                          <a:pt x="43387" y="262832"/>
                          <a:pt x="43387" y="265319"/>
                          <a:pt x="43680" y="265026"/>
                        </a:cubicBezTo>
                        <a:cubicBezTo>
                          <a:pt x="42800" y="270584"/>
                          <a:pt x="40744" y="274240"/>
                          <a:pt x="37514" y="275995"/>
                        </a:cubicBezTo>
                        <a:cubicBezTo>
                          <a:pt x="34284" y="277751"/>
                          <a:pt x="27678" y="279067"/>
                          <a:pt x="17694" y="279944"/>
                        </a:cubicBezTo>
                        <a:lnTo>
                          <a:pt x="9766" y="279944"/>
                        </a:lnTo>
                        <a:lnTo>
                          <a:pt x="9766" y="290036"/>
                        </a:lnTo>
                        <a:cubicBezTo>
                          <a:pt x="9766" y="296764"/>
                          <a:pt x="10060" y="300128"/>
                          <a:pt x="10647" y="300128"/>
                        </a:cubicBezTo>
                        <a:lnTo>
                          <a:pt x="15052" y="300567"/>
                        </a:lnTo>
                        <a:cubicBezTo>
                          <a:pt x="17988" y="300860"/>
                          <a:pt x="22246" y="301152"/>
                          <a:pt x="27824" y="301445"/>
                        </a:cubicBezTo>
                        <a:cubicBezTo>
                          <a:pt x="33403" y="301738"/>
                          <a:pt x="38836" y="302030"/>
                          <a:pt x="44121" y="302322"/>
                        </a:cubicBezTo>
                        <a:cubicBezTo>
                          <a:pt x="49112" y="302615"/>
                          <a:pt x="54545" y="302907"/>
                          <a:pt x="60417" y="303200"/>
                        </a:cubicBezTo>
                        <a:cubicBezTo>
                          <a:pt x="66290" y="303493"/>
                          <a:pt x="70694" y="303931"/>
                          <a:pt x="73630" y="304516"/>
                        </a:cubicBezTo>
                        <a:cubicBezTo>
                          <a:pt x="76567" y="305101"/>
                          <a:pt x="78181" y="305248"/>
                          <a:pt x="78475" y="304955"/>
                        </a:cubicBezTo>
                        <a:lnTo>
                          <a:pt x="79797" y="304955"/>
                        </a:lnTo>
                        <a:lnTo>
                          <a:pt x="79797" y="166739"/>
                        </a:lnTo>
                        <a:cubicBezTo>
                          <a:pt x="79797" y="74009"/>
                          <a:pt x="79943" y="27352"/>
                          <a:pt x="80237" y="26767"/>
                        </a:cubicBezTo>
                        <a:cubicBezTo>
                          <a:pt x="81412" y="24427"/>
                          <a:pt x="83173" y="22818"/>
                          <a:pt x="85522" y="21940"/>
                        </a:cubicBezTo>
                        <a:cubicBezTo>
                          <a:pt x="91688" y="21063"/>
                          <a:pt x="98882" y="20624"/>
                          <a:pt x="107104" y="20624"/>
                        </a:cubicBezTo>
                        <a:lnTo>
                          <a:pt x="114151" y="20624"/>
                        </a:lnTo>
                        <a:lnTo>
                          <a:pt x="114151" y="440"/>
                        </a:lnTo>
                        <a:lnTo>
                          <a:pt x="110627" y="440"/>
                        </a:lnTo>
                        <a:lnTo>
                          <a:pt x="100497" y="879"/>
                        </a:lnTo>
                        <a:cubicBezTo>
                          <a:pt x="93744" y="1171"/>
                          <a:pt x="86550" y="1317"/>
                          <a:pt x="78916" y="1317"/>
                        </a:cubicBezTo>
                        <a:cubicBezTo>
                          <a:pt x="71282" y="1317"/>
                          <a:pt x="65702" y="1464"/>
                          <a:pt x="62179" y="1756"/>
                        </a:cubicBezTo>
                        <a:cubicBezTo>
                          <a:pt x="58655" y="2049"/>
                          <a:pt x="53076" y="2049"/>
                          <a:pt x="45442" y="1756"/>
                        </a:cubicBezTo>
                        <a:cubicBezTo>
                          <a:pt x="37808" y="1464"/>
                          <a:pt x="30467" y="1171"/>
                          <a:pt x="23420" y="879"/>
                        </a:cubicBezTo>
                        <a:lnTo>
                          <a:pt x="13290" y="440"/>
                        </a:lnTo>
                        <a:lnTo>
                          <a:pt x="9766" y="440"/>
                        </a:lnTo>
                        <a:lnTo>
                          <a:pt x="9766" y="20624"/>
                        </a:lnTo>
                        <a:lnTo>
                          <a:pt x="16813" y="20624"/>
                        </a:lnTo>
                        <a:close/>
                      </a:path>
                    </a:pathLst>
                  </a:custGeom>
                  <a:solidFill>
                    <a:schemeClr val="bg1"/>
                  </a:solidFill>
                  <a:ln w="0" cap="flat">
                    <a:noFill/>
                    <a:prstDash val="solid"/>
                    <a:miter/>
                  </a:ln>
                </p:spPr>
                <p:txBody>
                  <a:bodyPr rtlCol="0" anchor="ctr"/>
                  <a:lstStyle/>
                  <a:p>
                    <a:endParaRPr lang="ja-JP" altLang="en-US"/>
                  </a:p>
                </p:txBody>
              </p:sp>
              <p:sp>
                <p:nvSpPr>
                  <p:cNvPr id="141" name="フリーフォーム: 図形 140">
                    <a:extLst>
                      <a:ext uri="{FF2B5EF4-FFF2-40B4-BE49-F238E27FC236}">
                        <a16:creationId xmlns:a16="http://schemas.microsoft.com/office/drawing/2014/main" id="{440C2B40-F7FD-85DA-D136-F73937394AC3}"/>
                      </a:ext>
                    </a:extLst>
                  </p:cNvPr>
                  <p:cNvSpPr/>
                  <p:nvPr/>
                </p:nvSpPr>
                <p:spPr>
                  <a:xfrm flipV="1">
                    <a:off x="5107571" y="1200654"/>
                    <a:ext cx="195115" cy="200962"/>
                  </a:xfrm>
                  <a:custGeom>
                    <a:avLst/>
                    <a:gdLst>
                      <a:gd name="connsiteX0" fmla="*/ 10044 w 195115"/>
                      <a:gd name="connsiteY0" fmla="*/ 98984 h 200962"/>
                      <a:gd name="connsiteX1" fmla="*/ 38673 w 195115"/>
                      <a:gd name="connsiteY1" fmla="*/ 170944 h 200962"/>
                      <a:gd name="connsiteX2" fmla="*/ 107822 w 195115"/>
                      <a:gd name="connsiteY2" fmla="*/ 201659 h 200962"/>
                      <a:gd name="connsiteX3" fmla="*/ 176091 w 195115"/>
                      <a:gd name="connsiteY3" fmla="*/ 171821 h 200962"/>
                      <a:gd name="connsiteX4" fmla="*/ 205160 w 195115"/>
                      <a:gd name="connsiteY4" fmla="*/ 99422 h 200962"/>
                      <a:gd name="connsiteX5" fmla="*/ 176972 w 195115"/>
                      <a:gd name="connsiteY5" fmla="*/ 29217 h 200962"/>
                      <a:gd name="connsiteX6" fmla="*/ 107822 w 195115"/>
                      <a:gd name="connsiteY6" fmla="*/ 696 h 200962"/>
                      <a:gd name="connsiteX7" fmla="*/ 37792 w 195115"/>
                      <a:gd name="connsiteY7" fmla="*/ 30095 h 200962"/>
                      <a:gd name="connsiteX8" fmla="*/ 10044 w 195115"/>
                      <a:gd name="connsiteY8" fmla="*/ 98984 h 200962"/>
                      <a:gd name="connsiteX9" fmla="*/ 107822 w 195115"/>
                      <a:gd name="connsiteY9" fmla="*/ 18248 h 200962"/>
                      <a:gd name="connsiteX10" fmla="*/ 161556 w 195115"/>
                      <a:gd name="connsiteY10" fmla="*/ 89769 h 200962"/>
                      <a:gd name="connsiteX11" fmla="*/ 161556 w 195115"/>
                      <a:gd name="connsiteY11" fmla="*/ 103810 h 200962"/>
                      <a:gd name="connsiteX12" fmla="*/ 161556 w 195115"/>
                      <a:gd name="connsiteY12" fmla="*/ 114780 h 200962"/>
                      <a:gd name="connsiteX13" fmla="*/ 161116 w 195115"/>
                      <a:gd name="connsiteY13" fmla="*/ 131453 h 200962"/>
                      <a:gd name="connsiteX14" fmla="*/ 158033 w 195115"/>
                      <a:gd name="connsiteY14" fmla="*/ 148127 h 200962"/>
                      <a:gd name="connsiteX15" fmla="*/ 150986 w 195115"/>
                      <a:gd name="connsiteY15" fmla="*/ 163923 h 200962"/>
                      <a:gd name="connsiteX16" fmla="*/ 137332 w 195115"/>
                      <a:gd name="connsiteY16" fmla="*/ 176209 h 200962"/>
                      <a:gd name="connsiteX17" fmla="*/ 115750 w 195115"/>
                      <a:gd name="connsiteY17" fmla="*/ 184985 h 200962"/>
                      <a:gd name="connsiteX18" fmla="*/ 108703 w 195115"/>
                      <a:gd name="connsiteY18" fmla="*/ 185424 h 200962"/>
                      <a:gd name="connsiteX19" fmla="*/ 83598 w 195115"/>
                      <a:gd name="connsiteY19" fmla="*/ 180158 h 200962"/>
                      <a:gd name="connsiteX20" fmla="*/ 58933 w 195115"/>
                      <a:gd name="connsiteY20" fmla="*/ 153393 h 200962"/>
                      <a:gd name="connsiteX21" fmla="*/ 53208 w 195115"/>
                      <a:gd name="connsiteY21" fmla="*/ 113025 h 200962"/>
                      <a:gd name="connsiteX22" fmla="*/ 53208 w 195115"/>
                      <a:gd name="connsiteY22" fmla="*/ 104249 h 200962"/>
                      <a:gd name="connsiteX23" fmla="*/ 61576 w 195115"/>
                      <a:gd name="connsiteY23" fmla="*/ 45013 h 200962"/>
                      <a:gd name="connsiteX24" fmla="*/ 107822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10044" y="98984"/>
                        </a:moveTo>
                        <a:cubicBezTo>
                          <a:pt x="10044" y="126773"/>
                          <a:pt x="19587" y="150760"/>
                          <a:pt x="38673" y="170944"/>
                        </a:cubicBezTo>
                        <a:cubicBezTo>
                          <a:pt x="57759" y="191128"/>
                          <a:pt x="80809" y="201366"/>
                          <a:pt x="107822" y="201659"/>
                        </a:cubicBezTo>
                        <a:cubicBezTo>
                          <a:pt x="134249" y="201659"/>
                          <a:pt x="157005" y="191713"/>
                          <a:pt x="176091" y="171821"/>
                        </a:cubicBezTo>
                        <a:cubicBezTo>
                          <a:pt x="195176" y="151930"/>
                          <a:pt x="204866" y="127797"/>
                          <a:pt x="205160" y="99422"/>
                        </a:cubicBezTo>
                        <a:cubicBezTo>
                          <a:pt x="205160" y="71633"/>
                          <a:pt x="195764" y="48231"/>
                          <a:pt x="176972" y="29217"/>
                        </a:cubicBezTo>
                        <a:cubicBezTo>
                          <a:pt x="158179" y="10203"/>
                          <a:pt x="135130" y="696"/>
                          <a:pt x="107822" y="696"/>
                        </a:cubicBezTo>
                        <a:cubicBezTo>
                          <a:pt x="79340" y="696"/>
                          <a:pt x="55997" y="10496"/>
                          <a:pt x="37792" y="30095"/>
                        </a:cubicBezTo>
                        <a:cubicBezTo>
                          <a:pt x="19587" y="49694"/>
                          <a:pt x="10338" y="72657"/>
                          <a:pt x="10044" y="98984"/>
                        </a:cubicBezTo>
                        <a:close/>
                        <a:moveTo>
                          <a:pt x="107822" y="18248"/>
                        </a:moveTo>
                        <a:cubicBezTo>
                          <a:pt x="143645" y="18248"/>
                          <a:pt x="161556" y="42088"/>
                          <a:pt x="161556" y="89769"/>
                        </a:cubicBezTo>
                        <a:lnTo>
                          <a:pt x="161556" y="103810"/>
                        </a:lnTo>
                        <a:lnTo>
                          <a:pt x="161556" y="114780"/>
                        </a:lnTo>
                        <a:cubicBezTo>
                          <a:pt x="161556" y="121215"/>
                          <a:pt x="161410" y="126773"/>
                          <a:pt x="161116" y="131453"/>
                        </a:cubicBezTo>
                        <a:cubicBezTo>
                          <a:pt x="160822" y="136134"/>
                          <a:pt x="159794" y="141692"/>
                          <a:pt x="158033" y="148127"/>
                        </a:cubicBezTo>
                        <a:cubicBezTo>
                          <a:pt x="156271" y="154563"/>
                          <a:pt x="153922" y="159828"/>
                          <a:pt x="150986" y="163923"/>
                        </a:cubicBezTo>
                        <a:cubicBezTo>
                          <a:pt x="148049" y="168019"/>
                          <a:pt x="143498" y="172114"/>
                          <a:pt x="137332" y="176209"/>
                        </a:cubicBezTo>
                        <a:cubicBezTo>
                          <a:pt x="131166" y="180304"/>
                          <a:pt x="123972" y="183230"/>
                          <a:pt x="115750" y="184985"/>
                        </a:cubicBezTo>
                        <a:cubicBezTo>
                          <a:pt x="114282" y="185278"/>
                          <a:pt x="111933" y="185424"/>
                          <a:pt x="108703" y="185424"/>
                        </a:cubicBezTo>
                        <a:cubicBezTo>
                          <a:pt x="99894" y="185424"/>
                          <a:pt x="91526" y="183669"/>
                          <a:pt x="83598" y="180158"/>
                        </a:cubicBezTo>
                        <a:cubicBezTo>
                          <a:pt x="70972" y="173723"/>
                          <a:pt x="62751" y="164801"/>
                          <a:pt x="58933" y="153393"/>
                        </a:cubicBezTo>
                        <a:cubicBezTo>
                          <a:pt x="55116" y="141984"/>
                          <a:pt x="53208" y="128528"/>
                          <a:pt x="53208" y="113025"/>
                        </a:cubicBezTo>
                        <a:lnTo>
                          <a:pt x="53208" y="104249"/>
                        </a:lnTo>
                        <a:cubicBezTo>
                          <a:pt x="53208" y="76167"/>
                          <a:pt x="55997" y="56422"/>
                          <a:pt x="61576" y="45013"/>
                        </a:cubicBezTo>
                        <a:cubicBezTo>
                          <a:pt x="70972" y="27169"/>
                          <a:pt x="86387" y="18248"/>
                          <a:pt x="107822" y="18248"/>
                        </a:cubicBezTo>
                        <a:close/>
                      </a:path>
                    </a:pathLst>
                  </a:custGeom>
                  <a:solidFill>
                    <a:schemeClr val="bg1"/>
                  </a:solidFill>
                  <a:ln w="0" cap="flat">
                    <a:noFill/>
                    <a:prstDash val="solid"/>
                    <a:miter/>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52131C05-A7C0-D490-D8B3-2E96F01406E8}"/>
                      </a:ext>
                    </a:extLst>
                  </p:cNvPr>
                  <p:cNvSpPr/>
                  <p:nvPr/>
                </p:nvSpPr>
                <p:spPr>
                  <a:xfrm flipV="1">
                    <a:off x="5324268" y="1203141"/>
                    <a:ext cx="151511" cy="194088"/>
                  </a:xfrm>
                  <a:custGeom>
                    <a:avLst/>
                    <a:gdLst>
                      <a:gd name="connsiteX0" fmla="*/ 17591 w 151511"/>
                      <a:gd name="connsiteY0" fmla="*/ 20876 h 194088"/>
                      <a:gd name="connsiteX1" fmla="*/ 23758 w 151511"/>
                      <a:gd name="connsiteY1" fmla="*/ 20876 h 194088"/>
                      <a:gd name="connsiteX2" fmla="*/ 44458 w 151511"/>
                      <a:gd name="connsiteY2" fmla="*/ 27019 h 194088"/>
                      <a:gd name="connsiteX3" fmla="*/ 44458 w 151511"/>
                      <a:gd name="connsiteY3" fmla="*/ 30529 h 194088"/>
                      <a:gd name="connsiteX4" fmla="*/ 44458 w 151511"/>
                      <a:gd name="connsiteY4" fmla="*/ 40621 h 194088"/>
                      <a:gd name="connsiteX5" fmla="*/ 44899 w 151511"/>
                      <a:gd name="connsiteY5" fmla="*/ 54223 h 194088"/>
                      <a:gd name="connsiteX6" fmla="*/ 44899 w 151511"/>
                      <a:gd name="connsiteY6" fmla="*/ 71336 h 194088"/>
                      <a:gd name="connsiteX7" fmla="*/ 44899 w 151511"/>
                      <a:gd name="connsiteY7" fmla="*/ 89765 h 194088"/>
                      <a:gd name="connsiteX8" fmla="*/ 44899 w 151511"/>
                      <a:gd name="connsiteY8" fmla="*/ 118724 h 194088"/>
                      <a:gd name="connsiteX9" fmla="*/ 44899 w 151511"/>
                      <a:gd name="connsiteY9" fmla="*/ 144613 h 194088"/>
                      <a:gd name="connsiteX10" fmla="*/ 44458 w 151511"/>
                      <a:gd name="connsiteY10" fmla="*/ 154705 h 194088"/>
                      <a:gd name="connsiteX11" fmla="*/ 38292 w 151511"/>
                      <a:gd name="connsiteY11" fmla="*/ 165674 h 194088"/>
                      <a:gd name="connsiteX12" fmla="*/ 18472 w 151511"/>
                      <a:gd name="connsiteY12" fmla="*/ 169623 h 194088"/>
                      <a:gd name="connsiteX13" fmla="*/ 10544 w 151511"/>
                      <a:gd name="connsiteY13" fmla="*/ 169623 h 194088"/>
                      <a:gd name="connsiteX14" fmla="*/ 10544 w 151511"/>
                      <a:gd name="connsiteY14" fmla="*/ 179715 h 194088"/>
                      <a:gd name="connsiteX15" fmla="*/ 11425 w 151511"/>
                      <a:gd name="connsiteY15" fmla="*/ 189807 h 194088"/>
                      <a:gd name="connsiteX16" fmla="*/ 15830 w 151511"/>
                      <a:gd name="connsiteY16" fmla="*/ 190246 h 194088"/>
                      <a:gd name="connsiteX17" fmla="*/ 28162 w 151511"/>
                      <a:gd name="connsiteY17" fmla="*/ 191124 h 194088"/>
                      <a:gd name="connsiteX18" fmla="*/ 44018 w 151511"/>
                      <a:gd name="connsiteY18" fmla="*/ 192001 h 194088"/>
                      <a:gd name="connsiteX19" fmla="*/ 59433 w 151511"/>
                      <a:gd name="connsiteY19" fmla="*/ 192879 h 194088"/>
                      <a:gd name="connsiteX20" fmla="*/ 72206 w 151511"/>
                      <a:gd name="connsiteY20" fmla="*/ 194195 h 194088"/>
                      <a:gd name="connsiteX21" fmla="*/ 77051 w 151511"/>
                      <a:gd name="connsiteY21" fmla="*/ 194634 h 194088"/>
                      <a:gd name="connsiteX22" fmla="*/ 78372 w 151511"/>
                      <a:gd name="connsiteY22" fmla="*/ 194634 h 194088"/>
                      <a:gd name="connsiteX23" fmla="*/ 78372 w 151511"/>
                      <a:gd name="connsiteY23" fmla="*/ 164358 h 194088"/>
                      <a:gd name="connsiteX24" fmla="*/ 121095 w 151511"/>
                      <a:gd name="connsiteY24" fmla="*/ 194195 h 194088"/>
                      <a:gd name="connsiteX25" fmla="*/ 123738 w 151511"/>
                      <a:gd name="connsiteY25" fmla="*/ 194195 h 194088"/>
                      <a:gd name="connsiteX26" fmla="*/ 152807 w 151511"/>
                      <a:gd name="connsiteY26" fmla="*/ 184542 h 194088"/>
                      <a:gd name="connsiteX27" fmla="*/ 162056 w 151511"/>
                      <a:gd name="connsiteY27" fmla="*/ 164358 h 194088"/>
                      <a:gd name="connsiteX28" fmla="*/ 156330 w 151511"/>
                      <a:gd name="connsiteY28" fmla="*/ 148562 h 194088"/>
                      <a:gd name="connsiteX29" fmla="*/ 139594 w 151511"/>
                      <a:gd name="connsiteY29" fmla="*/ 141980 h 194088"/>
                      <a:gd name="connsiteX30" fmla="*/ 123297 w 151511"/>
                      <a:gd name="connsiteY30" fmla="*/ 149000 h 194088"/>
                      <a:gd name="connsiteX31" fmla="*/ 117572 w 151511"/>
                      <a:gd name="connsiteY31" fmla="*/ 163919 h 194088"/>
                      <a:gd name="connsiteX32" fmla="*/ 118453 w 151511"/>
                      <a:gd name="connsiteY32" fmla="*/ 170940 h 194088"/>
                      <a:gd name="connsiteX33" fmla="*/ 120655 w 151511"/>
                      <a:gd name="connsiteY33" fmla="*/ 176205 h 194088"/>
                      <a:gd name="connsiteX34" fmla="*/ 121976 w 151511"/>
                      <a:gd name="connsiteY34" fmla="*/ 178399 h 194088"/>
                      <a:gd name="connsiteX35" fmla="*/ 111846 w 151511"/>
                      <a:gd name="connsiteY35" fmla="*/ 176644 h 194088"/>
                      <a:gd name="connsiteX36" fmla="*/ 101275 w 151511"/>
                      <a:gd name="connsiteY36" fmla="*/ 170062 h 194088"/>
                      <a:gd name="connsiteX37" fmla="*/ 80575 w 151511"/>
                      <a:gd name="connsiteY37" fmla="*/ 91520 h 194088"/>
                      <a:gd name="connsiteX38" fmla="*/ 80575 w 151511"/>
                      <a:gd name="connsiteY38" fmla="*/ 68264 h 194088"/>
                      <a:gd name="connsiteX39" fmla="*/ 80575 w 151511"/>
                      <a:gd name="connsiteY39" fmla="*/ 56417 h 194088"/>
                      <a:gd name="connsiteX40" fmla="*/ 80575 w 151511"/>
                      <a:gd name="connsiteY40" fmla="*/ 45009 h 194088"/>
                      <a:gd name="connsiteX41" fmla="*/ 81015 w 151511"/>
                      <a:gd name="connsiteY41" fmla="*/ 36233 h 194088"/>
                      <a:gd name="connsiteX42" fmla="*/ 81015 w 151511"/>
                      <a:gd name="connsiteY42" fmla="*/ 29652 h 194088"/>
                      <a:gd name="connsiteX43" fmla="*/ 81015 w 151511"/>
                      <a:gd name="connsiteY43" fmla="*/ 27458 h 194088"/>
                      <a:gd name="connsiteX44" fmla="*/ 82336 w 151511"/>
                      <a:gd name="connsiteY44" fmla="*/ 25702 h 194088"/>
                      <a:gd name="connsiteX45" fmla="*/ 84539 w 151511"/>
                      <a:gd name="connsiteY45" fmla="*/ 24386 h 194088"/>
                      <a:gd name="connsiteX46" fmla="*/ 86741 w 151511"/>
                      <a:gd name="connsiteY46" fmla="*/ 23070 h 194088"/>
                      <a:gd name="connsiteX47" fmla="*/ 89824 w 151511"/>
                      <a:gd name="connsiteY47" fmla="*/ 22192 h 194088"/>
                      <a:gd name="connsiteX48" fmla="*/ 92907 w 151511"/>
                      <a:gd name="connsiteY48" fmla="*/ 21753 h 194088"/>
                      <a:gd name="connsiteX49" fmla="*/ 96871 w 151511"/>
                      <a:gd name="connsiteY49" fmla="*/ 21315 h 194088"/>
                      <a:gd name="connsiteX50" fmla="*/ 100835 w 151511"/>
                      <a:gd name="connsiteY50" fmla="*/ 21315 h 194088"/>
                      <a:gd name="connsiteX51" fmla="*/ 105239 w 151511"/>
                      <a:gd name="connsiteY51" fmla="*/ 20876 h 194088"/>
                      <a:gd name="connsiteX52" fmla="*/ 109644 w 151511"/>
                      <a:gd name="connsiteY52" fmla="*/ 20876 h 194088"/>
                      <a:gd name="connsiteX53" fmla="*/ 123297 w 151511"/>
                      <a:gd name="connsiteY53" fmla="*/ 20876 h 194088"/>
                      <a:gd name="connsiteX54" fmla="*/ 123297 w 151511"/>
                      <a:gd name="connsiteY54" fmla="*/ 692 h 194088"/>
                      <a:gd name="connsiteX55" fmla="*/ 119333 w 151511"/>
                      <a:gd name="connsiteY55" fmla="*/ 692 h 194088"/>
                      <a:gd name="connsiteX56" fmla="*/ 63397 w 151511"/>
                      <a:gd name="connsiteY56" fmla="*/ 2008 h 194088"/>
                      <a:gd name="connsiteX57" fmla="*/ 14068 w 151511"/>
                      <a:gd name="connsiteY57" fmla="*/ 692 h 194088"/>
                      <a:gd name="connsiteX58" fmla="*/ 10544 w 151511"/>
                      <a:gd name="connsiteY58" fmla="*/ 692 h 194088"/>
                      <a:gd name="connsiteX59" fmla="*/ 10544 w 151511"/>
                      <a:gd name="connsiteY59" fmla="*/ 20876 h 194088"/>
                      <a:gd name="connsiteX60" fmla="*/ 17591 w 151511"/>
                      <a:gd name="connsiteY60" fmla="*/ 20876 h 19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51511" h="194088">
                        <a:moveTo>
                          <a:pt x="17591" y="20876"/>
                        </a:moveTo>
                        <a:lnTo>
                          <a:pt x="23758" y="20876"/>
                        </a:lnTo>
                        <a:cubicBezTo>
                          <a:pt x="35209" y="20876"/>
                          <a:pt x="42109" y="22924"/>
                          <a:pt x="44458" y="27019"/>
                        </a:cubicBezTo>
                        <a:lnTo>
                          <a:pt x="44458" y="30529"/>
                        </a:lnTo>
                        <a:cubicBezTo>
                          <a:pt x="44458" y="33162"/>
                          <a:pt x="44458" y="36526"/>
                          <a:pt x="44458" y="40621"/>
                        </a:cubicBezTo>
                        <a:cubicBezTo>
                          <a:pt x="44458" y="44716"/>
                          <a:pt x="44605" y="49251"/>
                          <a:pt x="44899" y="54223"/>
                        </a:cubicBezTo>
                        <a:cubicBezTo>
                          <a:pt x="45192" y="59196"/>
                          <a:pt x="45192" y="64900"/>
                          <a:pt x="44899" y="71336"/>
                        </a:cubicBezTo>
                        <a:cubicBezTo>
                          <a:pt x="44605" y="77772"/>
                          <a:pt x="44605" y="83914"/>
                          <a:pt x="44899" y="89765"/>
                        </a:cubicBezTo>
                        <a:cubicBezTo>
                          <a:pt x="44899" y="98833"/>
                          <a:pt x="44899" y="108486"/>
                          <a:pt x="44899" y="118724"/>
                        </a:cubicBezTo>
                        <a:cubicBezTo>
                          <a:pt x="44899" y="128963"/>
                          <a:pt x="44899" y="137592"/>
                          <a:pt x="44899" y="144613"/>
                        </a:cubicBezTo>
                        <a:lnTo>
                          <a:pt x="44458" y="154705"/>
                        </a:lnTo>
                        <a:cubicBezTo>
                          <a:pt x="43578" y="160263"/>
                          <a:pt x="41522" y="163919"/>
                          <a:pt x="38292" y="165674"/>
                        </a:cubicBezTo>
                        <a:cubicBezTo>
                          <a:pt x="35062" y="167429"/>
                          <a:pt x="28456" y="168746"/>
                          <a:pt x="18472" y="169623"/>
                        </a:cubicBezTo>
                        <a:lnTo>
                          <a:pt x="10544" y="169623"/>
                        </a:lnTo>
                        <a:lnTo>
                          <a:pt x="10544" y="179715"/>
                        </a:lnTo>
                        <a:cubicBezTo>
                          <a:pt x="10544" y="186443"/>
                          <a:pt x="10838" y="189807"/>
                          <a:pt x="11425" y="189807"/>
                        </a:cubicBezTo>
                        <a:lnTo>
                          <a:pt x="15830" y="190246"/>
                        </a:lnTo>
                        <a:cubicBezTo>
                          <a:pt x="18766" y="190539"/>
                          <a:pt x="22877" y="190831"/>
                          <a:pt x="28162" y="191124"/>
                        </a:cubicBezTo>
                        <a:cubicBezTo>
                          <a:pt x="33447" y="191416"/>
                          <a:pt x="38733" y="191708"/>
                          <a:pt x="44018" y="192001"/>
                        </a:cubicBezTo>
                        <a:cubicBezTo>
                          <a:pt x="48716" y="192294"/>
                          <a:pt x="53854" y="192586"/>
                          <a:pt x="59433" y="192879"/>
                        </a:cubicBezTo>
                        <a:cubicBezTo>
                          <a:pt x="65012" y="193171"/>
                          <a:pt x="69270" y="193610"/>
                          <a:pt x="72206" y="194195"/>
                        </a:cubicBezTo>
                        <a:cubicBezTo>
                          <a:pt x="75143" y="194780"/>
                          <a:pt x="76757" y="194927"/>
                          <a:pt x="77051" y="194634"/>
                        </a:cubicBezTo>
                        <a:lnTo>
                          <a:pt x="78372" y="194634"/>
                        </a:lnTo>
                        <a:lnTo>
                          <a:pt x="78372" y="164358"/>
                        </a:lnTo>
                        <a:cubicBezTo>
                          <a:pt x="89824" y="184249"/>
                          <a:pt x="104065" y="194195"/>
                          <a:pt x="121095" y="194195"/>
                        </a:cubicBezTo>
                        <a:lnTo>
                          <a:pt x="123738" y="194195"/>
                        </a:lnTo>
                        <a:cubicBezTo>
                          <a:pt x="136951" y="194195"/>
                          <a:pt x="146641" y="190977"/>
                          <a:pt x="152807" y="184542"/>
                        </a:cubicBezTo>
                        <a:cubicBezTo>
                          <a:pt x="158973" y="178106"/>
                          <a:pt x="162056" y="171378"/>
                          <a:pt x="162056" y="164358"/>
                        </a:cubicBezTo>
                        <a:cubicBezTo>
                          <a:pt x="162056" y="158215"/>
                          <a:pt x="160148" y="152949"/>
                          <a:pt x="156330" y="148562"/>
                        </a:cubicBezTo>
                        <a:cubicBezTo>
                          <a:pt x="152513" y="144174"/>
                          <a:pt x="146935" y="141980"/>
                          <a:pt x="139594" y="141980"/>
                        </a:cubicBezTo>
                        <a:cubicBezTo>
                          <a:pt x="132253" y="141980"/>
                          <a:pt x="126821" y="144320"/>
                          <a:pt x="123297" y="149000"/>
                        </a:cubicBezTo>
                        <a:cubicBezTo>
                          <a:pt x="119774" y="153681"/>
                          <a:pt x="117865" y="158654"/>
                          <a:pt x="117572" y="163919"/>
                        </a:cubicBezTo>
                        <a:cubicBezTo>
                          <a:pt x="117572" y="166552"/>
                          <a:pt x="117865" y="168892"/>
                          <a:pt x="118453" y="170940"/>
                        </a:cubicBezTo>
                        <a:cubicBezTo>
                          <a:pt x="119040" y="172987"/>
                          <a:pt x="119774" y="174743"/>
                          <a:pt x="120655" y="176205"/>
                        </a:cubicBezTo>
                        <a:cubicBezTo>
                          <a:pt x="121536" y="177667"/>
                          <a:pt x="121976" y="178399"/>
                          <a:pt x="121976" y="178399"/>
                        </a:cubicBezTo>
                        <a:cubicBezTo>
                          <a:pt x="121389" y="178984"/>
                          <a:pt x="118012" y="178399"/>
                          <a:pt x="111846" y="176644"/>
                        </a:cubicBezTo>
                        <a:cubicBezTo>
                          <a:pt x="107148" y="174304"/>
                          <a:pt x="103624" y="172110"/>
                          <a:pt x="101275" y="170062"/>
                        </a:cubicBezTo>
                        <a:cubicBezTo>
                          <a:pt x="87475" y="156899"/>
                          <a:pt x="80575" y="130718"/>
                          <a:pt x="80575" y="91520"/>
                        </a:cubicBezTo>
                        <a:lnTo>
                          <a:pt x="80575" y="68264"/>
                        </a:lnTo>
                        <a:cubicBezTo>
                          <a:pt x="80575" y="64461"/>
                          <a:pt x="80575" y="60512"/>
                          <a:pt x="80575" y="56417"/>
                        </a:cubicBezTo>
                        <a:cubicBezTo>
                          <a:pt x="80575" y="52322"/>
                          <a:pt x="80575" y="48519"/>
                          <a:pt x="80575" y="45009"/>
                        </a:cubicBezTo>
                        <a:cubicBezTo>
                          <a:pt x="80575" y="41499"/>
                          <a:pt x="80721" y="38573"/>
                          <a:pt x="81015" y="36233"/>
                        </a:cubicBezTo>
                        <a:cubicBezTo>
                          <a:pt x="81309" y="33893"/>
                          <a:pt x="81309" y="31699"/>
                          <a:pt x="81015" y="29652"/>
                        </a:cubicBezTo>
                        <a:lnTo>
                          <a:pt x="81015" y="27458"/>
                        </a:lnTo>
                        <a:cubicBezTo>
                          <a:pt x="81309" y="26873"/>
                          <a:pt x="81749" y="26288"/>
                          <a:pt x="82336" y="25702"/>
                        </a:cubicBezTo>
                        <a:cubicBezTo>
                          <a:pt x="82923" y="25117"/>
                          <a:pt x="83658" y="24679"/>
                          <a:pt x="84539" y="24386"/>
                        </a:cubicBezTo>
                        <a:cubicBezTo>
                          <a:pt x="85419" y="24094"/>
                          <a:pt x="86154" y="23655"/>
                          <a:pt x="86741" y="23070"/>
                        </a:cubicBezTo>
                        <a:cubicBezTo>
                          <a:pt x="87328" y="22485"/>
                          <a:pt x="88356" y="22192"/>
                          <a:pt x="89824" y="22192"/>
                        </a:cubicBezTo>
                        <a:cubicBezTo>
                          <a:pt x="91292" y="22192"/>
                          <a:pt x="92320" y="22046"/>
                          <a:pt x="92907" y="21753"/>
                        </a:cubicBezTo>
                        <a:cubicBezTo>
                          <a:pt x="93494" y="21461"/>
                          <a:pt x="94815" y="21315"/>
                          <a:pt x="96871" y="21315"/>
                        </a:cubicBezTo>
                        <a:cubicBezTo>
                          <a:pt x="98926" y="21315"/>
                          <a:pt x="100248" y="21315"/>
                          <a:pt x="100835" y="21315"/>
                        </a:cubicBezTo>
                        <a:cubicBezTo>
                          <a:pt x="101422" y="21315"/>
                          <a:pt x="102890" y="21168"/>
                          <a:pt x="105239" y="20876"/>
                        </a:cubicBezTo>
                        <a:cubicBezTo>
                          <a:pt x="107588" y="20583"/>
                          <a:pt x="109057" y="20583"/>
                          <a:pt x="109644" y="20876"/>
                        </a:cubicBezTo>
                        <a:lnTo>
                          <a:pt x="123297" y="20876"/>
                        </a:lnTo>
                        <a:lnTo>
                          <a:pt x="123297" y="692"/>
                        </a:lnTo>
                        <a:lnTo>
                          <a:pt x="119333" y="692"/>
                        </a:lnTo>
                        <a:cubicBezTo>
                          <a:pt x="114048" y="1569"/>
                          <a:pt x="95403" y="2008"/>
                          <a:pt x="63397" y="2008"/>
                        </a:cubicBezTo>
                        <a:cubicBezTo>
                          <a:pt x="33154" y="2008"/>
                          <a:pt x="16711" y="1569"/>
                          <a:pt x="14068" y="692"/>
                        </a:cubicBezTo>
                        <a:lnTo>
                          <a:pt x="10544" y="692"/>
                        </a:lnTo>
                        <a:lnTo>
                          <a:pt x="10544" y="20876"/>
                        </a:lnTo>
                        <a:lnTo>
                          <a:pt x="17591" y="20876"/>
                        </a:lnTo>
                        <a:close/>
                      </a:path>
                    </a:pathLst>
                  </a:custGeom>
                  <a:solidFill>
                    <a:schemeClr val="bg1"/>
                  </a:solidFill>
                  <a:ln w="0" cap="flat">
                    <a:noFill/>
                    <a:prstDash val="solid"/>
                    <a:miter/>
                  </a:ln>
                </p:spPr>
                <p:txBody>
                  <a:bodyPr rtlCol="0" anchor="ctr"/>
                  <a:lstStyle/>
                  <a:p>
                    <a:endParaRPr lang="ja-JP" altLang="en-US"/>
                  </a:p>
                </p:txBody>
              </p:sp>
            </p:grpSp>
            <p:sp>
              <p:nvSpPr>
                <p:cNvPr id="143" name="フリーフォーム: 図形 142">
                  <a:extLst>
                    <a:ext uri="{FF2B5EF4-FFF2-40B4-BE49-F238E27FC236}">
                      <a16:creationId xmlns:a16="http://schemas.microsoft.com/office/drawing/2014/main" id="{63D69D02-F425-AA59-7301-9A876ADC1CD6}"/>
                    </a:ext>
                  </a:extLst>
                </p:cNvPr>
                <p:cNvSpPr/>
                <p:nvPr/>
              </p:nvSpPr>
              <p:spPr>
                <a:xfrm flipV="1">
                  <a:off x="5610687" y="1141419"/>
                  <a:ext cx="293333" cy="291790"/>
                </a:xfrm>
                <a:custGeom>
                  <a:avLst/>
                  <a:gdLst>
                    <a:gd name="connsiteX0" fmla="*/ 11159 w 293333"/>
                    <a:gd name="connsiteY0" fmla="*/ 140605 h 291790"/>
                    <a:gd name="connsiteX1" fmla="*/ 11159 w 293333"/>
                    <a:gd name="connsiteY1" fmla="*/ 146309 h 291790"/>
                    <a:gd name="connsiteX2" fmla="*/ 17325 w 293333"/>
                    <a:gd name="connsiteY2" fmla="*/ 155085 h 291790"/>
                    <a:gd name="connsiteX3" fmla="*/ 149017 w 293333"/>
                    <a:gd name="connsiteY3" fmla="*/ 155085 h 291790"/>
                    <a:gd name="connsiteX4" fmla="*/ 149017 w 293333"/>
                    <a:gd name="connsiteY4" fmla="*/ 220902 h 291790"/>
                    <a:gd name="connsiteX5" fmla="*/ 149457 w 293333"/>
                    <a:gd name="connsiteY5" fmla="*/ 286720 h 291790"/>
                    <a:gd name="connsiteX6" fmla="*/ 157826 w 293333"/>
                    <a:gd name="connsiteY6" fmla="*/ 292424 h 291790"/>
                    <a:gd name="connsiteX7" fmla="*/ 166634 w 293333"/>
                    <a:gd name="connsiteY7" fmla="*/ 285842 h 291790"/>
                    <a:gd name="connsiteX8" fmla="*/ 166634 w 293333"/>
                    <a:gd name="connsiteY8" fmla="*/ 155085 h 291790"/>
                    <a:gd name="connsiteX9" fmla="*/ 297886 w 293333"/>
                    <a:gd name="connsiteY9" fmla="*/ 155085 h 291790"/>
                    <a:gd name="connsiteX10" fmla="*/ 304493 w 293333"/>
                    <a:gd name="connsiteY10" fmla="*/ 146309 h 291790"/>
                    <a:gd name="connsiteX11" fmla="*/ 297886 w 293333"/>
                    <a:gd name="connsiteY11" fmla="*/ 137533 h 291790"/>
                    <a:gd name="connsiteX12" fmla="*/ 166634 w 293333"/>
                    <a:gd name="connsiteY12" fmla="*/ 137533 h 291790"/>
                    <a:gd name="connsiteX13" fmla="*/ 166634 w 293333"/>
                    <a:gd name="connsiteY13" fmla="*/ 6776 h 291790"/>
                    <a:gd name="connsiteX14" fmla="*/ 158707 w 293333"/>
                    <a:gd name="connsiteY14" fmla="*/ 633 h 291790"/>
                    <a:gd name="connsiteX15" fmla="*/ 157826 w 293333"/>
                    <a:gd name="connsiteY15" fmla="*/ 633 h 291790"/>
                    <a:gd name="connsiteX16" fmla="*/ 156945 w 293333"/>
                    <a:gd name="connsiteY16" fmla="*/ 633 h 291790"/>
                    <a:gd name="connsiteX17" fmla="*/ 149017 w 293333"/>
                    <a:gd name="connsiteY17" fmla="*/ 6776 h 291790"/>
                    <a:gd name="connsiteX18" fmla="*/ 149017 w 293333"/>
                    <a:gd name="connsiteY18" fmla="*/ 137533 h 291790"/>
                    <a:gd name="connsiteX19" fmla="*/ 17325 w 293333"/>
                    <a:gd name="connsiteY19" fmla="*/ 137533 h 291790"/>
                    <a:gd name="connsiteX20" fmla="*/ 11159 w 293333"/>
                    <a:gd name="connsiteY20" fmla="*/ 146309 h 29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3333" h="291790">
                      <a:moveTo>
                        <a:pt x="11159" y="140605"/>
                      </a:moveTo>
                      <a:cubicBezTo>
                        <a:pt x="11159" y="140605"/>
                        <a:pt x="11159" y="142506"/>
                        <a:pt x="11159" y="146309"/>
                      </a:cubicBezTo>
                      <a:cubicBezTo>
                        <a:pt x="11159" y="150112"/>
                        <a:pt x="13214" y="153037"/>
                        <a:pt x="17325" y="155085"/>
                      </a:cubicBezTo>
                      <a:lnTo>
                        <a:pt x="149017" y="155085"/>
                      </a:lnTo>
                      <a:lnTo>
                        <a:pt x="149017" y="220902"/>
                      </a:lnTo>
                      <a:lnTo>
                        <a:pt x="149457" y="286720"/>
                      </a:lnTo>
                      <a:cubicBezTo>
                        <a:pt x="152394" y="290522"/>
                        <a:pt x="155183" y="292424"/>
                        <a:pt x="157826" y="292424"/>
                      </a:cubicBezTo>
                      <a:cubicBezTo>
                        <a:pt x="161643" y="292424"/>
                        <a:pt x="164579" y="290230"/>
                        <a:pt x="166634" y="285842"/>
                      </a:cubicBezTo>
                      <a:lnTo>
                        <a:pt x="166634" y="155085"/>
                      </a:lnTo>
                      <a:lnTo>
                        <a:pt x="297886" y="155085"/>
                      </a:lnTo>
                      <a:cubicBezTo>
                        <a:pt x="302290" y="152745"/>
                        <a:pt x="304493" y="149819"/>
                        <a:pt x="304493" y="146309"/>
                      </a:cubicBezTo>
                      <a:cubicBezTo>
                        <a:pt x="304493" y="142799"/>
                        <a:pt x="302290" y="139873"/>
                        <a:pt x="297886" y="137533"/>
                      </a:cubicBezTo>
                      <a:lnTo>
                        <a:pt x="166634" y="137533"/>
                      </a:lnTo>
                      <a:lnTo>
                        <a:pt x="166634" y="6776"/>
                      </a:lnTo>
                      <a:cubicBezTo>
                        <a:pt x="164286" y="2681"/>
                        <a:pt x="161643" y="633"/>
                        <a:pt x="158707" y="633"/>
                      </a:cubicBezTo>
                      <a:lnTo>
                        <a:pt x="157826" y="633"/>
                      </a:lnTo>
                      <a:lnTo>
                        <a:pt x="156945" y="633"/>
                      </a:lnTo>
                      <a:cubicBezTo>
                        <a:pt x="153421" y="633"/>
                        <a:pt x="150779" y="2681"/>
                        <a:pt x="149017" y="6776"/>
                      </a:cubicBezTo>
                      <a:lnTo>
                        <a:pt x="149017" y="137533"/>
                      </a:lnTo>
                      <a:lnTo>
                        <a:pt x="17325" y="137533"/>
                      </a:lnTo>
                      <a:cubicBezTo>
                        <a:pt x="13214" y="139581"/>
                        <a:pt x="11159" y="142506"/>
                        <a:pt x="11159" y="146309"/>
                      </a:cubicBezTo>
                      <a:close/>
                    </a:path>
                  </a:pathLst>
                </a:custGeom>
                <a:solidFill>
                  <a:schemeClr val="bg1"/>
                </a:solidFill>
                <a:ln w="0" cap="flat">
                  <a:noFill/>
                  <a:prstDash val="solid"/>
                  <a:miter/>
                </a:ln>
              </p:spPr>
              <p:txBody>
                <a:bodyPr rtlCol="0" anchor="ctr"/>
                <a:lstStyle/>
                <a:p>
                  <a:endParaRPr lang="ja-JP" altLang="en-US"/>
                </a:p>
              </p:txBody>
            </p:sp>
            <p:sp>
              <p:nvSpPr>
                <p:cNvPr id="144" name="フリーフォーム: 図形 143">
                  <a:extLst>
                    <a:ext uri="{FF2B5EF4-FFF2-40B4-BE49-F238E27FC236}">
                      <a16:creationId xmlns:a16="http://schemas.microsoft.com/office/drawing/2014/main" id="{8663329E-CE75-1903-07AD-F0A7011A9BCE}"/>
                    </a:ext>
                  </a:extLst>
                </p:cNvPr>
                <p:cNvSpPr/>
                <p:nvPr/>
              </p:nvSpPr>
              <p:spPr>
                <a:xfrm flipV="1">
                  <a:off x="6049455" y="1097540"/>
                  <a:ext cx="315796" cy="309341"/>
                </a:xfrm>
                <a:custGeom>
                  <a:avLst/>
                  <a:gdLst>
                    <a:gd name="connsiteX0" fmla="*/ 12159 w 315796"/>
                    <a:gd name="connsiteY0" fmla="*/ 294458 h 309341"/>
                    <a:gd name="connsiteX1" fmla="*/ 17885 w 315796"/>
                    <a:gd name="connsiteY1" fmla="*/ 309815 h 309341"/>
                    <a:gd name="connsiteX2" fmla="*/ 22729 w 315796"/>
                    <a:gd name="connsiteY2" fmla="*/ 309815 h 309341"/>
                    <a:gd name="connsiteX3" fmla="*/ 68976 w 315796"/>
                    <a:gd name="connsiteY3" fmla="*/ 308499 h 309341"/>
                    <a:gd name="connsiteX4" fmla="*/ 130197 w 315796"/>
                    <a:gd name="connsiteY4" fmla="*/ 309815 h 309341"/>
                    <a:gd name="connsiteX5" fmla="*/ 134602 w 315796"/>
                    <a:gd name="connsiteY5" fmla="*/ 309815 h 309341"/>
                    <a:gd name="connsiteX6" fmla="*/ 137244 w 315796"/>
                    <a:gd name="connsiteY6" fmla="*/ 305866 h 309341"/>
                    <a:gd name="connsiteX7" fmla="*/ 136363 w 315796"/>
                    <a:gd name="connsiteY7" fmla="*/ 297968 h 309341"/>
                    <a:gd name="connsiteX8" fmla="*/ 132399 w 315796"/>
                    <a:gd name="connsiteY8" fmla="*/ 289631 h 309341"/>
                    <a:gd name="connsiteX9" fmla="*/ 123150 w 315796"/>
                    <a:gd name="connsiteY9" fmla="*/ 289631 h 309341"/>
                    <a:gd name="connsiteX10" fmla="*/ 109937 w 315796"/>
                    <a:gd name="connsiteY10" fmla="*/ 288753 h 309341"/>
                    <a:gd name="connsiteX11" fmla="*/ 95843 w 315796"/>
                    <a:gd name="connsiteY11" fmla="*/ 282172 h 309341"/>
                    <a:gd name="connsiteX12" fmla="*/ 108616 w 315796"/>
                    <a:gd name="connsiteY12" fmla="*/ 172037 h 309341"/>
                    <a:gd name="connsiteX13" fmla="*/ 121829 w 315796"/>
                    <a:gd name="connsiteY13" fmla="*/ 61903 h 309341"/>
                    <a:gd name="connsiteX14" fmla="*/ 153981 w 315796"/>
                    <a:gd name="connsiteY14" fmla="*/ 113240 h 309341"/>
                    <a:gd name="connsiteX15" fmla="*/ 218285 w 315796"/>
                    <a:gd name="connsiteY15" fmla="*/ 216793 h 309341"/>
                    <a:gd name="connsiteX16" fmla="*/ 251319 w 315796"/>
                    <a:gd name="connsiteY16" fmla="*/ 270763 h 309341"/>
                    <a:gd name="connsiteX17" fmla="*/ 253080 w 315796"/>
                    <a:gd name="connsiteY17" fmla="*/ 277345 h 309341"/>
                    <a:gd name="connsiteX18" fmla="*/ 233701 w 315796"/>
                    <a:gd name="connsiteY18" fmla="*/ 289631 h 309341"/>
                    <a:gd name="connsiteX19" fmla="*/ 225773 w 315796"/>
                    <a:gd name="connsiteY19" fmla="*/ 294458 h 309341"/>
                    <a:gd name="connsiteX20" fmla="*/ 226654 w 315796"/>
                    <a:gd name="connsiteY20" fmla="*/ 300162 h 309341"/>
                    <a:gd name="connsiteX21" fmla="*/ 229296 w 315796"/>
                    <a:gd name="connsiteY21" fmla="*/ 308060 h 309341"/>
                    <a:gd name="connsiteX22" fmla="*/ 235022 w 315796"/>
                    <a:gd name="connsiteY22" fmla="*/ 309815 h 309341"/>
                    <a:gd name="connsiteX23" fmla="*/ 240308 w 315796"/>
                    <a:gd name="connsiteY23" fmla="*/ 309815 h 309341"/>
                    <a:gd name="connsiteX24" fmla="*/ 255283 w 315796"/>
                    <a:gd name="connsiteY24" fmla="*/ 309376 h 309341"/>
                    <a:gd name="connsiteX25" fmla="*/ 283471 w 315796"/>
                    <a:gd name="connsiteY25" fmla="*/ 308937 h 309341"/>
                    <a:gd name="connsiteX26" fmla="*/ 321789 w 315796"/>
                    <a:gd name="connsiteY26" fmla="*/ 309815 h 309341"/>
                    <a:gd name="connsiteX27" fmla="*/ 324872 w 315796"/>
                    <a:gd name="connsiteY27" fmla="*/ 309815 h 309341"/>
                    <a:gd name="connsiteX28" fmla="*/ 327955 w 315796"/>
                    <a:gd name="connsiteY28" fmla="*/ 304988 h 309341"/>
                    <a:gd name="connsiteX29" fmla="*/ 323991 w 315796"/>
                    <a:gd name="connsiteY29" fmla="*/ 290947 h 309341"/>
                    <a:gd name="connsiteX30" fmla="*/ 316504 w 315796"/>
                    <a:gd name="connsiteY30" fmla="*/ 289631 h 309341"/>
                    <a:gd name="connsiteX31" fmla="*/ 305933 w 315796"/>
                    <a:gd name="connsiteY31" fmla="*/ 288753 h 309341"/>
                    <a:gd name="connsiteX32" fmla="*/ 296684 w 315796"/>
                    <a:gd name="connsiteY32" fmla="*/ 286560 h 309341"/>
                    <a:gd name="connsiteX33" fmla="*/ 289637 w 315796"/>
                    <a:gd name="connsiteY33" fmla="*/ 283488 h 309341"/>
                    <a:gd name="connsiteX34" fmla="*/ 284352 w 315796"/>
                    <a:gd name="connsiteY34" fmla="*/ 279978 h 309341"/>
                    <a:gd name="connsiteX35" fmla="*/ 279947 w 315796"/>
                    <a:gd name="connsiteY35" fmla="*/ 276906 h 309341"/>
                    <a:gd name="connsiteX36" fmla="*/ 276424 w 315796"/>
                    <a:gd name="connsiteY36" fmla="*/ 272957 h 309341"/>
                    <a:gd name="connsiteX37" fmla="*/ 273341 w 315796"/>
                    <a:gd name="connsiteY37" fmla="*/ 269886 h 309341"/>
                    <a:gd name="connsiteX38" fmla="*/ 188335 w 315796"/>
                    <a:gd name="connsiteY38" fmla="*/ 133863 h 309341"/>
                    <a:gd name="connsiteX39" fmla="*/ 106413 w 315796"/>
                    <a:gd name="connsiteY39" fmla="*/ 3106 h 309341"/>
                    <a:gd name="connsiteX40" fmla="*/ 103330 w 315796"/>
                    <a:gd name="connsiteY40" fmla="*/ 912 h 309341"/>
                    <a:gd name="connsiteX41" fmla="*/ 95402 w 315796"/>
                    <a:gd name="connsiteY41" fmla="*/ 473 h 309341"/>
                    <a:gd name="connsiteX42" fmla="*/ 92319 w 315796"/>
                    <a:gd name="connsiteY42" fmla="*/ 473 h 309341"/>
                    <a:gd name="connsiteX43" fmla="*/ 84391 w 315796"/>
                    <a:gd name="connsiteY43" fmla="*/ 3545 h 309341"/>
                    <a:gd name="connsiteX44" fmla="*/ 67214 w 315796"/>
                    <a:gd name="connsiteY44" fmla="*/ 143955 h 309341"/>
                    <a:gd name="connsiteX45" fmla="*/ 50037 w 315796"/>
                    <a:gd name="connsiteY45" fmla="*/ 284804 h 309341"/>
                    <a:gd name="connsiteX46" fmla="*/ 22729 w 315796"/>
                    <a:gd name="connsiteY46" fmla="*/ 289631 h 309341"/>
                    <a:gd name="connsiteX47" fmla="*/ 15242 w 315796"/>
                    <a:gd name="connsiteY47" fmla="*/ 289631 h 309341"/>
                    <a:gd name="connsiteX48" fmla="*/ 12159 w 315796"/>
                    <a:gd name="connsiteY48" fmla="*/ 294458 h 30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5796" h="309341">
                      <a:moveTo>
                        <a:pt x="12159" y="294458"/>
                      </a:moveTo>
                      <a:cubicBezTo>
                        <a:pt x="12159" y="300893"/>
                        <a:pt x="14067" y="306012"/>
                        <a:pt x="17885" y="309815"/>
                      </a:cubicBezTo>
                      <a:lnTo>
                        <a:pt x="22729" y="309815"/>
                      </a:lnTo>
                      <a:cubicBezTo>
                        <a:pt x="35062" y="308937"/>
                        <a:pt x="50477" y="308499"/>
                        <a:pt x="68976" y="308499"/>
                      </a:cubicBezTo>
                      <a:cubicBezTo>
                        <a:pt x="103624" y="308499"/>
                        <a:pt x="124031" y="308937"/>
                        <a:pt x="130197" y="309815"/>
                      </a:cubicBezTo>
                      <a:lnTo>
                        <a:pt x="134602" y="309815"/>
                      </a:lnTo>
                      <a:cubicBezTo>
                        <a:pt x="136363" y="308060"/>
                        <a:pt x="137244" y="306744"/>
                        <a:pt x="137244" y="305866"/>
                      </a:cubicBezTo>
                      <a:cubicBezTo>
                        <a:pt x="137244" y="304988"/>
                        <a:pt x="136950" y="302356"/>
                        <a:pt x="136363" y="297968"/>
                      </a:cubicBezTo>
                      <a:cubicBezTo>
                        <a:pt x="134895" y="293580"/>
                        <a:pt x="133574" y="290801"/>
                        <a:pt x="132399" y="289631"/>
                      </a:cubicBezTo>
                      <a:lnTo>
                        <a:pt x="123150" y="289631"/>
                      </a:lnTo>
                      <a:cubicBezTo>
                        <a:pt x="116690" y="289046"/>
                        <a:pt x="112286" y="288753"/>
                        <a:pt x="109937" y="288753"/>
                      </a:cubicBezTo>
                      <a:cubicBezTo>
                        <a:pt x="101422" y="287291"/>
                        <a:pt x="96724" y="285097"/>
                        <a:pt x="95843" y="282172"/>
                      </a:cubicBezTo>
                      <a:cubicBezTo>
                        <a:pt x="95843" y="281587"/>
                        <a:pt x="100101" y="244875"/>
                        <a:pt x="108616" y="172037"/>
                      </a:cubicBezTo>
                      <a:cubicBezTo>
                        <a:pt x="117131" y="99199"/>
                        <a:pt x="121535" y="62488"/>
                        <a:pt x="121829" y="61903"/>
                      </a:cubicBezTo>
                      <a:lnTo>
                        <a:pt x="153981" y="113240"/>
                      </a:lnTo>
                      <a:cubicBezTo>
                        <a:pt x="175416" y="147465"/>
                        <a:pt x="196850" y="181983"/>
                        <a:pt x="218285" y="216793"/>
                      </a:cubicBezTo>
                      <a:cubicBezTo>
                        <a:pt x="239720" y="251603"/>
                        <a:pt x="250731" y="269593"/>
                        <a:pt x="251319" y="270763"/>
                      </a:cubicBezTo>
                      <a:cubicBezTo>
                        <a:pt x="252493" y="272811"/>
                        <a:pt x="253080" y="275005"/>
                        <a:pt x="253080" y="277345"/>
                      </a:cubicBezTo>
                      <a:cubicBezTo>
                        <a:pt x="253080" y="284366"/>
                        <a:pt x="246620" y="288461"/>
                        <a:pt x="233701" y="289631"/>
                      </a:cubicBezTo>
                      <a:cubicBezTo>
                        <a:pt x="228416" y="289631"/>
                        <a:pt x="225773" y="291240"/>
                        <a:pt x="225773" y="294458"/>
                      </a:cubicBezTo>
                      <a:cubicBezTo>
                        <a:pt x="225773" y="294750"/>
                        <a:pt x="226067" y="296652"/>
                        <a:pt x="226654" y="300162"/>
                      </a:cubicBezTo>
                      <a:cubicBezTo>
                        <a:pt x="227535" y="304257"/>
                        <a:pt x="228416" y="306890"/>
                        <a:pt x="229296" y="308060"/>
                      </a:cubicBezTo>
                      <a:cubicBezTo>
                        <a:pt x="230177" y="309230"/>
                        <a:pt x="232086" y="309815"/>
                        <a:pt x="235022" y="309815"/>
                      </a:cubicBezTo>
                      <a:cubicBezTo>
                        <a:pt x="235609" y="309815"/>
                        <a:pt x="237371" y="309815"/>
                        <a:pt x="240308" y="309815"/>
                      </a:cubicBezTo>
                      <a:cubicBezTo>
                        <a:pt x="243244" y="309815"/>
                        <a:pt x="248235" y="309669"/>
                        <a:pt x="255283" y="309376"/>
                      </a:cubicBezTo>
                      <a:cubicBezTo>
                        <a:pt x="262330" y="309084"/>
                        <a:pt x="271726" y="308937"/>
                        <a:pt x="283471" y="308937"/>
                      </a:cubicBezTo>
                      <a:cubicBezTo>
                        <a:pt x="303731" y="308937"/>
                        <a:pt x="316504" y="309230"/>
                        <a:pt x="321789" y="309815"/>
                      </a:cubicBezTo>
                      <a:lnTo>
                        <a:pt x="324872" y="309815"/>
                      </a:lnTo>
                      <a:cubicBezTo>
                        <a:pt x="326928" y="307767"/>
                        <a:pt x="327955" y="306159"/>
                        <a:pt x="327955" y="304988"/>
                      </a:cubicBezTo>
                      <a:cubicBezTo>
                        <a:pt x="327955" y="300016"/>
                        <a:pt x="326634" y="295335"/>
                        <a:pt x="323991" y="290947"/>
                      </a:cubicBezTo>
                      <a:cubicBezTo>
                        <a:pt x="323110" y="290070"/>
                        <a:pt x="320615" y="289631"/>
                        <a:pt x="316504" y="289631"/>
                      </a:cubicBezTo>
                      <a:cubicBezTo>
                        <a:pt x="312687" y="289338"/>
                        <a:pt x="309163" y="289046"/>
                        <a:pt x="305933" y="288753"/>
                      </a:cubicBezTo>
                      <a:cubicBezTo>
                        <a:pt x="302704" y="288461"/>
                        <a:pt x="299620" y="287730"/>
                        <a:pt x="296684" y="286560"/>
                      </a:cubicBezTo>
                      <a:cubicBezTo>
                        <a:pt x="293748" y="285389"/>
                        <a:pt x="291399" y="284366"/>
                        <a:pt x="289637" y="283488"/>
                      </a:cubicBezTo>
                      <a:cubicBezTo>
                        <a:pt x="287875" y="282611"/>
                        <a:pt x="286113" y="281440"/>
                        <a:pt x="284352" y="279978"/>
                      </a:cubicBezTo>
                      <a:cubicBezTo>
                        <a:pt x="282590" y="278515"/>
                        <a:pt x="281122" y="277491"/>
                        <a:pt x="279947" y="276906"/>
                      </a:cubicBezTo>
                      <a:cubicBezTo>
                        <a:pt x="278773" y="276321"/>
                        <a:pt x="277598" y="275005"/>
                        <a:pt x="276424" y="272957"/>
                      </a:cubicBezTo>
                      <a:cubicBezTo>
                        <a:pt x="275249" y="270910"/>
                        <a:pt x="274222" y="269886"/>
                        <a:pt x="273341" y="269886"/>
                      </a:cubicBezTo>
                      <a:lnTo>
                        <a:pt x="188335" y="133863"/>
                      </a:lnTo>
                      <a:cubicBezTo>
                        <a:pt x="135482" y="48739"/>
                        <a:pt x="108175" y="5154"/>
                        <a:pt x="106413" y="3106"/>
                      </a:cubicBezTo>
                      <a:cubicBezTo>
                        <a:pt x="105532" y="2521"/>
                        <a:pt x="104505" y="1790"/>
                        <a:pt x="103330" y="912"/>
                      </a:cubicBezTo>
                      <a:lnTo>
                        <a:pt x="95402" y="473"/>
                      </a:lnTo>
                      <a:lnTo>
                        <a:pt x="92319" y="473"/>
                      </a:lnTo>
                      <a:cubicBezTo>
                        <a:pt x="87034" y="473"/>
                        <a:pt x="84391" y="1497"/>
                        <a:pt x="84391" y="3545"/>
                      </a:cubicBezTo>
                      <a:cubicBezTo>
                        <a:pt x="83510" y="5300"/>
                        <a:pt x="77785" y="52103"/>
                        <a:pt x="67214" y="143955"/>
                      </a:cubicBezTo>
                      <a:cubicBezTo>
                        <a:pt x="56056" y="236977"/>
                        <a:pt x="50331" y="283927"/>
                        <a:pt x="50037" y="284804"/>
                      </a:cubicBezTo>
                      <a:cubicBezTo>
                        <a:pt x="48569" y="288022"/>
                        <a:pt x="39466" y="289631"/>
                        <a:pt x="22729" y="289631"/>
                      </a:cubicBezTo>
                      <a:lnTo>
                        <a:pt x="15242" y="289631"/>
                      </a:lnTo>
                      <a:cubicBezTo>
                        <a:pt x="13187" y="291094"/>
                        <a:pt x="12159" y="292703"/>
                        <a:pt x="12159" y="294458"/>
                      </a:cubicBezTo>
                      <a:close/>
                    </a:path>
                  </a:pathLst>
                </a:custGeom>
                <a:solidFill>
                  <a:schemeClr val="bg1"/>
                </a:solidFill>
                <a:ln w="0" cap="flat">
                  <a:noFill/>
                  <a:prstDash val="solid"/>
                  <a:miter/>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2991DFB1-333C-D025-246C-38BF8CF05F5B}"/>
                    </a:ext>
                  </a:extLst>
                </p:cNvPr>
                <p:cNvSpPr/>
                <p:nvPr/>
              </p:nvSpPr>
              <p:spPr>
                <a:xfrm flipV="1">
                  <a:off x="6497471" y="1261206"/>
                  <a:ext cx="53293" cy="52653"/>
                </a:xfrm>
                <a:custGeom>
                  <a:avLst/>
                  <a:gdLst>
                    <a:gd name="connsiteX0" fmla="*/ 13150 w 53293"/>
                    <a:gd name="connsiteY0" fmla="*/ 26961 h 52653"/>
                    <a:gd name="connsiteX1" fmla="*/ 20638 w 53293"/>
                    <a:gd name="connsiteY1" fmla="*/ 45390 h 52653"/>
                    <a:gd name="connsiteX2" fmla="*/ 39577 w 53293"/>
                    <a:gd name="connsiteY2" fmla="*/ 53288 h 52653"/>
                    <a:gd name="connsiteX3" fmla="*/ 58075 w 53293"/>
                    <a:gd name="connsiteY3" fmla="*/ 46268 h 52653"/>
                    <a:gd name="connsiteX4" fmla="*/ 66444 w 53293"/>
                    <a:gd name="connsiteY4" fmla="*/ 27400 h 52653"/>
                    <a:gd name="connsiteX5" fmla="*/ 58956 w 53293"/>
                    <a:gd name="connsiteY5" fmla="*/ 8532 h 52653"/>
                    <a:gd name="connsiteX6" fmla="*/ 40017 w 53293"/>
                    <a:gd name="connsiteY6" fmla="*/ 634 h 52653"/>
                    <a:gd name="connsiteX7" fmla="*/ 21078 w 53293"/>
                    <a:gd name="connsiteY7" fmla="*/ 8094 h 52653"/>
                    <a:gd name="connsiteX8" fmla="*/ 13150 w 53293"/>
                    <a:gd name="connsiteY8" fmla="*/ 26961 h 5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93" h="52653">
                      <a:moveTo>
                        <a:pt x="13150" y="26961"/>
                      </a:moveTo>
                      <a:cubicBezTo>
                        <a:pt x="13150" y="33982"/>
                        <a:pt x="15646" y="40125"/>
                        <a:pt x="20638" y="45390"/>
                      </a:cubicBezTo>
                      <a:cubicBezTo>
                        <a:pt x="25629" y="50655"/>
                        <a:pt x="31942" y="53288"/>
                        <a:pt x="39577" y="53288"/>
                      </a:cubicBezTo>
                      <a:cubicBezTo>
                        <a:pt x="46624" y="53288"/>
                        <a:pt x="52790" y="50948"/>
                        <a:pt x="58075" y="46268"/>
                      </a:cubicBezTo>
                      <a:cubicBezTo>
                        <a:pt x="63360" y="41587"/>
                        <a:pt x="66150" y="35298"/>
                        <a:pt x="66444" y="27400"/>
                      </a:cubicBezTo>
                      <a:cubicBezTo>
                        <a:pt x="66444" y="20087"/>
                        <a:pt x="63948" y="13798"/>
                        <a:pt x="58956" y="8532"/>
                      </a:cubicBezTo>
                      <a:cubicBezTo>
                        <a:pt x="53964" y="3267"/>
                        <a:pt x="47651" y="634"/>
                        <a:pt x="40017" y="634"/>
                      </a:cubicBezTo>
                      <a:cubicBezTo>
                        <a:pt x="32383" y="634"/>
                        <a:pt x="26070" y="3121"/>
                        <a:pt x="21078" y="8094"/>
                      </a:cubicBezTo>
                      <a:cubicBezTo>
                        <a:pt x="16086" y="13066"/>
                        <a:pt x="13444" y="19356"/>
                        <a:pt x="13150" y="26961"/>
                      </a:cubicBezTo>
                      <a:close/>
                    </a:path>
                  </a:pathLst>
                </a:custGeom>
                <a:solidFill>
                  <a:schemeClr val="bg1"/>
                </a:solidFill>
                <a:ln w="0" cap="flat">
                  <a:noFill/>
                  <a:prstDash val="solid"/>
                  <a:miter/>
                </a:ln>
              </p:spPr>
              <p:txBody>
                <a:bodyPr rtlCol="0" anchor="ctr"/>
                <a:lstStyle/>
                <a:p>
                  <a:endParaRPr lang="ja-JP" altLang="en-US"/>
                </a:p>
              </p:txBody>
            </p:sp>
            <p:grpSp>
              <p:nvGrpSpPr>
                <p:cNvPr id="146" name="グラフィックス 58">
                  <a:extLst>
                    <a:ext uri="{FF2B5EF4-FFF2-40B4-BE49-F238E27FC236}">
                      <a16:creationId xmlns:a16="http://schemas.microsoft.com/office/drawing/2014/main" id="{49A4151B-18C0-AAA0-79AF-A20D9B62C313}"/>
                    </a:ext>
                  </a:extLst>
                </p:cNvPr>
                <p:cNvGrpSpPr/>
                <p:nvPr/>
              </p:nvGrpSpPr>
              <p:grpSpPr>
                <a:xfrm>
                  <a:off x="6692235" y="1092567"/>
                  <a:ext cx="1744147" cy="309517"/>
                  <a:chOff x="6692235" y="1092567"/>
                  <a:chExt cx="1744147" cy="309517"/>
                </a:xfrm>
                <a:solidFill>
                  <a:schemeClr val="bg1"/>
                </a:solidFill>
              </p:grpSpPr>
              <p:sp>
                <p:nvSpPr>
                  <p:cNvPr id="147" name="フリーフォーム: 図形 146">
                    <a:extLst>
                      <a:ext uri="{FF2B5EF4-FFF2-40B4-BE49-F238E27FC236}">
                        <a16:creationId xmlns:a16="http://schemas.microsoft.com/office/drawing/2014/main" id="{EA2E1ACD-7CE7-7505-1D88-8403842453E3}"/>
                      </a:ext>
                    </a:extLst>
                  </p:cNvPr>
                  <p:cNvSpPr/>
                  <p:nvPr/>
                </p:nvSpPr>
                <p:spPr>
                  <a:xfrm flipV="1">
                    <a:off x="6692235" y="1092567"/>
                    <a:ext cx="221101" cy="309488"/>
                  </a:xfrm>
                  <a:custGeom>
                    <a:avLst/>
                    <a:gdLst>
                      <a:gd name="connsiteX0" fmla="*/ 140057 w 221101"/>
                      <a:gd name="connsiteY0" fmla="*/ 451 h 309488"/>
                      <a:gd name="connsiteX1" fmla="*/ 78836 w 221101"/>
                      <a:gd name="connsiteY1" fmla="*/ 29411 h 309488"/>
                      <a:gd name="connsiteX2" fmla="*/ 74431 w 221101"/>
                      <a:gd name="connsiteY2" fmla="*/ 21512 h 309488"/>
                      <a:gd name="connsiteX3" fmla="*/ 72229 w 221101"/>
                      <a:gd name="connsiteY3" fmla="*/ 17563 h 309488"/>
                      <a:gd name="connsiteX4" fmla="*/ 69586 w 221101"/>
                      <a:gd name="connsiteY4" fmla="*/ 12737 h 309488"/>
                      <a:gd name="connsiteX5" fmla="*/ 67825 w 221101"/>
                      <a:gd name="connsiteY5" fmla="*/ 9665 h 309488"/>
                      <a:gd name="connsiteX6" fmla="*/ 65622 w 221101"/>
                      <a:gd name="connsiteY6" fmla="*/ 5716 h 309488"/>
                      <a:gd name="connsiteX7" fmla="*/ 56814 w 221101"/>
                      <a:gd name="connsiteY7" fmla="*/ 5277 h 309488"/>
                      <a:gd name="connsiteX8" fmla="*/ 48005 w 221101"/>
                      <a:gd name="connsiteY8" fmla="*/ 5277 h 309488"/>
                      <a:gd name="connsiteX9" fmla="*/ 48005 w 221101"/>
                      <a:gd name="connsiteY9" fmla="*/ 136035 h 309488"/>
                      <a:gd name="connsiteX10" fmla="*/ 47564 w 221101"/>
                      <a:gd name="connsiteY10" fmla="*/ 269863 h 309488"/>
                      <a:gd name="connsiteX11" fmla="*/ 41398 w 221101"/>
                      <a:gd name="connsiteY11" fmla="*/ 280833 h 309488"/>
                      <a:gd name="connsiteX12" fmla="*/ 21578 w 221101"/>
                      <a:gd name="connsiteY12" fmla="*/ 284782 h 309488"/>
                      <a:gd name="connsiteX13" fmla="*/ 13650 w 221101"/>
                      <a:gd name="connsiteY13" fmla="*/ 284782 h 309488"/>
                      <a:gd name="connsiteX14" fmla="*/ 13650 w 221101"/>
                      <a:gd name="connsiteY14" fmla="*/ 294874 h 309488"/>
                      <a:gd name="connsiteX15" fmla="*/ 14531 w 221101"/>
                      <a:gd name="connsiteY15" fmla="*/ 304966 h 309488"/>
                      <a:gd name="connsiteX16" fmla="*/ 18936 w 221101"/>
                      <a:gd name="connsiteY16" fmla="*/ 305405 h 309488"/>
                      <a:gd name="connsiteX17" fmla="*/ 31708 w 221101"/>
                      <a:gd name="connsiteY17" fmla="*/ 306282 h 309488"/>
                      <a:gd name="connsiteX18" fmla="*/ 48005 w 221101"/>
                      <a:gd name="connsiteY18" fmla="*/ 307160 h 309488"/>
                      <a:gd name="connsiteX19" fmla="*/ 64301 w 221101"/>
                      <a:gd name="connsiteY19" fmla="*/ 308038 h 309488"/>
                      <a:gd name="connsiteX20" fmla="*/ 77514 w 221101"/>
                      <a:gd name="connsiteY20" fmla="*/ 309354 h 309488"/>
                      <a:gd name="connsiteX21" fmla="*/ 82359 w 221101"/>
                      <a:gd name="connsiteY21" fmla="*/ 309793 h 309488"/>
                      <a:gd name="connsiteX22" fmla="*/ 83680 w 221101"/>
                      <a:gd name="connsiteY22" fmla="*/ 309793 h 309488"/>
                      <a:gd name="connsiteX23" fmla="*/ 83680 w 221101"/>
                      <a:gd name="connsiteY23" fmla="*/ 243537 h 309488"/>
                      <a:gd name="connsiteX24" fmla="*/ 84121 w 221101"/>
                      <a:gd name="connsiteY24" fmla="*/ 176842 h 309488"/>
                      <a:gd name="connsiteX25" fmla="*/ 85442 w 221101"/>
                      <a:gd name="connsiteY25" fmla="*/ 178158 h 309488"/>
                      <a:gd name="connsiteX26" fmla="*/ 89406 w 221101"/>
                      <a:gd name="connsiteY26" fmla="*/ 181229 h 309488"/>
                      <a:gd name="connsiteX27" fmla="*/ 96013 w 221101"/>
                      <a:gd name="connsiteY27" fmla="*/ 185617 h 309488"/>
                      <a:gd name="connsiteX28" fmla="*/ 105262 w 221101"/>
                      <a:gd name="connsiteY28" fmla="*/ 190005 h 309488"/>
                      <a:gd name="connsiteX29" fmla="*/ 116714 w 221101"/>
                      <a:gd name="connsiteY29" fmla="*/ 194393 h 309488"/>
                      <a:gd name="connsiteX30" fmla="*/ 130808 w 221101"/>
                      <a:gd name="connsiteY30" fmla="*/ 197903 h 309488"/>
                      <a:gd name="connsiteX31" fmla="*/ 147104 w 221101"/>
                      <a:gd name="connsiteY31" fmla="*/ 199219 h 309488"/>
                      <a:gd name="connsiteX32" fmla="*/ 207885 w 221101"/>
                      <a:gd name="connsiteY32" fmla="*/ 171576 h 309488"/>
                      <a:gd name="connsiteX33" fmla="*/ 234752 w 221101"/>
                      <a:gd name="connsiteY33" fmla="*/ 100055 h 309488"/>
                      <a:gd name="connsiteX34" fmla="*/ 206564 w 221101"/>
                      <a:gd name="connsiteY34" fmla="*/ 28094 h 309488"/>
                      <a:gd name="connsiteX35" fmla="*/ 140057 w 221101"/>
                      <a:gd name="connsiteY35" fmla="*/ 451 h 309488"/>
                      <a:gd name="connsiteX36" fmla="*/ 85002 w 221101"/>
                      <a:gd name="connsiteY36" fmla="*/ 48278 h 309488"/>
                      <a:gd name="connsiteX37" fmla="*/ 87204 w 221101"/>
                      <a:gd name="connsiteY37" fmla="*/ 44768 h 309488"/>
                      <a:gd name="connsiteX38" fmla="*/ 91168 w 221101"/>
                      <a:gd name="connsiteY38" fmla="*/ 39941 h 309488"/>
                      <a:gd name="connsiteX39" fmla="*/ 95572 w 221101"/>
                      <a:gd name="connsiteY39" fmla="*/ 34676 h 309488"/>
                      <a:gd name="connsiteX40" fmla="*/ 100858 w 221101"/>
                      <a:gd name="connsiteY40" fmla="*/ 29411 h 309488"/>
                      <a:gd name="connsiteX41" fmla="*/ 107464 w 221101"/>
                      <a:gd name="connsiteY41" fmla="*/ 24584 h 309488"/>
                      <a:gd name="connsiteX42" fmla="*/ 114952 w 221101"/>
                      <a:gd name="connsiteY42" fmla="*/ 20635 h 309488"/>
                      <a:gd name="connsiteX43" fmla="*/ 124201 w 221101"/>
                      <a:gd name="connsiteY43" fmla="*/ 18002 h 309488"/>
                      <a:gd name="connsiteX44" fmla="*/ 134772 w 221101"/>
                      <a:gd name="connsiteY44" fmla="*/ 16686 h 309488"/>
                      <a:gd name="connsiteX45" fmla="*/ 164722 w 221101"/>
                      <a:gd name="connsiteY45" fmla="*/ 25461 h 309488"/>
                      <a:gd name="connsiteX46" fmla="*/ 186303 w 221101"/>
                      <a:gd name="connsiteY46" fmla="*/ 54860 h 309488"/>
                      <a:gd name="connsiteX47" fmla="*/ 191589 w 221101"/>
                      <a:gd name="connsiteY47" fmla="*/ 98299 h 309488"/>
                      <a:gd name="connsiteX48" fmla="*/ 186303 w 221101"/>
                      <a:gd name="connsiteY48" fmla="*/ 147004 h 309488"/>
                      <a:gd name="connsiteX49" fmla="*/ 136974 w 221101"/>
                      <a:gd name="connsiteY49" fmla="*/ 182984 h 309488"/>
                      <a:gd name="connsiteX50" fmla="*/ 110107 w 221101"/>
                      <a:gd name="connsiteY50" fmla="*/ 176403 h 309488"/>
                      <a:gd name="connsiteX51" fmla="*/ 87644 w 221101"/>
                      <a:gd name="connsiteY51" fmla="*/ 157535 h 309488"/>
                      <a:gd name="connsiteX52" fmla="*/ 85002 w 221101"/>
                      <a:gd name="connsiteY52" fmla="*/ 154025 h 309488"/>
                      <a:gd name="connsiteX53" fmla="*/ 85002 w 221101"/>
                      <a:gd name="connsiteY53" fmla="*/ 48278 h 30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21101" h="309488">
                        <a:moveTo>
                          <a:pt x="140057" y="451"/>
                        </a:moveTo>
                        <a:cubicBezTo>
                          <a:pt x="118622" y="451"/>
                          <a:pt x="98215" y="10104"/>
                          <a:pt x="78836" y="29411"/>
                        </a:cubicBezTo>
                        <a:lnTo>
                          <a:pt x="74431" y="21512"/>
                        </a:lnTo>
                        <a:cubicBezTo>
                          <a:pt x="73844" y="20635"/>
                          <a:pt x="73110" y="19319"/>
                          <a:pt x="72229" y="17563"/>
                        </a:cubicBezTo>
                        <a:cubicBezTo>
                          <a:pt x="71348" y="15808"/>
                          <a:pt x="70467" y="14199"/>
                          <a:pt x="69586" y="12737"/>
                        </a:cubicBezTo>
                        <a:cubicBezTo>
                          <a:pt x="68705" y="11274"/>
                          <a:pt x="68118" y="10250"/>
                          <a:pt x="67825" y="9665"/>
                        </a:cubicBezTo>
                        <a:lnTo>
                          <a:pt x="65622" y="5716"/>
                        </a:lnTo>
                        <a:lnTo>
                          <a:pt x="56814" y="5277"/>
                        </a:lnTo>
                        <a:lnTo>
                          <a:pt x="48005" y="5277"/>
                        </a:lnTo>
                        <a:lnTo>
                          <a:pt x="48005" y="136035"/>
                        </a:lnTo>
                        <a:cubicBezTo>
                          <a:pt x="48005" y="224084"/>
                          <a:pt x="47858" y="268693"/>
                          <a:pt x="47564" y="269863"/>
                        </a:cubicBezTo>
                        <a:cubicBezTo>
                          <a:pt x="46683" y="275422"/>
                          <a:pt x="44628" y="279078"/>
                          <a:pt x="41398" y="280833"/>
                        </a:cubicBezTo>
                        <a:cubicBezTo>
                          <a:pt x="38168" y="282588"/>
                          <a:pt x="31562" y="283905"/>
                          <a:pt x="21578" y="284782"/>
                        </a:cubicBezTo>
                        <a:lnTo>
                          <a:pt x="13650" y="284782"/>
                        </a:lnTo>
                        <a:lnTo>
                          <a:pt x="13650" y="294874"/>
                        </a:lnTo>
                        <a:cubicBezTo>
                          <a:pt x="13650" y="301602"/>
                          <a:pt x="13944" y="304966"/>
                          <a:pt x="14531" y="304966"/>
                        </a:cubicBezTo>
                        <a:lnTo>
                          <a:pt x="18936" y="305405"/>
                        </a:lnTo>
                        <a:cubicBezTo>
                          <a:pt x="21872" y="305698"/>
                          <a:pt x="26129" y="305990"/>
                          <a:pt x="31708" y="306282"/>
                        </a:cubicBezTo>
                        <a:cubicBezTo>
                          <a:pt x="37287" y="306575"/>
                          <a:pt x="42719" y="306867"/>
                          <a:pt x="48005" y="307160"/>
                        </a:cubicBezTo>
                        <a:cubicBezTo>
                          <a:pt x="52996" y="307453"/>
                          <a:pt x="58429" y="307745"/>
                          <a:pt x="64301" y="308038"/>
                        </a:cubicBezTo>
                        <a:cubicBezTo>
                          <a:pt x="70173" y="308330"/>
                          <a:pt x="74578" y="308769"/>
                          <a:pt x="77514" y="309354"/>
                        </a:cubicBezTo>
                        <a:cubicBezTo>
                          <a:pt x="80451" y="309939"/>
                          <a:pt x="82065" y="310085"/>
                          <a:pt x="82359" y="309793"/>
                        </a:cubicBezTo>
                        <a:lnTo>
                          <a:pt x="83680" y="309793"/>
                        </a:lnTo>
                        <a:lnTo>
                          <a:pt x="83680" y="243537"/>
                        </a:lnTo>
                        <a:cubicBezTo>
                          <a:pt x="83680" y="199073"/>
                          <a:pt x="83827" y="176842"/>
                          <a:pt x="84121" y="176842"/>
                        </a:cubicBezTo>
                        <a:lnTo>
                          <a:pt x="85442" y="178158"/>
                        </a:lnTo>
                        <a:cubicBezTo>
                          <a:pt x="86323" y="179035"/>
                          <a:pt x="87644" y="180059"/>
                          <a:pt x="89406" y="181229"/>
                        </a:cubicBezTo>
                        <a:cubicBezTo>
                          <a:pt x="91168" y="182400"/>
                          <a:pt x="93370" y="183862"/>
                          <a:pt x="96013" y="185617"/>
                        </a:cubicBezTo>
                        <a:cubicBezTo>
                          <a:pt x="98655" y="187372"/>
                          <a:pt x="101739" y="188835"/>
                          <a:pt x="105262" y="190005"/>
                        </a:cubicBezTo>
                        <a:cubicBezTo>
                          <a:pt x="108786" y="191175"/>
                          <a:pt x="112603" y="192638"/>
                          <a:pt x="116714" y="194393"/>
                        </a:cubicBezTo>
                        <a:cubicBezTo>
                          <a:pt x="120824" y="196148"/>
                          <a:pt x="125522" y="197318"/>
                          <a:pt x="130808" y="197903"/>
                        </a:cubicBezTo>
                        <a:cubicBezTo>
                          <a:pt x="136093" y="198488"/>
                          <a:pt x="141525" y="198927"/>
                          <a:pt x="147104" y="199219"/>
                        </a:cubicBezTo>
                        <a:cubicBezTo>
                          <a:pt x="170007" y="199219"/>
                          <a:pt x="190267" y="190005"/>
                          <a:pt x="207885" y="171576"/>
                        </a:cubicBezTo>
                        <a:cubicBezTo>
                          <a:pt x="225503" y="153147"/>
                          <a:pt x="234458" y="129307"/>
                          <a:pt x="234752" y="100055"/>
                        </a:cubicBezTo>
                        <a:cubicBezTo>
                          <a:pt x="234752" y="70510"/>
                          <a:pt x="225356" y="46523"/>
                          <a:pt x="206564" y="28094"/>
                        </a:cubicBezTo>
                        <a:cubicBezTo>
                          <a:pt x="187771" y="9665"/>
                          <a:pt x="165603" y="451"/>
                          <a:pt x="140057" y="451"/>
                        </a:cubicBezTo>
                        <a:close/>
                        <a:moveTo>
                          <a:pt x="85002" y="48278"/>
                        </a:moveTo>
                        <a:cubicBezTo>
                          <a:pt x="85002" y="47986"/>
                          <a:pt x="85736" y="46816"/>
                          <a:pt x="87204" y="44768"/>
                        </a:cubicBezTo>
                        <a:cubicBezTo>
                          <a:pt x="88672" y="42720"/>
                          <a:pt x="89993" y="41111"/>
                          <a:pt x="91168" y="39941"/>
                        </a:cubicBezTo>
                        <a:cubicBezTo>
                          <a:pt x="92343" y="38771"/>
                          <a:pt x="93811" y="37016"/>
                          <a:pt x="95572" y="34676"/>
                        </a:cubicBezTo>
                        <a:cubicBezTo>
                          <a:pt x="97334" y="32336"/>
                          <a:pt x="99096" y="30581"/>
                          <a:pt x="100858" y="29411"/>
                        </a:cubicBezTo>
                        <a:cubicBezTo>
                          <a:pt x="102619" y="28240"/>
                          <a:pt x="104822" y="26632"/>
                          <a:pt x="107464" y="24584"/>
                        </a:cubicBezTo>
                        <a:cubicBezTo>
                          <a:pt x="110107" y="22536"/>
                          <a:pt x="112603" y="21220"/>
                          <a:pt x="114952" y="20635"/>
                        </a:cubicBezTo>
                        <a:cubicBezTo>
                          <a:pt x="117301" y="20050"/>
                          <a:pt x="120384" y="19172"/>
                          <a:pt x="124201" y="18002"/>
                        </a:cubicBezTo>
                        <a:cubicBezTo>
                          <a:pt x="128018" y="16832"/>
                          <a:pt x="131542" y="16393"/>
                          <a:pt x="134772" y="16686"/>
                        </a:cubicBezTo>
                        <a:cubicBezTo>
                          <a:pt x="145048" y="16686"/>
                          <a:pt x="155032" y="19611"/>
                          <a:pt x="164722" y="25461"/>
                        </a:cubicBezTo>
                        <a:cubicBezTo>
                          <a:pt x="174411" y="31312"/>
                          <a:pt x="181605" y="41111"/>
                          <a:pt x="186303" y="54860"/>
                        </a:cubicBezTo>
                        <a:cubicBezTo>
                          <a:pt x="189827" y="65098"/>
                          <a:pt x="191589" y="79578"/>
                          <a:pt x="191589" y="98299"/>
                        </a:cubicBezTo>
                        <a:cubicBezTo>
                          <a:pt x="191589" y="120239"/>
                          <a:pt x="189827" y="136474"/>
                          <a:pt x="186303" y="147004"/>
                        </a:cubicBezTo>
                        <a:cubicBezTo>
                          <a:pt x="178375" y="170991"/>
                          <a:pt x="161932" y="182984"/>
                          <a:pt x="136974" y="182984"/>
                        </a:cubicBezTo>
                        <a:cubicBezTo>
                          <a:pt x="128165" y="182984"/>
                          <a:pt x="119210" y="180791"/>
                          <a:pt x="110107" y="176403"/>
                        </a:cubicBezTo>
                        <a:cubicBezTo>
                          <a:pt x="101004" y="172015"/>
                          <a:pt x="93517" y="165726"/>
                          <a:pt x="87644" y="157535"/>
                        </a:cubicBezTo>
                        <a:lnTo>
                          <a:pt x="85002" y="154025"/>
                        </a:lnTo>
                        <a:lnTo>
                          <a:pt x="85002" y="48278"/>
                        </a:lnTo>
                        <a:close/>
                      </a:path>
                    </a:pathLst>
                  </a:custGeom>
                  <a:solidFill>
                    <a:schemeClr val="bg1"/>
                  </a:solidFill>
                  <a:ln w="0" cap="flat">
                    <a:noFill/>
                    <a:prstDash val="solid"/>
                    <a:miter/>
                  </a:ln>
                </p:spPr>
                <p:txBody>
                  <a:bodyPr rtlCol="0" anchor="ctr"/>
                  <a:lstStyle/>
                  <a:p>
                    <a:endParaRPr lang="ja-JP" altLang="en-US"/>
                  </a:p>
                </p:txBody>
              </p:sp>
              <p:sp>
                <p:nvSpPr>
                  <p:cNvPr id="148" name="フリーフォーム: 図形 147">
                    <a:extLst>
                      <a:ext uri="{FF2B5EF4-FFF2-40B4-BE49-F238E27FC236}">
                        <a16:creationId xmlns:a16="http://schemas.microsoft.com/office/drawing/2014/main" id="{34D539EF-67EC-B53C-E5C2-828933A6CEAE}"/>
                      </a:ext>
                    </a:extLst>
                  </p:cNvPr>
                  <p:cNvSpPr/>
                  <p:nvPr/>
                </p:nvSpPr>
                <p:spPr>
                  <a:xfrm flipV="1">
                    <a:off x="6943286" y="1200654"/>
                    <a:ext cx="202162" cy="201401"/>
                  </a:xfrm>
                  <a:custGeom>
                    <a:avLst/>
                    <a:gdLst>
                      <a:gd name="connsiteX0" fmla="*/ 59572 w 202162"/>
                      <a:gd name="connsiteY0" fmla="*/ 139353 h 201401"/>
                      <a:gd name="connsiteX1" fmla="*/ 49882 w 202162"/>
                      <a:gd name="connsiteY1" fmla="*/ 139353 h 201401"/>
                      <a:gd name="connsiteX2" fmla="*/ 33586 w 202162"/>
                      <a:gd name="connsiteY2" fmla="*/ 145934 h 201401"/>
                      <a:gd name="connsiteX3" fmla="*/ 26979 w 202162"/>
                      <a:gd name="connsiteY3" fmla="*/ 163047 h 201401"/>
                      <a:gd name="connsiteX4" fmla="*/ 41954 w 202162"/>
                      <a:gd name="connsiteY4" fmla="*/ 190251 h 201401"/>
                      <a:gd name="connsiteX5" fmla="*/ 95248 w 202162"/>
                      <a:gd name="connsiteY5" fmla="*/ 202098 h 201401"/>
                      <a:gd name="connsiteX6" fmla="*/ 147220 w 202162"/>
                      <a:gd name="connsiteY6" fmla="*/ 188057 h 201401"/>
                      <a:gd name="connsiteX7" fmla="*/ 173646 w 202162"/>
                      <a:gd name="connsiteY7" fmla="*/ 154710 h 201401"/>
                      <a:gd name="connsiteX8" fmla="*/ 175848 w 202162"/>
                      <a:gd name="connsiteY8" fmla="*/ 141108 h 201401"/>
                      <a:gd name="connsiteX9" fmla="*/ 176289 w 202162"/>
                      <a:gd name="connsiteY9" fmla="*/ 90648 h 201401"/>
                      <a:gd name="connsiteX10" fmla="*/ 176289 w 202162"/>
                      <a:gd name="connsiteY10" fmla="*/ 59933 h 201401"/>
                      <a:gd name="connsiteX11" fmla="*/ 178491 w 202162"/>
                      <a:gd name="connsiteY11" fmla="*/ 30973 h 201401"/>
                      <a:gd name="connsiteX12" fmla="*/ 187740 w 202162"/>
                      <a:gd name="connsiteY12" fmla="*/ 23075 h 201401"/>
                      <a:gd name="connsiteX13" fmla="*/ 196549 w 202162"/>
                      <a:gd name="connsiteY13" fmla="*/ 30096 h 201401"/>
                      <a:gd name="connsiteX14" fmla="*/ 198751 w 202162"/>
                      <a:gd name="connsiteY14" fmla="*/ 53351 h 201401"/>
                      <a:gd name="connsiteX15" fmla="*/ 198751 w 202162"/>
                      <a:gd name="connsiteY15" fmla="*/ 69147 h 201401"/>
                      <a:gd name="connsiteX16" fmla="*/ 216369 w 202162"/>
                      <a:gd name="connsiteY16" fmla="*/ 69147 h 201401"/>
                      <a:gd name="connsiteX17" fmla="*/ 216369 w 202162"/>
                      <a:gd name="connsiteY17" fmla="*/ 52035 h 201401"/>
                      <a:gd name="connsiteX18" fmla="*/ 215048 w 202162"/>
                      <a:gd name="connsiteY18" fmla="*/ 31412 h 201401"/>
                      <a:gd name="connsiteX19" fmla="*/ 199632 w 202162"/>
                      <a:gd name="connsiteY19" fmla="*/ 10789 h 201401"/>
                      <a:gd name="connsiteX20" fmla="*/ 175408 w 202162"/>
                      <a:gd name="connsiteY20" fmla="*/ 2891 h 201401"/>
                      <a:gd name="connsiteX21" fmla="*/ 154707 w 202162"/>
                      <a:gd name="connsiteY21" fmla="*/ 10789 h 201401"/>
                      <a:gd name="connsiteX22" fmla="*/ 144137 w 202162"/>
                      <a:gd name="connsiteY22" fmla="*/ 29218 h 201401"/>
                      <a:gd name="connsiteX23" fmla="*/ 144137 w 202162"/>
                      <a:gd name="connsiteY23" fmla="*/ 30973 h 201401"/>
                      <a:gd name="connsiteX24" fmla="*/ 143256 w 202162"/>
                      <a:gd name="connsiteY24" fmla="*/ 29657 h 201401"/>
                      <a:gd name="connsiteX25" fmla="*/ 141053 w 202162"/>
                      <a:gd name="connsiteY25" fmla="*/ 27024 h 201401"/>
                      <a:gd name="connsiteX26" fmla="*/ 137530 w 202162"/>
                      <a:gd name="connsiteY26" fmla="*/ 23075 h 201401"/>
                      <a:gd name="connsiteX27" fmla="*/ 132245 w 202162"/>
                      <a:gd name="connsiteY27" fmla="*/ 18249 h 201401"/>
                      <a:gd name="connsiteX28" fmla="*/ 125638 w 202162"/>
                      <a:gd name="connsiteY28" fmla="*/ 12983 h 201401"/>
                      <a:gd name="connsiteX29" fmla="*/ 117710 w 202162"/>
                      <a:gd name="connsiteY29" fmla="*/ 8157 h 201401"/>
                      <a:gd name="connsiteX30" fmla="*/ 108020 w 202162"/>
                      <a:gd name="connsiteY30" fmla="*/ 4646 h 201401"/>
                      <a:gd name="connsiteX31" fmla="*/ 96569 w 202162"/>
                      <a:gd name="connsiteY31" fmla="*/ 2014 h 201401"/>
                      <a:gd name="connsiteX32" fmla="*/ 82915 w 202162"/>
                      <a:gd name="connsiteY32" fmla="*/ 697 h 201401"/>
                      <a:gd name="connsiteX33" fmla="*/ 35347 w 202162"/>
                      <a:gd name="connsiteY33" fmla="*/ 14299 h 201401"/>
                      <a:gd name="connsiteX34" fmla="*/ 14206 w 202162"/>
                      <a:gd name="connsiteY34" fmla="*/ 52474 h 201401"/>
                      <a:gd name="connsiteX35" fmla="*/ 17289 w 202162"/>
                      <a:gd name="connsiteY35" fmla="*/ 70025 h 201401"/>
                      <a:gd name="connsiteX36" fmla="*/ 29181 w 202162"/>
                      <a:gd name="connsiteY36" fmla="*/ 88015 h 201401"/>
                      <a:gd name="connsiteX37" fmla="*/ 50322 w 202162"/>
                      <a:gd name="connsiteY37" fmla="*/ 104250 h 201401"/>
                      <a:gd name="connsiteX38" fmla="*/ 84677 w 202162"/>
                      <a:gd name="connsiteY38" fmla="*/ 116536 h 201401"/>
                      <a:gd name="connsiteX39" fmla="*/ 133125 w 202162"/>
                      <a:gd name="connsiteY39" fmla="*/ 123118 h 201401"/>
                      <a:gd name="connsiteX40" fmla="*/ 139292 w 202162"/>
                      <a:gd name="connsiteY40" fmla="*/ 123118 h 201401"/>
                      <a:gd name="connsiteX41" fmla="*/ 139292 w 202162"/>
                      <a:gd name="connsiteY41" fmla="*/ 132771 h 201401"/>
                      <a:gd name="connsiteX42" fmla="*/ 136649 w 202162"/>
                      <a:gd name="connsiteY42" fmla="*/ 154710 h 201401"/>
                      <a:gd name="connsiteX43" fmla="*/ 93926 w 202162"/>
                      <a:gd name="connsiteY43" fmla="*/ 185864 h 201401"/>
                      <a:gd name="connsiteX44" fmla="*/ 78951 w 202162"/>
                      <a:gd name="connsiteY44" fmla="*/ 185425 h 201401"/>
                      <a:gd name="connsiteX45" fmla="*/ 67940 w 202162"/>
                      <a:gd name="connsiteY45" fmla="*/ 183670 h 201401"/>
                      <a:gd name="connsiteX46" fmla="*/ 64417 w 202162"/>
                      <a:gd name="connsiteY46" fmla="*/ 182353 h 201401"/>
                      <a:gd name="connsiteX47" fmla="*/ 74106 w 202162"/>
                      <a:gd name="connsiteY47" fmla="*/ 163047 h 201401"/>
                      <a:gd name="connsiteX48" fmla="*/ 67059 w 202162"/>
                      <a:gd name="connsiteY48" fmla="*/ 145934 h 201401"/>
                      <a:gd name="connsiteX49" fmla="*/ 54727 w 202162"/>
                      <a:gd name="connsiteY49" fmla="*/ 52035 h 201401"/>
                      <a:gd name="connsiteX50" fmla="*/ 65297 w 202162"/>
                      <a:gd name="connsiteY50" fmla="*/ 27902 h 201401"/>
                      <a:gd name="connsiteX51" fmla="*/ 91284 w 202162"/>
                      <a:gd name="connsiteY51" fmla="*/ 16932 h 201401"/>
                      <a:gd name="connsiteX52" fmla="*/ 120793 w 202162"/>
                      <a:gd name="connsiteY52" fmla="*/ 27024 h 201401"/>
                      <a:gd name="connsiteX53" fmla="*/ 137970 w 202162"/>
                      <a:gd name="connsiteY53" fmla="*/ 53351 h 201401"/>
                      <a:gd name="connsiteX54" fmla="*/ 139292 w 202162"/>
                      <a:gd name="connsiteY54" fmla="*/ 82311 h 201401"/>
                      <a:gd name="connsiteX55" fmla="*/ 138851 w 202162"/>
                      <a:gd name="connsiteY55" fmla="*/ 107760 h 201401"/>
                      <a:gd name="connsiteX56" fmla="*/ 129602 w 202162"/>
                      <a:gd name="connsiteY56" fmla="*/ 107321 h 201401"/>
                      <a:gd name="connsiteX57" fmla="*/ 109782 w 202162"/>
                      <a:gd name="connsiteY57" fmla="*/ 103372 h 201401"/>
                      <a:gd name="connsiteX58" fmla="*/ 84236 w 202162"/>
                      <a:gd name="connsiteY58" fmla="*/ 94597 h 201401"/>
                      <a:gd name="connsiteX59" fmla="*/ 63976 w 202162"/>
                      <a:gd name="connsiteY59" fmla="*/ 78362 h 201401"/>
                      <a:gd name="connsiteX60" fmla="*/ 54727 w 202162"/>
                      <a:gd name="connsiteY60" fmla="*/ 52035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2162" h="201401">
                        <a:moveTo>
                          <a:pt x="59572" y="139353"/>
                        </a:moveTo>
                        <a:cubicBezTo>
                          <a:pt x="59572" y="139353"/>
                          <a:pt x="56342" y="139353"/>
                          <a:pt x="49882" y="139353"/>
                        </a:cubicBezTo>
                        <a:cubicBezTo>
                          <a:pt x="43422" y="139353"/>
                          <a:pt x="37990" y="141546"/>
                          <a:pt x="33586" y="145934"/>
                        </a:cubicBezTo>
                        <a:cubicBezTo>
                          <a:pt x="29181" y="150322"/>
                          <a:pt x="26979" y="156026"/>
                          <a:pt x="26979" y="163047"/>
                        </a:cubicBezTo>
                        <a:cubicBezTo>
                          <a:pt x="26979" y="173285"/>
                          <a:pt x="31971" y="182353"/>
                          <a:pt x="41954" y="190251"/>
                        </a:cubicBezTo>
                        <a:cubicBezTo>
                          <a:pt x="51938" y="198149"/>
                          <a:pt x="69702" y="202098"/>
                          <a:pt x="95248" y="202098"/>
                        </a:cubicBezTo>
                        <a:cubicBezTo>
                          <a:pt x="116682" y="202098"/>
                          <a:pt x="134006" y="197418"/>
                          <a:pt x="147220" y="188057"/>
                        </a:cubicBezTo>
                        <a:cubicBezTo>
                          <a:pt x="160433" y="178697"/>
                          <a:pt x="169242" y="167581"/>
                          <a:pt x="173646" y="154710"/>
                        </a:cubicBezTo>
                        <a:cubicBezTo>
                          <a:pt x="175114" y="150615"/>
                          <a:pt x="175848" y="146080"/>
                          <a:pt x="175848" y="141108"/>
                        </a:cubicBezTo>
                        <a:cubicBezTo>
                          <a:pt x="175848" y="136135"/>
                          <a:pt x="175995" y="119315"/>
                          <a:pt x="176289" y="90648"/>
                        </a:cubicBezTo>
                        <a:lnTo>
                          <a:pt x="176289" y="59933"/>
                        </a:lnTo>
                        <a:cubicBezTo>
                          <a:pt x="176289" y="45892"/>
                          <a:pt x="177023" y="36239"/>
                          <a:pt x="178491" y="30973"/>
                        </a:cubicBezTo>
                        <a:cubicBezTo>
                          <a:pt x="179959" y="25708"/>
                          <a:pt x="183042" y="23075"/>
                          <a:pt x="187740" y="23075"/>
                        </a:cubicBezTo>
                        <a:cubicBezTo>
                          <a:pt x="192145" y="23075"/>
                          <a:pt x="195081" y="25415"/>
                          <a:pt x="196549" y="30096"/>
                        </a:cubicBezTo>
                        <a:cubicBezTo>
                          <a:pt x="198017" y="34776"/>
                          <a:pt x="198751" y="42528"/>
                          <a:pt x="198751" y="53351"/>
                        </a:cubicBezTo>
                        <a:lnTo>
                          <a:pt x="198751" y="69147"/>
                        </a:lnTo>
                        <a:lnTo>
                          <a:pt x="216369" y="69147"/>
                        </a:lnTo>
                        <a:lnTo>
                          <a:pt x="216369" y="52035"/>
                        </a:lnTo>
                        <a:cubicBezTo>
                          <a:pt x="216075" y="40334"/>
                          <a:pt x="215635" y="33460"/>
                          <a:pt x="215048" y="31412"/>
                        </a:cubicBezTo>
                        <a:cubicBezTo>
                          <a:pt x="212405" y="22636"/>
                          <a:pt x="207266" y="15762"/>
                          <a:pt x="199632" y="10789"/>
                        </a:cubicBezTo>
                        <a:cubicBezTo>
                          <a:pt x="191998" y="5816"/>
                          <a:pt x="183923" y="3184"/>
                          <a:pt x="175408" y="2891"/>
                        </a:cubicBezTo>
                        <a:cubicBezTo>
                          <a:pt x="166893" y="2599"/>
                          <a:pt x="159992" y="5231"/>
                          <a:pt x="154707" y="10789"/>
                        </a:cubicBezTo>
                        <a:cubicBezTo>
                          <a:pt x="149422" y="16347"/>
                          <a:pt x="145898" y="22490"/>
                          <a:pt x="144137" y="29218"/>
                        </a:cubicBezTo>
                        <a:lnTo>
                          <a:pt x="144137" y="30973"/>
                        </a:lnTo>
                        <a:lnTo>
                          <a:pt x="143256" y="29657"/>
                        </a:lnTo>
                        <a:cubicBezTo>
                          <a:pt x="142669" y="28779"/>
                          <a:pt x="141934" y="27902"/>
                          <a:pt x="141053" y="27024"/>
                        </a:cubicBezTo>
                        <a:cubicBezTo>
                          <a:pt x="140173" y="26147"/>
                          <a:pt x="138998" y="24830"/>
                          <a:pt x="137530" y="23075"/>
                        </a:cubicBezTo>
                        <a:cubicBezTo>
                          <a:pt x="136062" y="21320"/>
                          <a:pt x="134300" y="19711"/>
                          <a:pt x="132245" y="18249"/>
                        </a:cubicBezTo>
                        <a:cubicBezTo>
                          <a:pt x="130189" y="16786"/>
                          <a:pt x="127987" y="15031"/>
                          <a:pt x="125638" y="12983"/>
                        </a:cubicBezTo>
                        <a:cubicBezTo>
                          <a:pt x="123289" y="10935"/>
                          <a:pt x="120646" y="9327"/>
                          <a:pt x="117710" y="8157"/>
                        </a:cubicBezTo>
                        <a:cubicBezTo>
                          <a:pt x="114774" y="6986"/>
                          <a:pt x="111544" y="5816"/>
                          <a:pt x="108020" y="4646"/>
                        </a:cubicBezTo>
                        <a:cubicBezTo>
                          <a:pt x="104497" y="3476"/>
                          <a:pt x="100679" y="2599"/>
                          <a:pt x="96569" y="2014"/>
                        </a:cubicBezTo>
                        <a:cubicBezTo>
                          <a:pt x="92458" y="1429"/>
                          <a:pt x="87907" y="990"/>
                          <a:pt x="82915" y="697"/>
                        </a:cubicBezTo>
                        <a:cubicBezTo>
                          <a:pt x="65297" y="697"/>
                          <a:pt x="49442" y="5231"/>
                          <a:pt x="35347" y="14299"/>
                        </a:cubicBezTo>
                        <a:cubicBezTo>
                          <a:pt x="21253" y="23368"/>
                          <a:pt x="14206" y="36092"/>
                          <a:pt x="14206" y="52474"/>
                        </a:cubicBezTo>
                        <a:cubicBezTo>
                          <a:pt x="14206" y="58617"/>
                          <a:pt x="15234" y="64467"/>
                          <a:pt x="17289" y="70025"/>
                        </a:cubicBezTo>
                        <a:cubicBezTo>
                          <a:pt x="19345" y="75583"/>
                          <a:pt x="23309" y="81579"/>
                          <a:pt x="29181" y="88015"/>
                        </a:cubicBezTo>
                        <a:cubicBezTo>
                          <a:pt x="35054" y="94451"/>
                          <a:pt x="42101" y="99862"/>
                          <a:pt x="50322" y="104250"/>
                        </a:cubicBezTo>
                        <a:cubicBezTo>
                          <a:pt x="58544" y="108638"/>
                          <a:pt x="69996" y="112733"/>
                          <a:pt x="84677" y="116536"/>
                        </a:cubicBezTo>
                        <a:cubicBezTo>
                          <a:pt x="99358" y="120339"/>
                          <a:pt x="115508" y="122533"/>
                          <a:pt x="133125" y="123118"/>
                        </a:cubicBezTo>
                        <a:lnTo>
                          <a:pt x="139292" y="123118"/>
                        </a:lnTo>
                        <a:lnTo>
                          <a:pt x="139292" y="132771"/>
                        </a:lnTo>
                        <a:cubicBezTo>
                          <a:pt x="139292" y="142717"/>
                          <a:pt x="138411" y="150029"/>
                          <a:pt x="136649" y="154710"/>
                        </a:cubicBezTo>
                        <a:cubicBezTo>
                          <a:pt x="130189" y="175479"/>
                          <a:pt x="115948" y="185864"/>
                          <a:pt x="93926" y="185864"/>
                        </a:cubicBezTo>
                        <a:cubicBezTo>
                          <a:pt x="88641" y="185864"/>
                          <a:pt x="83649" y="185717"/>
                          <a:pt x="78951" y="185425"/>
                        </a:cubicBezTo>
                        <a:cubicBezTo>
                          <a:pt x="74253" y="185132"/>
                          <a:pt x="70583" y="184547"/>
                          <a:pt x="67940" y="183670"/>
                        </a:cubicBezTo>
                        <a:cubicBezTo>
                          <a:pt x="65297" y="182792"/>
                          <a:pt x="64123" y="182353"/>
                          <a:pt x="64417" y="182353"/>
                        </a:cubicBezTo>
                        <a:cubicBezTo>
                          <a:pt x="70877" y="177965"/>
                          <a:pt x="74106" y="171530"/>
                          <a:pt x="74106" y="163047"/>
                        </a:cubicBezTo>
                        <a:cubicBezTo>
                          <a:pt x="74106" y="155734"/>
                          <a:pt x="71757" y="150029"/>
                          <a:pt x="67059" y="145934"/>
                        </a:cubicBezTo>
                        <a:close/>
                        <a:moveTo>
                          <a:pt x="54727" y="52035"/>
                        </a:moveTo>
                        <a:cubicBezTo>
                          <a:pt x="54727" y="42967"/>
                          <a:pt x="58250" y="34922"/>
                          <a:pt x="65297" y="27902"/>
                        </a:cubicBezTo>
                        <a:cubicBezTo>
                          <a:pt x="72345" y="20881"/>
                          <a:pt x="81007" y="17225"/>
                          <a:pt x="91284" y="16932"/>
                        </a:cubicBezTo>
                        <a:cubicBezTo>
                          <a:pt x="102441" y="16932"/>
                          <a:pt x="112278" y="20296"/>
                          <a:pt x="120793" y="27024"/>
                        </a:cubicBezTo>
                        <a:cubicBezTo>
                          <a:pt x="129308" y="33752"/>
                          <a:pt x="135034" y="42528"/>
                          <a:pt x="137970" y="53351"/>
                        </a:cubicBezTo>
                        <a:cubicBezTo>
                          <a:pt x="138557" y="55399"/>
                          <a:pt x="138998" y="65052"/>
                          <a:pt x="139292" y="82311"/>
                        </a:cubicBezTo>
                        <a:cubicBezTo>
                          <a:pt x="139292" y="99277"/>
                          <a:pt x="139145" y="107760"/>
                          <a:pt x="138851" y="107760"/>
                        </a:cubicBezTo>
                        <a:cubicBezTo>
                          <a:pt x="136502" y="107760"/>
                          <a:pt x="133419" y="107614"/>
                          <a:pt x="129602" y="107321"/>
                        </a:cubicBezTo>
                        <a:cubicBezTo>
                          <a:pt x="125785" y="107029"/>
                          <a:pt x="119178" y="105712"/>
                          <a:pt x="109782" y="103372"/>
                        </a:cubicBezTo>
                        <a:cubicBezTo>
                          <a:pt x="100386" y="101032"/>
                          <a:pt x="91871" y="98107"/>
                          <a:pt x="84236" y="94597"/>
                        </a:cubicBezTo>
                        <a:cubicBezTo>
                          <a:pt x="76602" y="91086"/>
                          <a:pt x="69849" y="85675"/>
                          <a:pt x="63976" y="78362"/>
                        </a:cubicBezTo>
                        <a:cubicBezTo>
                          <a:pt x="58104" y="71049"/>
                          <a:pt x="55021" y="62273"/>
                          <a:pt x="54727" y="52035"/>
                        </a:cubicBezTo>
                        <a:close/>
                      </a:path>
                    </a:pathLst>
                  </a:custGeom>
                  <a:solidFill>
                    <a:schemeClr val="bg1"/>
                  </a:solidFill>
                  <a:ln w="0" cap="flat">
                    <a:noFill/>
                    <a:prstDash val="solid"/>
                    <a:miter/>
                  </a:ln>
                </p:spPr>
                <p:txBody>
                  <a:bodyPr rtlCol="0" anchor="ctr"/>
                  <a:lstStyle/>
                  <a:p>
                    <a:endParaRPr lang="ja-JP" altLang="en-US"/>
                  </a:p>
                </p:txBody>
              </p:sp>
              <p:sp>
                <p:nvSpPr>
                  <p:cNvPr id="149" name="フリーフォーム: 図形 148">
                    <a:extLst>
                      <a:ext uri="{FF2B5EF4-FFF2-40B4-BE49-F238E27FC236}">
                        <a16:creationId xmlns:a16="http://schemas.microsoft.com/office/drawing/2014/main" id="{0D1FBAA4-A8BA-839D-DC3E-7AE565811662}"/>
                      </a:ext>
                    </a:extLst>
                  </p:cNvPr>
                  <p:cNvSpPr/>
                  <p:nvPr/>
                </p:nvSpPr>
                <p:spPr>
                  <a:xfrm flipV="1">
                    <a:off x="7163066" y="1200654"/>
                    <a:ext cx="143583" cy="201401"/>
                  </a:xfrm>
                  <a:custGeom>
                    <a:avLst/>
                    <a:gdLst>
                      <a:gd name="connsiteX0" fmla="*/ 130102 w 143583"/>
                      <a:gd name="connsiteY0" fmla="*/ 144179 h 201401"/>
                      <a:gd name="connsiteX1" fmla="*/ 118210 w 143583"/>
                      <a:gd name="connsiteY1" fmla="*/ 174455 h 201401"/>
                      <a:gd name="connsiteX2" fmla="*/ 83856 w 143583"/>
                      <a:gd name="connsiteY2" fmla="*/ 187180 h 201401"/>
                      <a:gd name="connsiteX3" fmla="*/ 56548 w 143583"/>
                      <a:gd name="connsiteY3" fmla="*/ 181476 h 201401"/>
                      <a:gd name="connsiteX4" fmla="*/ 43335 w 143583"/>
                      <a:gd name="connsiteY4" fmla="*/ 158659 h 201401"/>
                      <a:gd name="connsiteX5" fmla="*/ 43335 w 143583"/>
                      <a:gd name="connsiteY5" fmla="*/ 152955 h 201401"/>
                      <a:gd name="connsiteX6" fmla="*/ 50382 w 143583"/>
                      <a:gd name="connsiteY6" fmla="*/ 142424 h 201401"/>
                      <a:gd name="connsiteX7" fmla="*/ 69321 w 143583"/>
                      <a:gd name="connsiteY7" fmla="*/ 131454 h 201401"/>
                      <a:gd name="connsiteX8" fmla="*/ 88700 w 143583"/>
                      <a:gd name="connsiteY8" fmla="*/ 127505 h 201401"/>
                      <a:gd name="connsiteX9" fmla="*/ 108080 w 143583"/>
                      <a:gd name="connsiteY9" fmla="*/ 123556 h 201401"/>
                      <a:gd name="connsiteX10" fmla="*/ 122174 w 143583"/>
                      <a:gd name="connsiteY10" fmla="*/ 117852 h 201401"/>
                      <a:gd name="connsiteX11" fmla="*/ 136709 w 143583"/>
                      <a:gd name="connsiteY11" fmla="*/ 109077 h 201401"/>
                      <a:gd name="connsiteX12" fmla="*/ 150803 w 143583"/>
                      <a:gd name="connsiteY12" fmla="*/ 91086 h 201401"/>
                      <a:gd name="connsiteX13" fmla="*/ 158290 w 143583"/>
                      <a:gd name="connsiteY13" fmla="*/ 63882 h 201401"/>
                      <a:gd name="connsiteX14" fmla="*/ 141553 w 143583"/>
                      <a:gd name="connsiteY14" fmla="*/ 19126 h 201401"/>
                      <a:gd name="connsiteX15" fmla="*/ 87379 w 143583"/>
                      <a:gd name="connsiteY15" fmla="*/ 1136 h 201401"/>
                      <a:gd name="connsiteX16" fmla="*/ 83856 w 143583"/>
                      <a:gd name="connsiteY16" fmla="*/ 1136 h 201401"/>
                      <a:gd name="connsiteX17" fmla="*/ 41573 w 143583"/>
                      <a:gd name="connsiteY17" fmla="*/ 16932 h 201401"/>
                      <a:gd name="connsiteX18" fmla="*/ 38050 w 143583"/>
                      <a:gd name="connsiteY18" fmla="*/ 13861 h 201401"/>
                      <a:gd name="connsiteX19" fmla="*/ 34086 w 143583"/>
                      <a:gd name="connsiteY19" fmla="*/ 9912 h 201401"/>
                      <a:gd name="connsiteX20" fmla="*/ 28800 w 143583"/>
                      <a:gd name="connsiteY20" fmla="*/ 5085 h 201401"/>
                      <a:gd name="connsiteX21" fmla="*/ 23956 w 143583"/>
                      <a:gd name="connsiteY21" fmla="*/ 697 h 201401"/>
                      <a:gd name="connsiteX22" fmla="*/ 20432 w 143583"/>
                      <a:gd name="connsiteY22" fmla="*/ 697 h 201401"/>
                      <a:gd name="connsiteX23" fmla="*/ 18670 w 143583"/>
                      <a:gd name="connsiteY23" fmla="*/ 697 h 201401"/>
                      <a:gd name="connsiteX24" fmla="*/ 14706 w 143583"/>
                      <a:gd name="connsiteY24" fmla="*/ 3330 h 201401"/>
                      <a:gd name="connsiteX25" fmla="*/ 14706 w 143583"/>
                      <a:gd name="connsiteY25" fmla="*/ 37994 h 201401"/>
                      <a:gd name="connsiteX26" fmla="*/ 14706 w 143583"/>
                      <a:gd name="connsiteY26" fmla="*/ 63443 h 201401"/>
                      <a:gd name="connsiteX27" fmla="*/ 15587 w 143583"/>
                      <a:gd name="connsiteY27" fmla="*/ 74413 h 201401"/>
                      <a:gd name="connsiteX28" fmla="*/ 19992 w 143583"/>
                      <a:gd name="connsiteY28" fmla="*/ 76607 h 201401"/>
                      <a:gd name="connsiteX29" fmla="*/ 23956 w 143583"/>
                      <a:gd name="connsiteY29" fmla="*/ 76607 h 201401"/>
                      <a:gd name="connsiteX30" fmla="*/ 31003 w 143583"/>
                      <a:gd name="connsiteY30" fmla="*/ 74851 h 201401"/>
                      <a:gd name="connsiteX31" fmla="*/ 33205 w 143583"/>
                      <a:gd name="connsiteY31" fmla="*/ 69586 h 201401"/>
                      <a:gd name="connsiteX32" fmla="*/ 36288 w 143583"/>
                      <a:gd name="connsiteY32" fmla="*/ 57739 h 201401"/>
                      <a:gd name="connsiteX33" fmla="*/ 44656 w 143583"/>
                      <a:gd name="connsiteY33" fmla="*/ 39310 h 201401"/>
                      <a:gd name="connsiteX34" fmla="*/ 87379 w 143583"/>
                      <a:gd name="connsiteY34" fmla="*/ 16932 h 201401"/>
                      <a:gd name="connsiteX35" fmla="*/ 130102 w 143583"/>
                      <a:gd name="connsiteY35" fmla="*/ 51157 h 201401"/>
                      <a:gd name="connsiteX36" fmla="*/ 122174 w 143583"/>
                      <a:gd name="connsiteY36" fmla="*/ 71780 h 201401"/>
                      <a:gd name="connsiteX37" fmla="*/ 85617 w 143583"/>
                      <a:gd name="connsiteY37" fmla="*/ 87576 h 201401"/>
                      <a:gd name="connsiteX38" fmla="*/ 49061 w 143583"/>
                      <a:gd name="connsiteY38" fmla="*/ 97668 h 201401"/>
                      <a:gd name="connsiteX39" fmla="*/ 23956 w 143583"/>
                      <a:gd name="connsiteY39" fmla="*/ 117852 h 201401"/>
                      <a:gd name="connsiteX40" fmla="*/ 14706 w 143583"/>
                      <a:gd name="connsiteY40" fmla="*/ 145057 h 201401"/>
                      <a:gd name="connsiteX41" fmla="*/ 22194 w 143583"/>
                      <a:gd name="connsiteY41" fmla="*/ 174016 h 201401"/>
                      <a:gd name="connsiteX42" fmla="*/ 41133 w 143583"/>
                      <a:gd name="connsiteY42" fmla="*/ 191568 h 201401"/>
                      <a:gd name="connsiteX43" fmla="*/ 63155 w 143583"/>
                      <a:gd name="connsiteY43" fmla="*/ 199466 h 201401"/>
                      <a:gd name="connsiteX44" fmla="*/ 82534 w 143583"/>
                      <a:gd name="connsiteY44" fmla="*/ 201660 h 201401"/>
                      <a:gd name="connsiteX45" fmla="*/ 87379 w 143583"/>
                      <a:gd name="connsiteY45" fmla="*/ 201660 h 201401"/>
                      <a:gd name="connsiteX46" fmla="*/ 118210 w 143583"/>
                      <a:gd name="connsiteY46" fmla="*/ 195078 h 201401"/>
                      <a:gd name="connsiteX47" fmla="*/ 124817 w 143583"/>
                      <a:gd name="connsiteY47" fmla="*/ 191568 h 201401"/>
                      <a:gd name="connsiteX48" fmla="*/ 128781 w 143583"/>
                      <a:gd name="connsiteY48" fmla="*/ 194639 h 201401"/>
                      <a:gd name="connsiteX49" fmla="*/ 138470 w 143583"/>
                      <a:gd name="connsiteY49" fmla="*/ 202098 h 201401"/>
                      <a:gd name="connsiteX50" fmla="*/ 141994 w 143583"/>
                      <a:gd name="connsiteY50" fmla="*/ 202098 h 201401"/>
                      <a:gd name="connsiteX51" fmla="*/ 143756 w 143583"/>
                      <a:gd name="connsiteY51" fmla="*/ 202098 h 201401"/>
                      <a:gd name="connsiteX52" fmla="*/ 147720 w 143583"/>
                      <a:gd name="connsiteY52" fmla="*/ 199466 h 201401"/>
                      <a:gd name="connsiteX53" fmla="*/ 147720 w 143583"/>
                      <a:gd name="connsiteY53" fmla="*/ 141546 h 201401"/>
                      <a:gd name="connsiteX54" fmla="*/ 145077 w 143583"/>
                      <a:gd name="connsiteY54" fmla="*/ 138914 h 201401"/>
                      <a:gd name="connsiteX55" fmla="*/ 132745 w 143583"/>
                      <a:gd name="connsiteY55" fmla="*/ 138914 h 201401"/>
                      <a:gd name="connsiteX56" fmla="*/ 130102 w 143583"/>
                      <a:gd name="connsiteY56" fmla="*/ 14417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3583" h="201401">
                        <a:moveTo>
                          <a:pt x="130102" y="144179"/>
                        </a:moveTo>
                        <a:cubicBezTo>
                          <a:pt x="130102" y="155880"/>
                          <a:pt x="126138" y="165972"/>
                          <a:pt x="118210" y="174455"/>
                        </a:cubicBezTo>
                        <a:cubicBezTo>
                          <a:pt x="110282" y="182938"/>
                          <a:pt x="98831" y="187180"/>
                          <a:pt x="83856" y="187180"/>
                        </a:cubicBezTo>
                        <a:cubicBezTo>
                          <a:pt x="73285" y="187180"/>
                          <a:pt x="64182" y="185279"/>
                          <a:pt x="56548" y="181476"/>
                        </a:cubicBezTo>
                        <a:cubicBezTo>
                          <a:pt x="47739" y="175918"/>
                          <a:pt x="43335" y="168312"/>
                          <a:pt x="43335" y="158659"/>
                        </a:cubicBezTo>
                        <a:cubicBezTo>
                          <a:pt x="43041" y="157197"/>
                          <a:pt x="43041" y="155295"/>
                          <a:pt x="43335" y="152955"/>
                        </a:cubicBezTo>
                        <a:cubicBezTo>
                          <a:pt x="43629" y="150615"/>
                          <a:pt x="45978" y="147105"/>
                          <a:pt x="50382" y="142424"/>
                        </a:cubicBezTo>
                        <a:cubicBezTo>
                          <a:pt x="54786" y="137744"/>
                          <a:pt x="61099" y="134087"/>
                          <a:pt x="69321" y="131454"/>
                        </a:cubicBezTo>
                        <a:cubicBezTo>
                          <a:pt x="74606" y="129992"/>
                          <a:pt x="81066" y="128676"/>
                          <a:pt x="88700" y="127505"/>
                        </a:cubicBezTo>
                        <a:cubicBezTo>
                          <a:pt x="96335" y="126335"/>
                          <a:pt x="102795" y="125019"/>
                          <a:pt x="108080" y="123556"/>
                        </a:cubicBezTo>
                        <a:cubicBezTo>
                          <a:pt x="113365" y="122094"/>
                          <a:pt x="118063" y="120192"/>
                          <a:pt x="122174" y="117852"/>
                        </a:cubicBezTo>
                        <a:cubicBezTo>
                          <a:pt x="127166" y="115512"/>
                          <a:pt x="132010" y="112587"/>
                          <a:pt x="136709" y="109077"/>
                        </a:cubicBezTo>
                        <a:cubicBezTo>
                          <a:pt x="141407" y="105566"/>
                          <a:pt x="146104" y="99569"/>
                          <a:pt x="150803" y="91086"/>
                        </a:cubicBezTo>
                        <a:cubicBezTo>
                          <a:pt x="155501" y="82603"/>
                          <a:pt x="157996" y="73535"/>
                          <a:pt x="158290" y="63882"/>
                        </a:cubicBezTo>
                        <a:cubicBezTo>
                          <a:pt x="158290" y="45746"/>
                          <a:pt x="152711" y="30827"/>
                          <a:pt x="141553" y="19126"/>
                        </a:cubicBezTo>
                        <a:cubicBezTo>
                          <a:pt x="130396" y="7425"/>
                          <a:pt x="112338" y="1429"/>
                          <a:pt x="87379" y="1136"/>
                        </a:cubicBezTo>
                        <a:lnTo>
                          <a:pt x="83856" y="1136"/>
                        </a:lnTo>
                        <a:cubicBezTo>
                          <a:pt x="68587" y="1136"/>
                          <a:pt x="54493" y="6401"/>
                          <a:pt x="41573" y="16932"/>
                        </a:cubicBezTo>
                        <a:lnTo>
                          <a:pt x="38050" y="13861"/>
                        </a:lnTo>
                        <a:lnTo>
                          <a:pt x="34086" y="9912"/>
                        </a:lnTo>
                        <a:cubicBezTo>
                          <a:pt x="32324" y="8157"/>
                          <a:pt x="30562" y="6548"/>
                          <a:pt x="28800" y="5085"/>
                        </a:cubicBezTo>
                        <a:lnTo>
                          <a:pt x="23956" y="697"/>
                        </a:lnTo>
                        <a:lnTo>
                          <a:pt x="20432" y="697"/>
                        </a:lnTo>
                        <a:lnTo>
                          <a:pt x="18670" y="697"/>
                        </a:lnTo>
                        <a:cubicBezTo>
                          <a:pt x="17789" y="697"/>
                          <a:pt x="16468" y="1575"/>
                          <a:pt x="14706" y="3330"/>
                        </a:cubicBezTo>
                        <a:lnTo>
                          <a:pt x="14706" y="37994"/>
                        </a:lnTo>
                        <a:lnTo>
                          <a:pt x="14706" y="63443"/>
                        </a:lnTo>
                        <a:cubicBezTo>
                          <a:pt x="14706" y="69586"/>
                          <a:pt x="15000" y="73242"/>
                          <a:pt x="15587" y="74413"/>
                        </a:cubicBezTo>
                        <a:cubicBezTo>
                          <a:pt x="16174" y="75583"/>
                          <a:pt x="17643" y="76314"/>
                          <a:pt x="19992" y="76607"/>
                        </a:cubicBezTo>
                        <a:lnTo>
                          <a:pt x="23956" y="76607"/>
                        </a:lnTo>
                        <a:cubicBezTo>
                          <a:pt x="27479" y="76607"/>
                          <a:pt x="29828" y="76022"/>
                          <a:pt x="31003" y="74851"/>
                        </a:cubicBezTo>
                        <a:cubicBezTo>
                          <a:pt x="32177" y="73681"/>
                          <a:pt x="32911" y="71926"/>
                          <a:pt x="33205" y="69586"/>
                        </a:cubicBezTo>
                        <a:cubicBezTo>
                          <a:pt x="33498" y="67246"/>
                          <a:pt x="34526" y="63297"/>
                          <a:pt x="36288" y="57739"/>
                        </a:cubicBezTo>
                        <a:cubicBezTo>
                          <a:pt x="38050" y="52181"/>
                          <a:pt x="40839" y="46038"/>
                          <a:pt x="44656" y="39310"/>
                        </a:cubicBezTo>
                        <a:cubicBezTo>
                          <a:pt x="54933" y="24391"/>
                          <a:pt x="69174" y="16932"/>
                          <a:pt x="87379" y="16932"/>
                        </a:cubicBezTo>
                        <a:cubicBezTo>
                          <a:pt x="115861" y="16932"/>
                          <a:pt x="130102" y="28341"/>
                          <a:pt x="130102" y="51157"/>
                        </a:cubicBezTo>
                        <a:cubicBezTo>
                          <a:pt x="130102" y="59640"/>
                          <a:pt x="127459" y="66515"/>
                          <a:pt x="122174" y="71780"/>
                        </a:cubicBezTo>
                        <a:cubicBezTo>
                          <a:pt x="116302" y="78801"/>
                          <a:pt x="104116" y="84066"/>
                          <a:pt x="85617" y="87576"/>
                        </a:cubicBezTo>
                        <a:cubicBezTo>
                          <a:pt x="67119" y="91086"/>
                          <a:pt x="54933" y="94451"/>
                          <a:pt x="49061" y="97668"/>
                        </a:cubicBezTo>
                        <a:cubicBezTo>
                          <a:pt x="38490" y="102641"/>
                          <a:pt x="30122" y="109369"/>
                          <a:pt x="23956" y="117852"/>
                        </a:cubicBezTo>
                        <a:cubicBezTo>
                          <a:pt x="17789" y="126335"/>
                          <a:pt x="14706" y="135404"/>
                          <a:pt x="14706" y="145057"/>
                        </a:cubicBezTo>
                        <a:cubicBezTo>
                          <a:pt x="14706" y="156465"/>
                          <a:pt x="17202" y="166118"/>
                          <a:pt x="22194" y="174016"/>
                        </a:cubicBezTo>
                        <a:cubicBezTo>
                          <a:pt x="27185" y="181914"/>
                          <a:pt x="33498" y="187765"/>
                          <a:pt x="41133" y="191568"/>
                        </a:cubicBezTo>
                        <a:cubicBezTo>
                          <a:pt x="48767" y="195371"/>
                          <a:pt x="56108" y="198003"/>
                          <a:pt x="63155" y="199466"/>
                        </a:cubicBezTo>
                        <a:cubicBezTo>
                          <a:pt x="70202" y="200928"/>
                          <a:pt x="76662" y="201660"/>
                          <a:pt x="82534" y="201660"/>
                        </a:cubicBezTo>
                        <a:lnTo>
                          <a:pt x="87379" y="201660"/>
                        </a:lnTo>
                        <a:cubicBezTo>
                          <a:pt x="99124" y="201660"/>
                          <a:pt x="109401" y="199466"/>
                          <a:pt x="118210" y="195078"/>
                        </a:cubicBezTo>
                        <a:lnTo>
                          <a:pt x="124817" y="191568"/>
                        </a:lnTo>
                        <a:lnTo>
                          <a:pt x="128781" y="194639"/>
                        </a:lnTo>
                        <a:cubicBezTo>
                          <a:pt x="131717" y="197272"/>
                          <a:pt x="134947" y="199758"/>
                          <a:pt x="138470" y="202098"/>
                        </a:cubicBezTo>
                        <a:lnTo>
                          <a:pt x="141994" y="202098"/>
                        </a:lnTo>
                        <a:lnTo>
                          <a:pt x="143756" y="202098"/>
                        </a:lnTo>
                        <a:cubicBezTo>
                          <a:pt x="144637" y="202098"/>
                          <a:pt x="145958" y="201221"/>
                          <a:pt x="147720" y="199466"/>
                        </a:cubicBezTo>
                        <a:lnTo>
                          <a:pt x="147720" y="141546"/>
                        </a:lnTo>
                        <a:lnTo>
                          <a:pt x="145077" y="138914"/>
                        </a:lnTo>
                        <a:lnTo>
                          <a:pt x="132745" y="138914"/>
                        </a:lnTo>
                        <a:cubicBezTo>
                          <a:pt x="130983" y="140669"/>
                          <a:pt x="130102" y="142424"/>
                          <a:pt x="130102" y="144179"/>
                        </a:cubicBezTo>
                        <a:close/>
                      </a:path>
                    </a:pathLst>
                  </a:custGeom>
                  <a:solidFill>
                    <a:schemeClr val="bg1"/>
                  </a:solidFill>
                  <a:ln w="0" cap="flat">
                    <a:noFill/>
                    <a:prstDash val="solid"/>
                    <a:miter/>
                  </a:ln>
                </p:spPr>
                <p:txBody>
                  <a:bodyPr rtlCol="0" anchor="ctr"/>
                  <a:lstStyle/>
                  <a:p>
                    <a:endParaRPr lang="ja-JP" altLang="en-US"/>
                  </a:p>
                </p:txBody>
              </p:sp>
              <p:sp>
                <p:nvSpPr>
                  <p:cNvPr id="150" name="フリーフォーム: 図形 149">
                    <a:extLst>
                      <a:ext uri="{FF2B5EF4-FFF2-40B4-BE49-F238E27FC236}">
                        <a16:creationId xmlns:a16="http://schemas.microsoft.com/office/drawing/2014/main" id="{B5797EBB-DD34-8346-2511-452035F64189}"/>
                      </a:ext>
                    </a:extLst>
                  </p:cNvPr>
                  <p:cNvSpPr/>
                  <p:nvPr/>
                </p:nvSpPr>
                <p:spPr>
                  <a:xfrm flipV="1">
                    <a:off x="7334398" y="1200654"/>
                    <a:ext cx="170450" cy="201401"/>
                  </a:xfrm>
                  <a:custGeom>
                    <a:avLst/>
                    <a:gdLst>
                      <a:gd name="connsiteX0" fmla="*/ 15100 w 170450"/>
                      <a:gd name="connsiteY0" fmla="*/ 101178 h 201401"/>
                      <a:gd name="connsiteX1" fmla="*/ 23909 w 170450"/>
                      <a:gd name="connsiteY1" fmla="*/ 145057 h 201401"/>
                      <a:gd name="connsiteX2" fmla="*/ 45931 w 170450"/>
                      <a:gd name="connsiteY2" fmla="*/ 177088 h 201401"/>
                      <a:gd name="connsiteX3" fmla="*/ 74560 w 170450"/>
                      <a:gd name="connsiteY3" fmla="*/ 195517 h 201401"/>
                      <a:gd name="connsiteX4" fmla="*/ 103629 w 170450"/>
                      <a:gd name="connsiteY4" fmla="*/ 202098 h 201401"/>
                      <a:gd name="connsiteX5" fmla="*/ 143709 w 170450"/>
                      <a:gd name="connsiteY5" fmla="*/ 194200 h 201401"/>
                      <a:gd name="connsiteX6" fmla="*/ 169255 w 170450"/>
                      <a:gd name="connsiteY6" fmla="*/ 172261 h 201401"/>
                      <a:gd name="connsiteX7" fmla="*/ 181587 w 170450"/>
                      <a:gd name="connsiteY7" fmla="*/ 144179 h 201401"/>
                      <a:gd name="connsiteX8" fmla="*/ 185551 w 170450"/>
                      <a:gd name="connsiteY8" fmla="*/ 113026 h 201401"/>
                      <a:gd name="connsiteX9" fmla="*/ 182468 w 170450"/>
                      <a:gd name="connsiteY9" fmla="*/ 106883 h 201401"/>
                      <a:gd name="connsiteX10" fmla="*/ 58264 w 170450"/>
                      <a:gd name="connsiteY10" fmla="*/ 106883 h 201401"/>
                      <a:gd name="connsiteX11" fmla="*/ 58264 w 170450"/>
                      <a:gd name="connsiteY11" fmla="*/ 100301 h 201401"/>
                      <a:gd name="connsiteX12" fmla="*/ 102308 w 170450"/>
                      <a:gd name="connsiteY12" fmla="*/ 21320 h 201401"/>
                      <a:gd name="connsiteX13" fmla="*/ 121687 w 170450"/>
                      <a:gd name="connsiteY13" fmla="*/ 18687 h 201401"/>
                      <a:gd name="connsiteX14" fmla="*/ 153399 w 170450"/>
                      <a:gd name="connsiteY14" fmla="*/ 32728 h 201401"/>
                      <a:gd name="connsiteX15" fmla="*/ 165291 w 170450"/>
                      <a:gd name="connsiteY15" fmla="*/ 51157 h 201401"/>
                      <a:gd name="connsiteX16" fmla="*/ 169695 w 170450"/>
                      <a:gd name="connsiteY16" fmla="*/ 61688 h 201401"/>
                      <a:gd name="connsiteX17" fmla="*/ 176742 w 170450"/>
                      <a:gd name="connsiteY17" fmla="*/ 63004 h 201401"/>
                      <a:gd name="connsiteX18" fmla="*/ 178064 w 170450"/>
                      <a:gd name="connsiteY18" fmla="*/ 63004 h 201401"/>
                      <a:gd name="connsiteX19" fmla="*/ 185551 w 170450"/>
                      <a:gd name="connsiteY19" fmla="*/ 58617 h 201401"/>
                      <a:gd name="connsiteX20" fmla="*/ 184230 w 170450"/>
                      <a:gd name="connsiteY20" fmla="*/ 52912 h 201401"/>
                      <a:gd name="connsiteX21" fmla="*/ 156482 w 170450"/>
                      <a:gd name="connsiteY21" fmla="*/ 14738 h 201401"/>
                      <a:gd name="connsiteX22" fmla="*/ 112878 w 170450"/>
                      <a:gd name="connsiteY22" fmla="*/ 697 h 201401"/>
                      <a:gd name="connsiteX23" fmla="*/ 43289 w 170450"/>
                      <a:gd name="connsiteY23" fmla="*/ 30973 h 201401"/>
                      <a:gd name="connsiteX24" fmla="*/ 15100 w 170450"/>
                      <a:gd name="connsiteY24" fmla="*/ 101178 h 201401"/>
                      <a:gd name="connsiteX25" fmla="*/ 149435 w 170450"/>
                      <a:gd name="connsiteY25" fmla="*/ 126189 h 201401"/>
                      <a:gd name="connsiteX26" fmla="*/ 107593 w 170450"/>
                      <a:gd name="connsiteY26" fmla="*/ 185864 h 201401"/>
                      <a:gd name="connsiteX27" fmla="*/ 106712 w 170450"/>
                      <a:gd name="connsiteY27" fmla="*/ 185864 h 201401"/>
                      <a:gd name="connsiteX28" fmla="*/ 99665 w 170450"/>
                      <a:gd name="connsiteY28" fmla="*/ 185425 h 201401"/>
                      <a:gd name="connsiteX29" fmla="*/ 88654 w 170450"/>
                      <a:gd name="connsiteY29" fmla="*/ 181914 h 201401"/>
                      <a:gd name="connsiteX30" fmla="*/ 75881 w 170450"/>
                      <a:gd name="connsiteY30" fmla="*/ 172700 h 201401"/>
                      <a:gd name="connsiteX31" fmla="*/ 65751 w 170450"/>
                      <a:gd name="connsiteY31" fmla="*/ 154710 h 201401"/>
                      <a:gd name="connsiteX32" fmla="*/ 58704 w 170450"/>
                      <a:gd name="connsiteY32" fmla="*/ 125750 h 201401"/>
                      <a:gd name="connsiteX33" fmla="*/ 58704 w 170450"/>
                      <a:gd name="connsiteY33" fmla="*/ 122679 h 201401"/>
                      <a:gd name="connsiteX34" fmla="*/ 149435 w 170450"/>
                      <a:gd name="connsiteY34" fmla="*/ 122679 h 201401"/>
                      <a:gd name="connsiteX35" fmla="*/ 149435 w 170450"/>
                      <a:gd name="connsiteY35" fmla="*/ 12618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450" h="201401">
                        <a:moveTo>
                          <a:pt x="15100" y="101178"/>
                        </a:moveTo>
                        <a:cubicBezTo>
                          <a:pt x="15100" y="117267"/>
                          <a:pt x="18037" y="131893"/>
                          <a:pt x="23909" y="145057"/>
                        </a:cubicBezTo>
                        <a:cubicBezTo>
                          <a:pt x="29782" y="158220"/>
                          <a:pt x="37122" y="168897"/>
                          <a:pt x="45931" y="177088"/>
                        </a:cubicBezTo>
                        <a:cubicBezTo>
                          <a:pt x="54740" y="185279"/>
                          <a:pt x="64283" y="191422"/>
                          <a:pt x="74560" y="195517"/>
                        </a:cubicBezTo>
                        <a:cubicBezTo>
                          <a:pt x="84837" y="199612"/>
                          <a:pt x="94526" y="201806"/>
                          <a:pt x="103629" y="202098"/>
                        </a:cubicBezTo>
                        <a:cubicBezTo>
                          <a:pt x="119191" y="202098"/>
                          <a:pt x="132551" y="199466"/>
                          <a:pt x="143709" y="194200"/>
                        </a:cubicBezTo>
                        <a:cubicBezTo>
                          <a:pt x="154867" y="188935"/>
                          <a:pt x="163382" y="181622"/>
                          <a:pt x="169255" y="172261"/>
                        </a:cubicBezTo>
                        <a:cubicBezTo>
                          <a:pt x="175127" y="162901"/>
                          <a:pt x="179238" y="153540"/>
                          <a:pt x="181587" y="144179"/>
                        </a:cubicBezTo>
                        <a:cubicBezTo>
                          <a:pt x="183936" y="134819"/>
                          <a:pt x="185257" y="124434"/>
                          <a:pt x="185551" y="113026"/>
                        </a:cubicBezTo>
                        <a:cubicBezTo>
                          <a:pt x="185551" y="110978"/>
                          <a:pt x="184524" y="108930"/>
                          <a:pt x="182468" y="106883"/>
                        </a:cubicBezTo>
                        <a:lnTo>
                          <a:pt x="58264" y="106883"/>
                        </a:lnTo>
                        <a:lnTo>
                          <a:pt x="58264" y="100301"/>
                        </a:lnTo>
                        <a:cubicBezTo>
                          <a:pt x="58264" y="57008"/>
                          <a:pt x="72945" y="30681"/>
                          <a:pt x="102308" y="21320"/>
                        </a:cubicBezTo>
                        <a:cubicBezTo>
                          <a:pt x="108180" y="19565"/>
                          <a:pt x="114640" y="18687"/>
                          <a:pt x="121687" y="18687"/>
                        </a:cubicBezTo>
                        <a:cubicBezTo>
                          <a:pt x="134019" y="18687"/>
                          <a:pt x="144590" y="23368"/>
                          <a:pt x="153399" y="32728"/>
                        </a:cubicBezTo>
                        <a:cubicBezTo>
                          <a:pt x="158390" y="37701"/>
                          <a:pt x="162354" y="43844"/>
                          <a:pt x="165291" y="51157"/>
                        </a:cubicBezTo>
                        <a:lnTo>
                          <a:pt x="169695" y="61688"/>
                        </a:lnTo>
                        <a:cubicBezTo>
                          <a:pt x="170576" y="62566"/>
                          <a:pt x="172925" y="63004"/>
                          <a:pt x="176742" y="63004"/>
                        </a:cubicBezTo>
                        <a:lnTo>
                          <a:pt x="178064" y="63004"/>
                        </a:lnTo>
                        <a:cubicBezTo>
                          <a:pt x="183055" y="63004"/>
                          <a:pt x="185551" y="61542"/>
                          <a:pt x="185551" y="58617"/>
                        </a:cubicBezTo>
                        <a:cubicBezTo>
                          <a:pt x="185551" y="57446"/>
                          <a:pt x="185111" y="55545"/>
                          <a:pt x="184230" y="52912"/>
                        </a:cubicBezTo>
                        <a:cubicBezTo>
                          <a:pt x="178651" y="36824"/>
                          <a:pt x="169401" y="24099"/>
                          <a:pt x="156482" y="14738"/>
                        </a:cubicBezTo>
                        <a:cubicBezTo>
                          <a:pt x="143563" y="5378"/>
                          <a:pt x="129028" y="697"/>
                          <a:pt x="112878" y="697"/>
                        </a:cubicBezTo>
                        <a:cubicBezTo>
                          <a:pt x="84984" y="697"/>
                          <a:pt x="61787" y="10789"/>
                          <a:pt x="43289" y="30973"/>
                        </a:cubicBezTo>
                        <a:cubicBezTo>
                          <a:pt x="24790" y="51157"/>
                          <a:pt x="15394" y="74559"/>
                          <a:pt x="15100" y="101178"/>
                        </a:cubicBezTo>
                        <a:close/>
                        <a:moveTo>
                          <a:pt x="149435" y="126189"/>
                        </a:moveTo>
                        <a:cubicBezTo>
                          <a:pt x="146205" y="163632"/>
                          <a:pt x="132258" y="183523"/>
                          <a:pt x="107593" y="185864"/>
                        </a:cubicBezTo>
                        <a:lnTo>
                          <a:pt x="106712" y="185864"/>
                        </a:lnTo>
                        <a:cubicBezTo>
                          <a:pt x="104363" y="185864"/>
                          <a:pt x="102014" y="185717"/>
                          <a:pt x="99665" y="185425"/>
                        </a:cubicBezTo>
                        <a:cubicBezTo>
                          <a:pt x="97316" y="185132"/>
                          <a:pt x="93646" y="183962"/>
                          <a:pt x="88654" y="181914"/>
                        </a:cubicBezTo>
                        <a:cubicBezTo>
                          <a:pt x="83662" y="179867"/>
                          <a:pt x="79405" y="176795"/>
                          <a:pt x="75881" y="172700"/>
                        </a:cubicBezTo>
                        <a:cubicBezTo>
                          <a:pt x="72358" y="168605"/>
                          <a:pt x="68981" y="162608"/>
                          <a:pt x="65751" y="154710"/>
                        </a:cubicBezTo>
                        <a:cubicBezTo>
                          <a:pt x="62521" y="146812"/>
                          <a:pt x="60172" y="137159"/>
                          <a:pt x="58704" y="125750"/>
                        </a:cubicBezTo>
                        <a:lnTo>
                          <a:pt x="58704" y="122679"/>
                        </a:lnTo>
                        <a:lnTo>
                          <a:pt x="149435" y="122679"/>
                        </a:lnTo>
                        <a:lnTo>
                          <a:pt x="149435" y="126189"/>
                        </a:lnTo>
                        <a:close/>
                      </a:path>
                    </a:pathLst>
                  </a:custGeom>
                  <a:solidFill>
                    <a:schemeClr val="bg1"/>
                  </a:solidFill>
                  <a:ln w="0" cap="flat">
                    <a:noFill/>
                    <a:prstDash val="solid"/>
                    <a:miter/>
                  </a:ln>
                </p:spPr>
                <p:txBody>
                  <a:bodyPr rtlCol="0" anchor="ctr"/>
                  <a:lstStyle/>
                  <a:p>
                    <a:endParaRPr lang="ja-JP" altLang="en-US"/>
                  </a:p>
                </p:txBody>
              </p:sp>
              <p:sp>
                <p:nvSpPr>
                  <p:cNvPr id="151" name="フリーフォーム: 図形 150">
                    <a:extLst>
                      <a:ext uri="{FF2B5EF4-FFF2-40B4-BE49-F238E27FC236}">
                        <a16:creationId xmlns:a16="http://schemas.microsoft.com/office/drawing/2014/main" id="{6EDEA7AD-C9C5-7A8F-BBDF-84307B4B94EB}"/>
                      </a:ext>
                    </a:extLst>
                  </p:cNvPr>
                  <p:cNvSpPr/>
                  <p:nvPr/>
                </p:nvSpPr>
                <p:spPr>
                  <a:xfrm flipV="1">
                    <a:off x="7532597" y="1200654"/>
                    <a:ext cx="167808" cy="201430"/>
                  </a:xfrm>
                  <a:custGeom>
                    <a:avLst/>
                    <a:gdLst>
                      <a:gd name="connsiteX0" fmla="*/ 163533 w 167808"/>
                      <a:gd name="connsiteY0" fmla="*/ 139382 h 201430"/>
                      <a:gd name="connsiteX1" fmla="*/ 154283 w 167808"/>
                      <a:gd name="connsiteY1" fmla="*/ 139382 h 201430"/>
                      <a:gd name="connsiteX2" fmla="*/ 138427 w 167808"/>
                      <a:gd name="connsiteY2" fmla="*/ 145964 h 201430"/>
                      <a:gd name="connsiteX3" fmla="*/ 131380 w 167808"/>
                      <a:gd name="connsiteY3" fmla="*/ 162637 h 201430"/>
                      <a:gd name="connsiteX4" fmla="*/ 137987 w 167808"/>
                      <a:gd name="connsiteY4" fmla="*/ 179311 h 201430"/>
                      <a:gd name="connsiteX5" fmla="*/ 140189 w 167808"/>
                      <a:gd name="connsiteY5" fmla="*/ 181944 h 201430"/>
                      <a:gd name="connsiteX6" fmla="*/ 135785 w 167808"/>
                      <a:gd name="connsiteY6" fmla="*/ 182821 h 201430"/>
                      <a:gd name="connsiteX7" fmla="*/ 114203 w 167808"/>
                      <a:gd name="connsiteY7" fmla="*/ 184576 h 201430"/>
                      <a:gd name="connsiteX8" fmla="*/ 78968 w 167808"/>
                      <a:gd name="connsiteY8" fmla="*/ 170535 h 201430"/>
                      <a:gd name="connsiteX9" fmla="*/ 58267 w 167808"/>
                      <a:gd name="connsiteY9" fmla="*/ 101647 h 201430"/>
                      <a:gd name="connsiteX10" fmla="*/ 71921 w 167808"/>
                      <a:gd name="connsiteY10" fmla="*/ 45044 h 201430"/>
                      <a:gd name="connsiteX11" fmla="*/ 120369 w 167808"/>
                      <a:gd name="connsiteY11" fmla="*/ 18278 h 201430"/>
                      <a:gd name="connsiteX12" fmla="*/ 149438 w 167808"/>
                      <a:gd name="connsiteY12" fmla="*/ 29686 h 201430"/>
                      <a:gd name="connsiteX13" fmla="*/ 165294 w 167808"/>
                      <a:gd name="connsiteY13" fmla="*/ 56891 h 201430"/>
                      <a:gd name="connsiteX14" fmla="*/ 167497 w 167808"/>
                      <a:gd name="connsiteY14" fmla="*/ 61279 h 201430"/>
                      <a:gd name="connsiteX15" fmla="*/ 174544 w 167808"/>
                      <a:gd name="connsiteY15" fmla="*/ 62156 h 201430"/>
                      <a:gd name="connsiteX16" fmla="*/ 180710 w 167808"/>
                      <a:gd name="connsiteY16" fmla="*/ 62156 h 201430"/>
                      <a:gd name="connsiteX17" fmla="*/ 183352 w 167808"/>
                      <a:gd name="connsiteY17" fmla="*/ 58207 h 201430"/>
                      <a:gd name="connsiteX18" fmla="*/ 181591 w 167808"/>
                      <a:gd name="connsiteY18" fmla="*/ 51187 h 201430"/>
                      <a:gd name="connsiteX19" fmla="*/ 174544 w 167808"/>
                      <a:gd name="connsiteY19" fmla="*/ 36707 h 201430"/>
                      <a:gd name="connsiteX20" fmla="*/ 161771 w 167808"/>
                      <a:gd name="connsiteY20" fmla="*/ 20033 h 201430"/>
                      <a:gd name="connsiteX21" fmla="*/ 140630 w 167808"/>
                      <a:gd name="connsiteY21" fmla="*/ 6431 h 201430"/>
                      <a:gd name="connsiteX22" fmla="*/ 110239 w 167808"/>
                      <a:gd name="connsiteY22" fmla="*/ 727 h 201430"/>
                      <a:gd name="connsiteX23" fmla="*/ 44173 w 167808"/>
                      <a:gd name="connsiteY23" fmla="*/ 28809 h 201430"/>
                      <a:gd name="connsiteX24" fmla="*/ 15544 w 167808"/>
                      <a:gd name="connsiteY24" fmla="*/ 99453 h 201430"/>
                      <a:gd name="connsiteX25" fmla="*/ 44173 w 167808"/>
                      <a:gd name="connsiteY25" fmla="*/ 173607 h 201430"/>
                      <a:gd name="connsiteX26" fmla="*/ 110680 w 167808"/>
                      <a:gd name="connsiteY26" fmla="*/ 202128 h 201430"/>
                      <a:gd name="connsiteX27" fmla="*/ 163533 w 167808"/>
                      <a:gd name="connsiteY27" fmla="*/ 190281 h 201430"/>
                      <a:gd name="connsiteX28" fmla="*/ 178508 w 167808"/>
                      <a:gd name="connsiteY28" fmla="*/ 162199 h 201430"/>
                      <a:gd name="connsiteX29" fmla="*/ 171020 w 167808"/>
                      <a:gd name="connsiteY29" fmla="*/ 145964 h 20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7808" h="201430">
                        <a:moveTo>
                          <a:pt x="163533" y="139382"/>
                        </a:moveTo>
                        <a:cubicBezTo>
                          <a:pt x="163533" y="139382"/>
                          <a:pt x="160450" y="139382"/>
                          <a:pt x="154283" y="139382"/>
                        </a:cubicBezTo>
                        <a:cubicBezTo>
                          <a:pt x="148117" y="139382"/>
                          <a:pt x="142832" y="141576"/>
                          <a:pt x="138427" y="145964"/>
                        </a:cubicBezTo>
                        <a:cubicBezTo>
                          <a:pt x="134023" y="150351"/>
                          <a:pt x="131674" y="155910"/>
                          <a:pt x="131380" y="162637"/>
                        </a:cubicBezTo>
                        <a:cubicBezTo>
                          <a:pt x="131380" y="169365"/>
                          <a:pt x="133583" y="174923"/>
                          <a:pt x="137987" y="179311"/>
                        </a:cubicBezTo>
                        <a:cubicBezTo>
                          <a:pt x="139455" y="180774"/>
                          <a:pt x="140189" y="181651"/>
                          <a:pt x="140189" y="181944"/>
                        </a:cubicBezTo>
                        <a:cubicBezTo>
                          <a:pt x="140189" y="182236"/>
                          <a:pt x="138721" y="182529"/>
                          <a:pt x="135785" y="182821"/>
                        </a:cubicBezTo>
                        <a:cubicBezTo>
                          <a:pt x="128151" y="183992"/>
                          <a:pt x="120956" y="184576"/>
                          <a:pt x="114203" y="184576"/>
                        </a:cubicBezTo>
                        <a:cubicBezTo>
                          <a:pt x="99815" y="184576"/>
                          <a:pt x="88070" y="179896"/>
                          <a:pt x="78968" y="170535"/>
                        </a:cubicBezTo>
                        <a:cubicBezTo>
                          <a:pt x="65168" y="156787"/>
                          <a:pt x="58267" y="133824"/>
                          <a:pt x="58267" y="101647"/>
                        </a:cubicBezTo>
                        <a:cubicBezTo>
                          <a:pt x="58267" y="77660"/>
                          <a:pt x="62818" y="58792"/>
                          <a:pt x="71921" y="45044"/>
                        </a:cubicBezTo>
                        <a:cubicBezTo>
                          <a:pt x="83959" y="27200"/>
                          <a:pt x="100109" y="18278"/>
                          <a:pt x="120369" y="18278"/>
                        </a:cubicBezTo>
                        <a:cubicBezTo>
                          <a:pt x="132408" y="18278"/>
                          <a:pt x="142098" y="22081"/>
                          <a:pt x="149438" y="29686"/>
                        </a:cubicBezTo>
                        <a:cubicBezTo>
                          <a:pt x="156779" y="37292"/>
                          <a:pt x="162065" y="46360"/>
                          <a:pt x="165294" y="56891"/>
                        </a:cubicBezTo>
                        <a:cubicBezTo>
                          <a:pt x="165881" y="59231"/>
                          <a:pt x="166616" y="60694"/>
                          <a:pt x="167497" y="61279"/>
                        </a:cubicBezTo>
                        <a:cubicBezTo>
                          <a:pt x="168377" y="61863"/>
                          <a:pt x="170726" y="62156"/>
                          <a:pt x="174544" y="62156"/>
                        </a:cubicBezTo>
                        <a:lnTo>
                          <a:pt x="180710" y="62156"/>
                        </a:lnTo>
                        <a:cubicBezTo>
                          <a:pt x="182472" y="60401"/>
                          <a:pt x="183352" y="59085"/>
                          <a:pt x="183352" y="58207"/>
                        </a:cubicBezTo>
                        <a:cubicBezTo>
                          <a:pt x="183352" y="57037"/>
                          <a:pt x="182765" y="54697"/>
                          <a:pt x="181591" y="51187"/>
                        </a:cubicBezTo>
                        <a:cubicBezTo>
                          <a:pt x="180416" y="47676"/>
                          <a:pt x="178067" y="42850"/>
                          <a:pt x="174544" y="36707"/>
                        </a:cubicBezTo>
                        <a:cubicBezTo>
                          <a:pt x="171020" y="30564"/>
                          <a:pt x="166762" y="25006"/>
                          <a:pt x="161771" y="20033"/>
                        </a:cubicBezTo>
                        <a:cubicBezTo>
                          <a:pt x="156779" y="15060"/>
                          <a:pt x="149732" y="10526"/>
                          <a:pt x="140630" y="6431"/>
                        </a:cubicBezTo>
                        <a:cubicBezTo>
                          <a:pt x="131527" y="2335"/>
                          <a:pt x="121397" y="434"/>
                          <a:pt x="110239" y="727"/>
                        </a:cubicBezTo>
                        <a:cubicBezTo>
                          <a:pt x="84987" y="727"/>
                          <a:pt x="62965" y="10087"/>
                          <a:pt x="44173" y="28809"/>
                        </a:cubicBezTo>
                        <a:cubicBezTo>
                          <a:pt x="25381" y="47530"/>
                          <a:pt x="15838" y="71078"/>
                          <a:pt x="15544" y="99453"/>
                        </a:cubicBezTo>
                        <a:cubicBezTo>
                          <a:pt x="15544" y="129875"/>
                          <a:pt x="25087" y="154593"/>
                          <a:pt x="44173" y="173607"/>
                        </a:cubicBezTo>
                        <a:cubicBezTo>
                          <a:pt x="63259" y="192621"/>
                          <a:pt x="85428" y="202128"/>
                          <a:pt x="110680" y="202128"/>
                        </a:cubicBezTo>
                        <a:cubicBezTo>
                          <a:pt x="135931" y="202128"/>
                          <a:pt x="153549" y="198179"/>
                          <a:pt x="163533" y="190281"/>
                        </a:cubicBezTo>
                        <a:cubicBezTo>
                          <a:pt x="173516" y="182383"/>
                          <a:pt x="178508" y="173022"/>
                          <a:pt x="178508" y="162199"/>
                        </a:cubicBezTo>
                        <a:cubicBezTo>
                          <a:pt x="178508" y="155471"/>
                          <a:pt x="176012" y="150059"/>
                          <a:pt x="171020" y="145964"/>
                        </a:cubicBezTo>
                        <a:close/>
                      </a:path>
                    </a:pathLst>
                  </a:custGeom>
                  <a:solidFill>
                    <a:schemeClr val="bg1"/>
                  </a:solidFill>
                  <a:ln w="0" cap="flat">
                    <a:noFill/>
                    <a:prstDash val="solid"/>
                    <a:miter/>
                  </a:ln>
                </p:spPr>
                <p:txBody>
                  <a:bodyPr rtlCol="0" anchor="ctr"/>
                  <a:lstStyle/>
                  <a:p>
                    <a:endParaRPr lang="ja-JP" altLang="en-US"/>
                  </a:p>
                </p:txBody>
              </p:sp>
              <p:sp>
                <p:nvSpPr>
                  <p:cNvPr id="152" name="フリーフォーム: 図形 151">
                    <a:extLst>
                      <a:ext uri="{FF2B5EF4-FFF2-40B4-BE49-F238E27FC236}">
                        <a16:creationId xmlns:a16="http://schemas.microsoft.com/office/drawing/2014/main" id="{CBDABBBF-E6BD-EC78-D30E-0CCA271535DF}"/>
                      </a:ext>
                    </a:extLst>
                  </p:cNvPr>
                  <p:cNvSpPr/>
                  <p:nvPr/>
                </p:nvSpPr>
                <p:spPr>
                  <a:xfrm flipV="1">
                    <a:off x="7725510" y="1200654"/>
                    <a:ext cx="195115" cy="200962"/>
                  </a:xfrm>
                  <a:custGeom>
                    <a:avLst/>
                    <a:gdLst>
                      <a:gd name="connsiteX0" fmla="*/ 15988 w 195115"/>
                      <a:gd name="connsiteY0" fmla="*/ 98984 h 200962"/>
                      <a:gd name="connsiteX1" fmla="*/ 44617 w 195115"/>
                      <a:gd name="connsiteY1" fmla="*/ 170944 h 200962"/>
                      <a:gd name="connsiteX2" fmla="*/ 113766 w 195115"/>
                      <a:gd name="connsiteY2" fmla="*/ 201659 h 200962"/>
                      <a:gd name="connsiteX3" fmla="*/ 182035 w 195115"/>
                      <a:gd name="connsiteY3" fmla="*/ 171821 h 200962"/>
                      <a:gd name="connsiteX4" fmla="*/ 211104 w 195115"/>
                      <a:gd name="connsiteY4" fmla="*/ 99422 h 200962"/>
                      <a:gd name="connsiteX5" fmla="*/ 182916 w 195115"/>
                      <a:gd name="connsiteY5" fmla="*/ 29217 h 200962"/>
                      <a:gd name="connsiteX6" fmla="*/ 113766 w 195115"/>
                      <a:gd name="connsiteY6" fmla="*/ 696 h 200962"/>
                      <a:gd name="connsiteX7" fmla="*/ 43736 w 195115"/>
                      <a:gd name="connsiteY7" fmla="*/ 30095 h 200962"/>
                      <a:gd name="connsiteX8" fmla="*/ 15988 w 195115"/>
                      <a:gd name="connsiteY8" fmla="*/ 98984 h 200962"/>
                      <a:gd name="connsiteX9" fmla="*/ 113766 w 195115"/>
                      <a:gd name="connsiteY9" fmla="*/ 18248 h 200962"/>
                      <a:gd name="connsiteX10" fmla="*/ 167500 w 195115"/>
                      <a:gd name="connsiteY10" fmla="*/ 89769 h 200962"/>
                      <a:gd name="connsiteX11" fmla="*/ 167500 w 195115"/>
                      <a:gd name="connsiteY11" fmla="*/ 103810 h 200962"/>
                      <a:gd name="connsiteX12" fmla="*/ 167500 w 195115"/>
                      <a:gd name="connsiteY12" fmla="*/ 114780 h 200962"/>
                      <a:gd name="connsiteX13" fmla="*/ 167060 w 195115"/>
                      <a:gd name="connsiteY13" fmla="*/ 131453 h 200962"/>
                      <a:gd name="connsiteX14" fmla="*/ 163977 w 195115"/>
                      <a:gd name="connsiteY14" fmla="*/ 148127 h 200962"/>
                      <a:gd name="connsiteX15" fmla="*/ 156930 w 195115"/>
                      <a:gd name="connsiteY15" fmla="*/ 163923 h 200962"/>
                      <a:gd name="connsiteX16" fmla="*/ 143276 w 195115"/>
                      <a:gd name="connsiteY16" fmla="*/ 176209 h 200962"/>
                      <a:gd name="connsiteX17" fmla="*/ 121694 w 195115"/>
                      <a:gd name="connsiteY17" fmla="*/ 184985 h 200962"/>
                      <a:gd name="connsiteX18" fmla="*/ 114647 w 195115"/>
                      <a:gd name="connsiteY18" fmla="*/ 185424 h 200962"/>
                      <a:gd name="connsiteX19" fmla="*/ 89542 w 195115"/>
                      <a:gd name="connsiteY19" fmla="*/ 180158 h 200962"/>
                      <a:gd name="connsiteX20" fmla="*/ 64877 w 195115"/>
                      <a:gd name="connsiteY20" fmla="*/ 153393 h 200962"/>
                      <a:gd name="connsiteX21" fmla="*/ 59152 w 195115"/>
                      <a:gd name="connsiteY21" fmla="*/ 113025 h 200962"/>
                      <a:gd name="connsiteX22" fmla="*/ 59152 w 195115"/>
                      <a:gd name="connsiteY22" fmla="*/ 104249 h 200962"/>
                      <a:gd name="connsiteX23" fmla="*/ 67520 w 195115"/>
                      <a:gd name="connsiteY23" fmla="*/ 45013 h 200962"/>
                      <a:gd name="connsiteX24" fmla="*/ 113766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15988" y="98984"/>
                        </a:moveTo>
                        <a:cubicBezTo>
                          <a:pt x="15988" y="126773"/>
                          <a:pt x="25531" y="150760"/>
                          <a:pt x="44617" y="170944"/>
                        </a:cubicBezTo>
                        <a:cubicBezTo>
                          <a:pt x="63703" y="191128"/>
                          <a:pt x="86753" y="201366"/>
                          <a:pt x="113766" y="201659"/>
                        </a:cubicBezTo>
                        <a:cubicBezTo>
                          <a:pt x="140193" y="201659"/>
                          <a:pt x="162949" y="191713"/>
                          <a:pt x="182035" y="171821"/>
                        </a:cubicBezTo>
                        <a:cubicBezTo>
                          <a:pt x="201120" y="151930"/>
                          <a:pt x="210810" y="127797"/>
                          <a:pt x="211104" y="99422"/>
                        </a:cubicBezTo>
                        <a:cubicBezTo>
                          <a:pt x="211104" y="71633"/>
                          <a:pt x="201708" y="48231"/>
                          <a:pt x="182916" y="29217"/>
                        </a:cubicBezTo>
                        <a:cubicBezTo>
                          <a:pt x="164123" y="10203"/>
                          <a:pt x="141074" y="696"/>
                          <a:pt x="113766" y="696"/>
                        </a:cubicBezTo>
                        <a:cubicBezTo>
                          <a:pt x="85284" y="696"/>
                          <a:pt x="61941" y="10496"/>
                          <a:pt x="43736" y="30095"/>
                        </a:cubicBezTo>
                        <a:cubicBezTo>
                          <a:pt x="25531" y="49694"/>
                          <a:pt x="16282" y="72657"/>
                          <a:pt x="15988" y="98984"/>
                        </a:cubicBezTo>
                        <a:close/>
                        <a:moveTo>
                          <a:pt x="113766" y="18248"/>
                        </a:moveTo>
                        <a:cubicBezTo>
                          <a:pt x="149589" y="18248"/>
                          <a:pt x="167500" y="42088"/>
                          <a:pt x="167500" y="89769"/>
                        </a:cubicBezTo>
                        <a:lnTo>
                          <a:pt x="167500" y="103810"/>
                        </a:lnTo>
                        <a:lnTo>
                          <a:pt x="167500" y="114780"/>
                        </a:lnTo>
                        <a:cubicBezTo>
                          <a:pt x="167500" y="121215"/>
                          <a:pt x="167353" y="126773"/>
                          <a:pt x="167060" y="131453"/>
                        </a:cubicBezTo>
                        <a:cubicBezTo>
                          <a:pt x="166766" y="136134"/>
                          <a:pt x="165738" y="141692"/>
                          <a:pt x="163977" y="148127"/>
                        </a:cubicBezTo>
                        <a:cubicBezTo>
                          <a:pt x="162215" y="154563"/>
                          <a:pt x="159866" y="159828"/>
                          <a:pt x="156930" y="163923"/>
                        </a:cubicBezTo>
                        <a:cubicBezTo>
                          <a:pt x="153993" y="168019"/>
                          <a:pt x="149442" y="172114"/>
                          <a:pt x="143276" y="176209"/>
                        </a:cubicBezTo>
                        <a:cubicBezTo>
                          <a:pt x="137110" y="180304"/>
                          <a:pt x="129916" y="183230"/>
                          <a:pt x="121694" y="184985"/>
                        </a:cubicBezTo>
                        <a:cubicBezTo>
                          <a:pt x="120226" y="185278"/>
                          <a:pt x="117877" y="185424"/>
                          <a:pt x="114647" y="185424"/>
                        </a:cubicBezTo>
                        <a:cubicBezTo>
                          <a:pt x="105838" y="185424"/>
                          <a:pt x="97470" y="183669"/>
                          <a:pt x="89542" y="180158"/>
                        </a:cubicBezTo>
                        <a:cubicBezTo>
                          <a:pt x="76916" y="173723"/>
                          <a:pt x="68695" y="164801"/>
                          <a:pt x="64877" y="153393"/>
                        </a:cubicBezTo>
                        <a:cubicBezTo>
                          <a:pt x="61060" y="141984"/>
                          <a:pt x="59152" y="128528"/>
                          <a:pt x="59152" y="113025"/>
                        </a:cubicBezTo>
                        <a:lnTo>
                          <a:pt x="59152" y="104249"/>
                        </a:lnTo>
                        <a:cubicBezTo>
                          <a:pt x="59152" y="76167"/>
                          <a:pt x="61941" y="56422"/>
                          <a:pt x="67520" y="45013"/>
                        </a:cubicBezTo>
                        <a:cubicBezTo>
                          <a:pt x="76916" y="27169"/>
                          <a:pt x="92331" y="18248"/>
                          <a:pt x="113766" y="18248"/>
                        </a:cubicBezTo>
                        <a:close/>
                      </a:path>
                    </a:pathLst>
                  </a:custGeom>
                  <a:solidFill>
                    <a:schemeClr val="bg1"/>
                  </a:solidFill>
                  <a:ln w="0" cap="flat">
                    <a:noFill/>
                    <a:prstDash val="solid"/>
                    <a:miter/>
                  </a:ln>
                </p:spPr>
                <p:txBody>
                  <a:bodyPr rtlCol="0" anchor="ctr"/>
                  <a:lstStyle/>
                  <a:p>
                    <a:endParaRPr lang="ja-JP" altLang="en-US"/>
                  </a:p>
                </p:txBody>
              </p:sp>
              <p:sp>
                <p:nvSpPr>
                  <p:cNvPr id="153" name="フリーフォーム: 図形 152">
                    <a:extLst>
                      <a:ext uri="{FF2B5EF4-FFF2-40B4-BE49-F238E27FC236}">
                        <a16:creationId xmlns:a16="http://schemas.microsoft.com/office/drawing/2014/main" id="{CCD41DBB-B244-8D25-031B-3AF3D04937DE}"/>
                      </a:ext>
                    </a:extLst>
                  </p:cNvPr>
                  <p:cNvSpPr/>
                  <p:nvPr/>
                </p:nvSpPr>
                <p:spPr>
                  <a:xfrm flipV="1">
                    <a:off x="7944850" y="1092567"/>
                    <a:ext cx="104384" cy="304661"/>
                  </a:xfrm>
                  <a:custGeom>
                    <a:avLst/>
                    <a:gdLst>
                      <a:gd name="connsiteX0" fmla="*/ 23535 w 104384"/>
                      <a:gd name="connsiteY0" fmla="*/ 20624 h 304661"/>
                      <a:gd name="connsiteX1" fmla="*/ 29702 w 104384"/>
                      <a:gd name="connsiteY1" fmla="*/ 20624 h 304661"/>
                      <a:gd name="connsiteX2" fmla="*/ 50402 w 104384"/>
                      <a:gd name="connsiteY2" fmla="*/ 26767 h 304661"/>
                      <a:gd name="connsiteX3" fmla="*/ 50402 w 104384"/>
                      <a:gd name="connsiteY3" fmla="*/ 30277 h 304661"/>
                      <a:gd name="connsiteX4" fmla="*/ 50402 w 104384"/>
                      <a:gd name="connsiteY4" fmla="*/ 40369 h 304661"/>
                      <a:gd name="connsiteX5" fmla="*/ 50402 w 104384"/>
                      <a:gd name="connsiteY5" fmla="*/ 54849 h 304661"/>
                      <a:gd name="connsiteX6" fmla="*/ 50843 w 104384"/>
                      <a:gd name="connsiteY6" fmla="*/ 73717 h 304661"/>
                      <a:gd name="connsiteX7" fmla="*/ 50843 w 104384"/>
                      <a:gd name="connsiteY7" fmla="*/ 95656 h 304661"/>
                      <a:gd name="connsiteX8" fmla="*/ 50843 w 104384"/>
                      <a:gd name="connsiteY8" fmla="*/ 119789 h 304661"/>
                      <a:gd name="connsiteX9" fmla="*/ 50843 w 104384"/>
                      <a:gd name="connsiteY9" fmla="*/ 144799 h 304661"/>
                      <a:gd name="connsiteX10" fmla="*/ 50843 w 104384"/>
                      <a:gd name="connsiteY10" fmla="*/ 179024 h 304661"/>
                      <a:gd name="connsiteX11" fmla="*/ 50843 w 104384"/>
                      <a:gd name="connsiteY11" fmla="*/ 211933 h 304661"/>
                      <a:gd name="connsiteX12" fmla="*/ 50843 w 104384"/>
                      <a:gd name="connsiteY12" fmla="*/ 238260 h 304661"/>
                      <a:gd name="connsiteX13" fmla="*/ 50402 w 104384"/>
                      <a:gd name="connsiteY13" fmla="*/ 257567 h 304661"/>
                      <a:gd name="connsiteX14" fmla="*/ 50402 w 104384"/>
                      <a:gd name="connsiteY14" fmla="*/ 265026 h 304661"/>
                      <a:gd name="connsiteX15" fmla="*/ 44236 w 104384"/>
                      <a:gd name="connsiteY15" fmla="*/ 275995 h 304661"/>
                      <a:gd name="connsiteX16" fmla="*/ 24416 w 104384"/>
                      <a:gd name="connsiteY16" fmla="*/ 279944 h 304661"/>
                      <a:gd name="connsiteX17" fmla="*/ 16488 w 104384"/>
                      <a:gd name="connsiteY17" fmla="*/ 279944 h 304661"/>
                      <a:gd name="connsiteX18" fmla="*/ 16488 w 104384"/>
                      <a:gd name="connsiteY18" fmla="*/ 290036 h 304661"/>
                      <a:gd name="connsiteX19" fmla="*/ 17369 w 104384"/>
                      <a:gd name="connsiteY19" fmla="*/ 300128 h 304661"/>
                      <a:gd name="connsiteX20" fmla="*/ 21774 w 104384"/>
                      <a:gd name="connsiteY20" fmla="*/ 300567 h 304661"/>
                      <a:gd name="connsiteX21" fmla="*/ 34546 w 104384"/>
                      <a:gd name="connsiteY21" fmla="*/ 301445 h 304661"/>
                      <a:gd name="connsiteX22" fmla="*/ 50843 w 104384"/>
                      <a:gd name="connsiteY22" fmla="*/ 302322 h 304661"/>
                      <a:gd name="connsiteX23" fmla="*/ 67139 w 104384"/>
                      <a:gd name="connsiteY23" fmla="*/ 303200 h 304661"/>
                      <a:gd name="connsiteX24" fmla="*/ 80352 w 104384"/>
                      <a:gd name="connsiteY24" fmla="*/ 304516 h 304661"/>
                      <a:gd name="connsiteX25" fmla="*/ 85197 w 104384"/>
                      <a:gd name="connsiteY25" fmla="*/ 304955 h 304661"/>
                      <a:gd name="connsiteX26" fmla="*/ 86518 w 104384"/>
                      <a:gd name="connsiteY26" fmla="*/ 304955 h 304661"/>
                      <a:gd name="connsiteX27" fmla="*/ 86518 w 104384"/>
                      <a:gd name="connsiteY27" fmla="*/ 166739 h 304661"/>
                      <a:gd name="connsiteX28" fmla="*/ 86959 w 104384"/>
                      <a:gd name="connsiteY28" fmla="*/ 26767 h 304661"/>
                      <a:gd name="connsiteX29" fmla="*/ 92244 w 104384"/>
                      <a:gd name="connsiteY29" fmla="*/ 21940 h 304661"/>
                      <a:gd name="connsiteX30" fmla="*/ 113826 w 104384"/>
                      <a:gd name="connsiteY30" fmla="*/ 20624 h 304661"/>
                      <a:gd name="connsiteX31" fmla="*/ 120873 w 104384"/>
                      <a:gd name="connsiteY31" fmla="*/ 20624 h 304661"/>
                      <a:gd name="connsiteX32" fmla="*/ 120873 w 104384"/>
                      <a:gd name="connsiteY32" fmla="*/ 440 h 304661"/>
                      <a:gd name="connsiteX33" fmla="*/ 117349 w 104384"/>
                      <a:gd name="connsiteY33" fmla="*/ 440 h 304661"/>
                      <a:gd name="connsiteX34" fmla="*/ 107219 w 104384"/>
                      <a:gd name="connsiteY34" fmla="*/ 879 h 304661"/>
                      <a:gd name="connsiteX35" fmla="*/ 85638 w 104384"/>
                      <a:gd name="connsiteY35" fmla="*/ 1317 h 304661"/>
                      <a:gd name="connsiteX36" fmla="*/ 68901 w 104384"/>
                      <a:gd name="connsiteY36" fmla="*/ 1756 h 304661"/>
                      <a:gd name="connsiteX37" fmla="*/ 52164 w 104384"/>
                      <a:gd name="connsiteY37" fmla="*/ 1756 h 304661"/>
                      <a:gd name="connsiteX38" fmla="*/ 30142 w 104384"/>
                      <a:gd name="connsiteY38" fmla="*/ 879 h 304661"/>
                      <a:gd name="connsiteX39" fmla="*/ 20012 w 104384"/>
                      <a:gd name="connsiteY39" fmla="*/ 440 h 304661"/>
                      <a:gd name="connsiteX40" fmla="*/ 16488 w 104384"/>
                      <a:gd name="connsiteY40" fmla="*/ 440 h 304661"/>
                      <a:gd name="connsiteX41" fmla="*/ 16488 w 104384"/>
                      <a:gd name="connsiteY41" fmla="*/ 20624 h 304661"/>
                      <a:gd name="connsiteX42" fmla="*/ 23535 w 104384"/>
                      <a:gd name="connsiteY42" fmla="*/ 20624 h 30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4384" h="304661">
                        <a:moveTo>
                          <a:pt x="23535" y="20624"/>
                        </a:moveTo>
                        <a:lnTo>
                          <a:pt x="29702" y="20624"/>
                        </a:lnTo>
                        <a:cubicBezTo>
                          <a:pt x="41153" y="20624"/>
                          <a:pt x="48053" y="22672"/>
                          <a:pt x="50402" y="26767"/>
                        </a:cubicBezTo>
                        <a:lnTo>
                          <a:pt x="50402" y="30277"/>
                        </a:lnTo>
                        <a:cubicBezTo>
                          <a:pt x="50402" y="32910"/>
                          <a:pt x="50402" y="36274"/>
                          <a:pt x="50402" y="40369"/>
                        </a:cubicBezTo>
                        <a:cubicBezTo>
                          <a:pt x="50402" y="44464"/>
                          <a:pt x="50402" y="49291"/>
                          <a:pt x="50402" y="54849"/>
                        </a:cubicBezTo>
                        <a:cubicBezTo>
                          <a:pt x="50402" y="60407"/>
                          <a:pt x="50549" y="66696"/>
                          <a:pt x="50843" y="73717"/>
                        </a:cubicBezTo>
                        <a:cubicBezTo>
                          <a:pt x="51136" y="80737"/>
                          <a:pt x="51136" y="88050"/>
                          <a:pt x="50843" y="95656"/>
                        </a:cubicBezTo>
                        <a:cubicBezTo>
                          <a:pt x="50549" y="103261"/>
                          <a:pt x="50549" y="111306"/>
                          <a:pt x="50843" y="119789"/>
                        </a:cubicBezTo>
                        <a:cubicBezTo>
                          <a:pt x="51136" y="128272"/>
                          <a:pt x="51136" y="136609"/>
                          <a:pt x="50843" y="144799"/>
                        </a:cubicBezTo>
                        <a:cubicBezTo>
                          <a:pt x="50843" y="155623"/>
                          <a:pt x="50843" y="167031"/>
                          <a:pt x="50843" y="179024"/>
                        </a:cubicBezTo>
                        <a:cubicBezTo>
                          <a:pt x="50843" y="191018"/>
                          <a:pt x="50843" y="201987"/>
                          <a:pt x="50843" y="211933"/>
                        </a:cubicBezTo>
                        <a:cubicBezTo>
                          <a:pt x="50843" y="221879"/>
                          <a:pt x="50843" y="230655"/>
                          <a:pt x="50843" y="238260"/>
                        </a:cubicBezTo>
                        <a:cubicBezTo>
                          <a:pt x="50843" y="245866"/>
                          <a:pt x="50696" y="252301"/>
                          <a:pt x="50402" y="257567"/>
                        </a:cubicBezTo>
                        <a:cubicBezTo>
                          <a:pt x="50109" y="262832"/>
                          <a:pt x="50109" y="265319"/>
                          <a:pt x="50402" y="265026"/>
                        </a:cubicBezTo>
                        <a:cubicBezTo>
                          <a:pt x="49521" y="270584"/>
                          <a:pt x="47466" y="274240"/>
                          <a:pt x="44236" y="275995"/>
                        </a:cubicBezTo>
                        <a:cubicBezTo>
                          <a:pt x="41006" y="277751"/>
                          <a:pt x="34400" y="279067"/>
                          <a:pt x="24416" y="279944"/>
                        </a:cubicBezTo>
                        <a:lnTo>
                          <a:pt x="16488" y="279944"/>
                        </a:lnTo>
                        <a:lnTo>
                          <a:pt x="16488" y="290036"/>
                        </a:lnTo>
                        <a:cubicBezTo>
                          <a:pt x="16488" y="296764"/>
                          <a:pt x="16782" y="300128"/>
                          <a:pt x="17369" y="300128"/>
                        </a:cubicBezTo>
                        <a:lnTo>
                          <a:pt x="21774" y="300567"/>
                        </a:lnTo>
                        <a:cubicBezTo>
                          <a:pt x="24710" y="300860"/>
                          <a:pt x="28967" y="301152"/>
                          <a:pt x="34546" y="301445"/>
                        </a:cubicBezTo>
                        <a:cubicBezTo>
                          <a:pt x="40125" y="301738"/>
                          <a:pt x="45557" y="302030"/>
                          <a:pt x="50843" y="302322"/>
                        </a:cubicBezTo>
                        <a:cubicBezTo>
                          <a:pt x="55834" y="302615"/>
                          <a:pt x="61267" y="302907"/>
                          <a:pt x="67139" y="303200"/>
                        </a:cubicBezTo>
                        <a:cubicBezTo>
                          <a:pt x="73011" y="303493"/>
                          <a:pt x="77416" y="303931"/>
                          <a:pt x="80352" y="304516"/>
                        </a:cubicBezTo>
                        <a:cubicBezTo>
                          <a:pt x="83289" y="305101"/>
                          <a:pt x="84903" y="305248"/>
                          <a:pt x="85197" y="304955"/>
                        </a:cubicBezTo>
                        <a:lnTo>
                          <a:pt x="86518" y="304955"/>
                        </a:lnTo>
                        <a:lnTo>
                          <a:pt x="86518" y="166739"/>
                        </a:lnTo>
                        <a:cubicBezTo>
                          <a:pt x="86518" y="74009"/>
                          <a:pt x="86665" y="27352"/>
                          <a:pt x="86959" y="26767"/>
                        </a:cubicBezTo>
                        <a:cubicBezTo>
                          <a:pt x="88134" y="24427"/>
                          <a:pt x="89895" y="22818"/>
                          <a:pt x="92244" y="21940"/>
                        </a:cubicBezTo>
                        <a:cubicBezTo>
                          <a:pt x="98410" y="21063"/>
                          <a:pt x="105604" y="20624"/>
                          <a:pt x="113826" y="20624"/>
                        </a:cubicBezTo>
                        <a:lnTo>
                          <a:pt x="120873" y="20624"/>
                        </a:lnTo>
                        <a:lnTo>
                          <a:pt x="120873" y="440"/>
                        </a:lnTo>
                        <a:lnTo>
                          <a:pt x="117349" y="440"/>
                        </a:lnTo>
                        <a:lnTo>
                          <a:pt x="107219" y="879"/>
                        </a:lnTo>
                        <a:cubicBezTo>
                          <a:pt x="100466" y="1171"/>
                          <a:pt x="93272" y="1317"/>
                          <a:pt x="85638" y="1317"/>
                        </a:cubicBezTo>
                        <a:cubicBezTo>
                          <a:pt x="78003" y="1317"/>
                          <a:pt x="72424" y="1464"/>
                          <a:pt x="68901" y="1756"/>
                        </a:cubicBezTo>
                        <a:cubicBezTo>
                          <a:pt x="65377" y="2049"/>
                          <a:pt x="59798" y="2049"/>
                          <a:pt x="52164" y="1756"/>
                        </a:cubicBezTo>
                        <a:cubicBezTo>
                          <a:pt x="44530" y="1464"/>
                          <a:pt x="37189" y="1171"/>
                          <a:pt x="30142" y="879"/>
                        </a:cubicBezTo>
                        <a:lnTo>
                          <a:pt x="20012" y="440"/>
                        </a:lnTo>
                        <a:lnTo>
                          <a:pt x="16488" y="440"/>
                        </a:lnTo>
                        <a:lnTo>
                          <a:pt x="16488" y="20624"/>
                        </a:lnTo>
                        <a:lnTo>
                          <a:pt x="23535" y="20624"/>
                        </a:lnTo>
                        <a:close/>
                      </a:path>
                    </a:pathLst>
                  </a:custGeom>
                  <a:solidFill>
                    <a:schemeClr val="bg1"/>
                  </a:solidFill>
                  <a:ln w="0" cap="flat">
                    <a:noFill/>
                    <a:prstDash val="solid"/>
                    <a:miter/>
                  </a:ln>
                </p:spPr>
                <p:txBody>
                  <a:bodyPr rtlCol="0" anchor="ctr"/>
                  <a:lstStyle/>
                  <a:p>
                    <a:endParaRPr lang="ja-JP" altLang="en-US"/>
                  </a:p>
                </p:txBody>
              </p:sp>
              <p:sp>
                <p:nvSpPr>
                  <p:cNvPr id="154" name="フリーフォーム: 図形 153">
                    <a:extLst>
                      <a:ext uri="{FF2B5EF4-FFF2-40B4-BE49-F238E27FC236}">
                        <a16:creationId xmlns:a16="http://schemas.microsoft.com/office/drawing/2014/main" id="{6B2F1A76-BE85-6C4B-C160-E5B8711E4803}"/>
                      </a:ext>
                    </a:extLst>
                  </p:cNvPr>
                  <p:cNvSpPr/>
                  <p:nvPr/>
                </p:nvSpPr>
                <p:spPr>
                  <a:xfrm flipV="1">
                    <a:off x="8068173" y="1200654"/>
                    <a:ext cx="195115" cy="200962"/>
                  </a:xfrm>
                  <a:custGeom>
                    <a:avLst/>
                    <a:gdLst>
                      <a:gd name="connsiteX0" fmla="*/ 16766 w 195115"/>
                      <a:gd name="connsiteY0" fmla="*/ 98984 h 200962"/>
                      <a:gd name="connsiteX1" fmla="*/ 45395 w 195115"/>
                      <a:gd name="connsiteY1" fmla="*/ 170944 h 200962"/>
                      <a:gd name="connsiteX2" fmla="*/ 114544 w 195115"/>
                      <a:gd name="connsiteY2" fmla="*/ 201659 h 200962"/>
                      <a:gd name="connsiteX3" fmla="*/ 182813 w 195115"/>
                      <a:gd name="connsiteY3" fmla="*/ 171821 h 200962"/>
                      <a:gd name="connsiteX4" fmla="*/ 211882 w 195115"/>
                      <a:gd name="connsiteY4" fmla="*/ 99422 h 200962"/>
                      <a:gd name="connsiteX5" fmla="*/ 183694 w 195115"/>
                      <a:gd name="connsiteY5" fmla="*/ 29217 h 200962"/>
                      <a:gd name="connsiteX6" fmla="*/ 114544 w 195115"/>
                      <a:gd name="connsiteY6" fmla="*/ 696 h 200962"/>
                      <a:gd name="connsiteX7" fmla="*/ 44514 w 195115"/>
                      <a:gd name="connsiteY7" fmla="*/ 30095 h 200962"/>
                      <a:gd name="connsiteX8" fmla="*/ 16766 w 195115"/>
                      <a:gd name="connsiteY8" fmla="*/ 98984 h 200962"/>
                      <a:gd name="connsiteX9" fmla="*/ 114544 w 195115"/>
                      <a:gd name="connsiteY9" fmla="*/ 18248 h 200962"/>
                      <a:gd name="connsiteX10" fmla="*/ 168278 w 195115"/>
                      <a:gd name="connsiteY10" fmla="*/ 89769 h 200962"/>
                      <a:gd name="connsiteX11" fmla="*/ 168278 w 195115"/>
                      <a:gd name="connsiteY11" fmla="*/ 103810 h 200962"/>
                      <a:gd name="connsiteX12" fmla="*/ 168278 w 195115"/>
                      <a:gd name="connsiteY12" fmla="*/ 114780 h 200962"/>
                      <a:gd name="connsiteX13" fmla="*/ 167838 w 195115"/>
                      <a:gd name="connsiteY13" fmla="*/ 131453 h 200962"/>
                      <a:gd name="connsiteX14" fmla="*/ 164755 w 195115"/>
                      <a:gd name="connsiteY14" fmla="*/ 148127 h 200962"/>
                      <a:gd name="connsiteX15" fmla="*/ 157708 w 195115"/>
                      <a:gd name="connsiteY15" fmla="*/ 163923 h 200962"/>
                      <a:gd name="connsiteX16" fmla="*/ 144054 w 195115"/>
                      <a:gd name="connsiteY16" fmla="*/ 176209 h 200962"/>
                      <a:gd name="connsiteX17" fmla="*/ 122472 w 195115"/>
                      <a:gd name="connsiteY17" fmla="*/ 184985 h 200962"/>
                      <a:gd name="connsiteX18" fmla="*/ 115425 w 195115"/>
                      <a:gd name="connsiteY18" fmla="*/ 185424 h 200962"/>
                      <a:gd name="connsiteX19" fmla="*/ 90320 w 195115"/>
                      <a:gd name="connsiteY19" fmla="*/ 180158 h 200962"/>
                      <a:gd name="connsiteX20" fmla="*/ 65655 w 195115"/>
                      <a:gd name="connsiteY20" fmla="*/ 153393 h 200962"/>
                      <a:gd name="connsiteX21" fmla="*/ 59930 w 195115"/>
                      <a:gd name="connsiteY21" fmla="*/ 113025 h 200962"/>
                      <a:gd name="connsiteX22" fmla="*/ 59930 w 195115"/>
                      <a:gd name="connsiteY22" fmla="*/ 104249 h 200962"/>
                      <a:gd name="connsiteX23" fmla="*/ 68298 w 195115"/>
                      <a:gd name="connsiteY23" fmla="*/ 45013 h 200962"/>
                      <a:gd name="connsiteX24" fmla="*/ 114544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16766" y="98984"/>
                        </a:moveTo>
                        <a:cubicBezTo>
                          <a:pt x="16766" y="126773"/>
                          <a:pt x="26309" y="150760"/>
                          <a:pt x="45395" y="170944"/>
                        </a:cubicBezTo>
                        <a:cubicBezTo>
                          <a:pt x="64481" y="191128"/>
                          <a:pt x="87531" y="201366"/>
                          <a:pt x="114544" y="201659"/>
                        </a:cubicBezTo>
                        <a:cubicBezTo>
                          <a:pt x="140971" y="201659"/>
                          <a:pt x="163727" y="191713"/>
                          <a:pt x="182813" y="171821"/>
                        </a:cubicBezTo>
                        <a:cubicBezTo>
                          <a:pt x="201898" y="151930"/>
                          <a:pt x="211588" y="127797"/>
                          <a:pt x="211882" y="99422"/>
                        </a:cubicBezTo>
                        <a:cubicBezTo>
                          <a:pt x="211882" y="71633"/>
                          <a:pt x="202486" y="48231"/>
                          <a:pt x="183694" y="29217"/>
                        </a:cubicBezTo>
                        <a:cubicBezTo>
                          <a:pt x="164901" y="10203"/>
                          <a:pt x="141852" y="696"/>
                          <a:pt x="114544" y="696"/>
                        </a:cubicBezTo>
                        <a:cubicBezTo>
                          <a:pt x="86062" y="696"/>
                          <a:pt x="62719" y="10496"/>
                          <a:pt x="44514" y="30095"/>
                        </a:cubicBezTo>
                        <a:cubicBezTo>
                          <a:pt x="26309" y="49694"/>
                          <a:pt x="17060" y="72657"/>
                          <a:pt x="16766" y="98984"/>
                        </a:cubicBezTo>
                        <a:close/>
                        <a:moveTo>
                          <a:pt x="114544" y="18248"/>
                        </a:moveTo>
                        <a:cubicBezTo>
                          <a:pt x="150367" y="18248"/>
                          <a:pt x="168278" y="42088"/>
                          <a:pt x="168278" y="89769"/>
                        </a:cubicBezTo>
                        <a:lnTo>
                          <a:pt x="168278" y="103810"/>
                        </a:lnTo>
                        <a:lnTo>
                          <a:pt x="168278" y="114780"/>
                        </a:lnTo>
                        <a:cubicBezTo>
                          <a:pt x="168278" y="121215"/>
                          <a:pt x="168131" y="126773"/>
                          <a:pt x="167838" y="131453"/>
                        </a:cubicBezTo>
                        <a:cubicBezTo>
                          <a:pt x="167544" y="136134"/>
                          <a:pt x="166516" y="141692"/>
                          <a:pt x="164755" y="148127"/>
                        </a:cubicBezTo>
                        <a:cubicBezTo>
                          <a:pt x="162993" y="154563"/>
                          <a:pt x="160644" y="159828"/>
                          <a:pt x="157708" y="163923"/>
                        </a:cubicBezTo>
                        <a:cubicBezTo>
                          <a:pt x="154771" y="168019"/>
                          <a:pt x="150220" y="172114"/>
                          <a:pt x="144054" y="176209"/>
                        </a:cubicBezTo>
                        <a:cubicBezTo>
                          <a:pt x="137888" y="180304"/>
                          <a:pt x="130694" y="183230"/>
                          <a:pt x="122472" y="184985"/>
                        </a:cubicBezTo>
                        <a:cubicBezTo>
                          <a:pt x="121004" y="185278"/>
                          <a:pt x="118655" y="185424"/>
                          <a:pt x="115425" y="185424"/>
                        </a:cubicBezTo>
                        <a:cubicBezTo>
                          <a:pt x="106616" y="185424"/>
                          <a:pt x="98248" y="183669"/>
                          <a:pt x="90320" y="180158"/>
                        </a:cubicBezTo>
                        <a:cubicBezTo>
                          <a:pt x="77694" y="173723"/>
                          <a:pt x="69473" y="164801"/>
                          <a:pt x="65655" y="153393"/>
                        </a:cubicBezTo>
                        <a:cubicBezTo>
                          <a:pt x="61838" y="141984"/>
                          <a:pt x="59930" y="128528"/>
                          <a:pt x="59930" y="113025"/>
                        </a:cubicBezTo>
                        <a:lnTo>
                          <a:pt x="59930" y="104249"/>
                        </a:lnTo>
                        <a:cubicBezTo>
                          <a:pt x="59930" y="76167"/>
                          <a:pt x="62719" y="56422"/>
                          <a:pt x="68298" y="45013"/>
                        </a:cubicBezTo>
                        <a:cubicBezTo>
                          <a:pt x="77694" y="27169"/>
                          <a:pt x="93109" y="18248"/>
                          <a:pt x="114544" y="18248"/>
                        </a:cubicBezTo>
                        <a:close/>
                      </a:path>
                    </a:pathLst>
                  </a:custGeom>
                  <a:solidFill>
                    <a:schemeClr val="bg1"/>
                  </a:solidFill>
                  <a:ln w="0" cap="flat">
                    <a:noFill/>
                    <a:prstDash val="solid"/>
                    <a:miter/>
                  </a:ln>
                </p:spPr>
                <p:txBody>
                  <a:bodyPr rtlCol="0" anchor="ctr"/>
                  <a:lstStyle/>
                  <a:p>
                    <a:endParaRPr lang="ja-JP" altLang="en-US"/>
                  </a:p>
                </p:txBody>
              </p:sp>
              <p:sp>
                <p:nvSpPr>
                  <p:cNvPr id="155" name="フリーフォーム: 図形 154">
                    <a:extLst>
                      <a:ext uri="{FF2B5EF4-FFF2-40B4-BE49-F238E27FC236}">
                        <a16:creationId xmlns:a16="http://schemas.microsoft.com/office/drawing/2014/main" id="{6C8F11CF-6EEA-CF21-9629-E4B1B2F935CA}"/>
                      </a:ext>
                    </a:extLst>
                  </p:cNvPr>
                  <p:cNvSpPr/>
                  <p:nvPr/>
                </p:nvSpPr>
                <p:spPr>
                  <a:xfrm flipV="1">
                    <a:off x="8284870" y="1203141"/>
                    <a:ext cx="151511" cy="194088"/>
                  </a:xfrm>
                  <a:custGeom>
                    <a:avLst/>
                    <a:gdLst>
                      <a:gd name="connsiteX0" fmla="*/ 24313 w 151511"/>
                      <a:gd name="connsiteY0" fmla="*/ 20876 h 194088"/>
                      <a:gd name="connsiteX1" fmla="*/ 30480 w 151511"/>
                      <a:gd name="connsiteY1" fmla="*/ 20876 h 194088"/>
                      <a:gd name="connsiteX2" fmla="*/ 51180 w 151511"/>
                      <a:gd name="connsiteY2" fmla="*/ 27019 h 194088"/>
                      <a:gd name="connsiteX3" fmla="*/ 51180 w 151511"/>
                      <a:gd name="connsiteY3" fmla="*/ 30529 h 194088"/>
                      <a:gd name="connsiteX4" fmla="*/ 51180 w 151511"/>
                      <a:gd name="connsiteY4" fmla="*/ 40621 h 194088"/>
                      <a:gd name="connsiteX5" fmla="*/ 51621 w 151511"/>
                      <a:gd name="connsiteY5" fmla="*/ 54223 h 194088"/>
                      <a:gd name="connsiteX6" fmla="*/ 51621 w 151511"/>
                      <a:gd name="connsiteY6" fmla="*/ 71336 h 194088"/>
                      <a:gd name="connsiteX7" fmla="*/ 51621 w 151511"/>
                      <a:gd name="connsiteY7" fmla="*/ 89765 h 194088"/>
                      <a:gd name="connsiteX8" fmla="*/ 51621 w 151511"/>
                      <a:gd name="connsiteY8" fmla="*/ 118724 h 194088"/>
                      <a:gd name="connsiteX9" fmla="*/ 51621 w 151511"/>
                      <a:gd name="connsiteY9" fmla="*/ 144613 h 194088"/>
                      <a:gd name="connsiteX10" fmla="*/ 51180 w 151511"/>
                      <a:gd name="connsiteY10" fmla="*/ 154705 h 194088"/>
                      <a:gd name="connsiteX11" fmla="*/ 45014 w 151511"/>
                      <a:gd name="connsiteY11" fmla="*/ 165674 h 194088"/>
                      <a:gd name="connsiteX12" fmla="*/ 25194 w 151511"/>
                      <a:gd name="connsiteY12" fmla="*/ 169623 h 194088"/>
                      <a:gd name="connsiteX13" fmla="*/ 17266 w 151511"/>
                      <a:gd name="connsiteY13" fmla="*/ 169623 h 194088"/>
                      <a:gd name="connsiteX14" fmla="*/ 17266 w 151511"/>
                      <a:gd name="connsiteY14" fmla="*/ 179715 h 194088"/>
                      <a:gd name="connsiteX15" fmla="*/ 18147 w 151511"/>
                      <a:gd name="connsiteY15" fmla="*/ 189807 h 194088"/>
                      <a:gd name="connsiteX16" fmla="*/ 22552 w 151511"/>
                      <a:gd name="connsiteY16" fmla="*/ 190246 h 194088"/>
                      <a:gd name="connsiteX17" fmla="*/ 34884 w 151511"/>
                      <a:gd name="connsiteY17" fmla="*/ 191124 h 194088"/>
                      <a:gd name="connsiteX18" fmla="*/ 50740 w 151511"/>
                      <a:gd name="connsiteY18" fmla="*/ 192001 h 194088"/>
                      <a:gd name="connsiteX19" fmla="*/ 66155 w 151511"/>
                      <a:gd name="connsiteY19" fmla="*/ 192879 h 194088"/>
                      <a:gd name="connsiteX20" fmla="*/ 78928 w 151511"/>
                      <a:gd name="connsiteY20" fmla="*/ 194195 h 194088"/>
                      <a:gd name="connsiteX21" fmla="*/ 83773 w 151511"/>
                      <a:gd name="connsiteY21" fmla="*/ 194634 h 194088"/>
                      <a:gd name="connsiteX22" fmla="*/ 85094 w 151511"/>
                      <a:gd name="connsiteY22" fmla="*/ 194634 h 194088"/>
                      <a:gd name="connsiteX23" fmla="*/ 85094 w 151511"/>
                      <a:gd name="connsiteY23" fmla="*/ 164358 h 194088"/>
                      <a:gd name="connsiteX24" fmla="*/ 127817 w 151511"/>
                      <a:gd name="connsiteY24" fmla="*/ 194195 h 194088"/>
                      <a:gd name="connsiteX25" fmla="*/ 130460 w 151511"/>
                      <a:gd name="connsiteY25" fmla="*/ 194195 h 194088"/>
                      <a:gd name="connsiteX26" fmla="*/ 159529 w 151511"/>
                      <a:gd name="connsiteY26" fmla="*/ 184542 h 194088"/>
                      <a:gd name="connsiteX27" fmla="*/ 168778 w 151511"/>
                      <a:gd name="connsiteY27" fmla="*/ 164358 h 194088"/>
                      <a:gd name="connsiteX28" fmla="*/ 163052 w 151511"/>
                      <a:gd name="connsiteY28" fmla="*/ 148562 h 194088"/>
                      <a:gd name="connsiteX29" fmla="*/ 146316 w 151511"/>
                      <a:gd name="connsiteY29" fmla="*/ 141980 h 194088"/>
                      <a:gd name="connsiteX30" fmla="*/ 130019 w 151511"/>
                      <a:gd name="connsiteY30" fmla="*/ 149000 h 194088"/>
                      <a:gd name="connsiteX31" fmla="*/ 124294 w 151511"/>
                      <a:gd name="connsiteY31" fmla="*/ 163919 h 194088"/>
                      <a:gd name="connsiteX32" fmla="*/ 125174 w 151511"/>
                      <a:gd name="connsiteY32" fmla="*/ 170940 h 194088"/>
                      <a:gd name="connsiteX33" fmla="*/ 127377 w 151511"/>
                      <a:gd name="connsiteY33" fmla="*/ 176205 h 194088"/>
                      <a:gd name="connsiteX34" fmla="*/ 128698 w 151511"/>
                      <a:gd name="connsiteY34" fmla="*/ 178399 h 194088"/>
                      <a:gd name="connsiteX35" fmla="*/ 118568 w 151511"/>
                      <a:gd name="connsiteY35" fmla="*/ 176644 h 194088"/>
                      <a:gd name="connsiteX36" fmla="*/ 107997 w 151511"/>
                      <a:gd name="connsiteY36" fmla="*/ 170062 h 194088"/>
                      <a:gd name="connsiteX37" fmla="*/ 87296 w 151511"/>
                      <a:gd name="connsiteY37" fmla="*/ 91520 h 194088"/>
                      <a:gd name="connsiteX38" fmla="*/ 87296 w 151511"/>
                      <a:gd name="connsiteY38" fmla="*/ 68264 h 194088"/>
                      <a:gd name="connsiteX39" fmla="*/ 87296 w 151511"/>
                      <a:gd name="connsiteY39" fmla="*/ 56417 h 194088"/>
                      <a:gd name="connsiteX40" fmla="*/ 87296 w 151511"/>
                      <a:gd name="connsiteY40" fmla="*/ 45009 h 194088"/>
                      <a:gd name="connsiteX41" fmla="*/ 87737 w 151511"/>
                      <a:gd name="connsiteY41" fmla="*/ 36233 h 194088"/>
                      <a:gd name="connsiteX42" fmla="*/ 87737 w 151511"/>
                      <a:gd name="connsiteY42" fmla="*/ 29652 h 194088"/>
                      <a:gd name="connsiteX43" fmla="*/ 87737 w 151511"/>
                      <a:gd name="connsiteY43" fmla="*/ 27458 h 194088"/>
                      <a:gd name="connsiteX44" fmla="*/ 89058 w 151511"/>
                      <a:gd name="connsiteY44" fmla="*/ 25702 h 194088"/>
                      <a:gd name="connsiteX45" fmla="*/ 91260 w 151511"/>
                      <a:gd name="connsiteY45" fmla="*/ 24386 h 194088"/>
                      <a:gd name="connsiteX46" fmla="*/ 93463 w 151511"/>
                      <a:gd name="connsiteY46" fmla="*/ 23070 h 194088"/>
                      <a:gd name="connsiteX47" fmla="*/ 96546 w 151511"/>
                      <a:gd name="connsiteY47" fmla="*/ 22192 h 194088"/>
                      <a:gd name="connsiteX48" fmla="*/ 99629 w 151511"/>
                      <a:gd name="connsiteY48" fmla="*/ 21753 h 194088"/>
                      <a:gd name="connsiteX49" fmla="*/ 103593 w 151511"/>
                      <a:gd name="connsiteY49" fmla="*/ 21315 h 194088"/>
                      <a:gd name="connsiteX50" fmla="*/ 107557 w 151511"/>
                      <a:gd name="connsiteY50" fmla="*/ 21315 h 194088"/>
                      <a:gd name="connsiteX51" fmla="*/ 111961 w 151511"/>
                      <a:gd name="connsiteY51" fmla="*/ 20876 h 194088"/>
                      <a:gd name="connsiteX52" fmla="*/ 116366 w 151511"/>
                      <a:gd name="connsiteY52" fmla="*/ 20876 h 194088"/>
                      <a:gd name="connsiteX53" fmla="*/ 130019 w 151511"/>
                      <a:gd name="connsiteY53" fmla="*/ 20876 h 194088"/>
                      <a:gd name="connsiteX54" fmla="*/ 130019 w 151511"/>
                      <a:gd name="connsiteY54" fmla="*/ 692 h 194088"/>
                      <a:gd name="connsiteX55" fmla="*/ 126055 w 151511"/>
                      <a:gd name="connsiteY55" fmla="*/ 692 h 194088"/>
                      <a:gd name="connsiteX56" fmla="*/ 70119 w 151511"/>
                      <a:gd name="connsiteY56" fmla="*/ 2008 h 194088"/>
                      <a:gd name="connsiteX57" fmla="*/ 20790 w 151511"/>
                      <a:gd name="connsiteY57" fmla="*/ 692 h 194088"/>
                      <a:gd name="connsiteX58" fmla="*/ 17266 w 151511"/>
                      <a:gd name="connsiteY58" fmla="*/ 692 h 194088"/>
                      <a:gd name="connsiteX59" fmla="*/ 17266 w 151511"/>
                      <a:gd name="connsiteY59" fmla="*/ 20876 h 194088"/>
                      <a:gd name="connsiteX60" fmla="*/ 24313 w 151511"/>
                      <a:gd name="connsiteY60" fmla="*/ 20876 h 19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51511" h="194088">
                        <a:moveTo>
                          <a:pt x="24313" y="20876"/>
                        </a:moveTo>
                        <a:lnTo>
                          <a:pt x="30480" y="20876"/>
                        </a:lnTo>
                        <a:cubicBezTo>
                          <a:pt x="41931" y="20876"/>
                          <a:pt x="48831" y="22924"/>
                          <a:pt x="51180" y="27019"/>
                        </a:cubicBezTo>
                        <a:lnTo>
                          <a:pt x="51180" y="30529"/>
                        </a:lnTo>
                        <a:cubicBezTo>
                          <a:pt x="51180" y="33162"/>
                          <a:pt x="51180" y="36526"/>
                          <a:pt x="51180" y="40621"/>
                        </a:cubicBezTo>
                        <a:cubicBezTo>
                          <a:pt x="51180" y="44716"/>
                          <a:pt x="51327" y="49251"/>
                          <a:pt x="51621" y="54223"/>
                        </a:cubicBezTo>
                        <a:cubicBezTo>
                          <a:pt x="51914" y="59196"/>
                          <a:pt x="51914" y="64900"/>
                          <a:pt x="51621" y="71336"/>
                        </a:cubicBezTo>
                        <a:cubicBezTo>
                          <a:pt x="51327" y="77772"/>
                          <a:pt x="51327" y="83914"/>
                          <a:pt x="51621" y="89765"/>
                        </a:cubicBezTo>
                        <a:cubicBezTo>
                          <a:pt x="51621" y="98833"/>
                          <a:pt x="51621" y="108486"/>
                          <a:pt x="51621" y="118724"/>
                        </a:cubicBezTo>
                        <a:cubicBezTo>
                          <a:pt x="51621" y="128963"/>
                          <a:pt x="51621" y="137592"/>
                          <a:pt x="51621" y="144613"/>
                        </a:cubicBezTo>
                        <a:lnTo>
                          <a:pt x="51180" y="154705"/>
                        </a:lnTo>
                        <a:cubicBezTo>
                          <a:pt x="50299" y="160263"/>
                          <a:pt x="48244" y="163919"/>
                          <a:pt x="45014" y="165674"/>
                        </a:cubicBezTo>
                        <a:cubicBezTo>
                          <a:pt x="41784" y="167429"/>
                          <a:pt x="35178" y="168746"/>
                          <a:pt x="25194" y="169623"/>
                        </a:cubicBezTo>
                        <a:lnTo>
                          <a:pt x="17266" y="169623"/>
                        </a:lnTo>
                        <a:lnTo>
                          <a:pt x="17266" y="179715"/>
                        </a:lnTo>
                        <a:cubicBezTo>
                          <a:pt x="17266" y="186443"/>
                          <a:pt x="17560" y="189807"/>
                          <a:pt x="18147" y="189807"/>
                        </a:cubicBezTo>
                        <a:lnTo>
                          <a:pt x="22552" y="190246"/>
                        </a:lnTo>
                        <a:cubicBezTo>
                          <a:pt x="25488" y="190539"/>
                          <a:pt x="29599" y="190831"/>
                          <a:pt x="34884" y="191124"/>
                        </a:cubicBezTo>
                        <a:cubicBezTo>
                          <a:pt x="40169" y="191416"/>
                          <a:pt x="45455" y="191708"/>
                          <a:pt x="50740" y="192001"/>
                        </a:cubicBezTo>
                        <a:cubicBezTo>
                          <a:pt x="55438" y="192294"/>
                          <a:pt x="60576" y="192586"/>
                          <a:pt x="66155" y="192879"/>
                        </a:cubicBezTo>
                        <a:cubicBezTo>
                          <a:pt x="71734" y="193171"/>
                          <a:pt x="75992" y="193610"/>
                          <a:pt x="78928" y="194195"/>
                        </a:cubicBezTo>
                        <a:cubicBezTo>
                          <a:pt x="81865" y="194780"/>
                          <a:pt x="83479" y="194927"/>
                          <a:pt x="83773" y="194634"/>
                        </a:cubicBezTo>
                        <a:lnTo>
                          <a:pt x="85094" y="194634"/>
                        </a:lnTo>
                        <a:lnTo>
                          <a:pt x="85094" y="164358"/>
                        </a:lnTo>
                        <a:cubicBezTo>
                          <a:pt x="96546" y="184249"/>
                          <a:pt x="110787" y="194195"/>
                          <a:pt x="127817" y="194195"/>
                        </a:cubicBezTo>
                        <a:lnTo>
                          <a:pt x="130460" y="194195"/>
                        </a:lnTo>
                        <a:cubicBezTo>
                          <a:pt x="143673" y="194195"/>
                          <a:pt x="153363" y="190977"/>
                          <a:pt x="159529" y="184542"/>
                        </a:cubicBezTo>
                        <a:cubicBezTo>
                          <a:pt x="165695" y="178106"/>
                          <a:pt x="168778" y="171378"/>
                          <a:pt x="168778" y="164358"/>
                        </a:cubicBezTo>
                        <a:cubicBezTo>
                          <a:pt x="168778" y="158215"/>
                          <a:pt x="166870" y="152949"/>
                          <a:pt x="163052" y="148562"/>
                        </a:cubicBezTo>
                        <a:cubicBezTo>
                          <a:pt x="159235" y="144174"/>
                          <a:pt x="153656" y="141980"/>
                          <a:pt x="146316" y="141980"/>
                        </a:cubicBezTo>
                        <a:cubicBezTo>
                          <a:pt x="138975" y="141980"/>
                          <a:pt x="133543" y="144320"/>
                          <a:pt x="130019" y="149000"/>
                        </a:cubicBezTo>
                        <a:cubicBezTo>
                          <a:pt x="126496" y="153681"/>
                          <a:pt x="124587" y="158654"/>
                          <a:pt x="124294" y="163919"/>
                        </a:cubicBezTo>
                        <a:cubicBezTo>
                          <a:pt x="124294" y="166552"/>
                          <a:pt x="124587" y="168892"/>
                          <a:pt x="125174" y="170940"/>
                        </a:cubicBezTo>
                        <a:cubicBezTo>
                          <a:pt x="125762" y="172987"/>
                          <a:pt x="126496" y="174743"/>
                          <a:pt x="127377" y="176205"/>
                        </a:cubicBezTo>
                        <a:cubicBezTo>
                          <a:pt x="128258" y="177667"/>
                          <a:pt x="128698" y="178399"/>
                          <a:pt x="128698" y="178399"/>
                        </a:cubicBezTo>
                        <a:cubicBezTo>
                          <a:pt x="128111" y="178984"/>
                          <a:pt x="124734" y="178399"/>
                          <a:pt x="118568" y="176644"/>
                        </a:cubicBezTo>
                        <a:cubicBezTo>
                          <a:pt x="113870" y="174304"/>
                          <a:pt x="110346" y="172110"/>
                          <a:pt x="107997" y="170062"/>
                        </a:cubicBezTo>
                        <a:cubicBezTo>
                          <a:pt x="94197" y="156899"/>
                          <a:pt x="87296" y="130718"/>
                          <a:pt x="87296" y="91520"/>
                        </a:cubicBezTo>
                        <a:lnTo>
                          <a:pt x="87296" y="68264"/>
                        </a:lnTo>
                        <a:cubicBezTo>
                          <a:pt x="87296" y="64461"/>
                          <a:pt x="87296" y="60512"/>
                          <a:pt x="87296" y="56417"/>
                        </a:cubicBezTo>
                        <a:cubicBezTo>
                          <a:pt x="87296" y="52322"/>
                          <a:pt x="87296" y="48519"/>
                          <a:pt x="87296" y="45009"/>
                        </a:cubicBezTo>
                        <a:cubicBezTo>
                          <a:pt x="87296" y="41499"/>
                          <a:pt x="87443" y="38573"/>
                          <a:pt x="87737" y="36233"/>
                        </a:cubicBezTo>
                        <a:cubicBezTo>
                          <a:pt x="88031" y="33893"/>
                          <a:pt x="88031" y="31699"/>
                          <a:pt x="87737" y="29652"/>
                        </a:cubicBezTo>
                        <a:lnTo>
                          <a:pt x="87737" y="27458"/>
                        </a:lnTo>
                        <a:cubicBezTo>
                          <a:pt x="88031" y="26873"/>
                          <a:pt x="88471" y="26288"/>
                          <a:pt x="89058" y="25702"/>
                        </a:cubicBezTo>
                        <a:cubicBezTo>
                          <a:pt x="89645" y="25117"/>
                          <a:pt x="90380" y="24679"/>
                          <a:pt x="91260" y="24386"/>
                        </a:cubicBezTo>
                        <a:cubicBezTo>
                          <a:pt x="92141" y="24094"/>
                          <a:pt x="92876" y="23655"/>
                          <a:pt x="93463" y="23070"/>
                        </a:cubicBezTo>
                        <a:cubicBezTo>
                          <a:pt x="94050" y="22485"/>
                          <a:pt x="95078" y="22192"/>
                          <a:pt x="96546" y="22192"/>
                        </a:cubicBezTo>
                        <a:cubicBezTo>
                          <a:pt x="98014" y="22192"/>
                          <a:pt x="99042" y="22046"/>
                          <a:pt x="99629" y="21753"/>
                        </a:cubicBezTo>
                        <a:cubicBezTo>
                          <a:pt x="100216" y="21461"/>
                          <a:pt x="101537" y="21315"/>
                          <a:pt x="103593" y="21315"/>
                        </a:cubicBezTo>
                        <a:cubicBezTo>
                          <a:pt x="105648" y="21315"/>
                          <a:pt x="106970" y="21315"/>
                          <a:pt x="107557" y="21315"/>
                        </a:cubicBezTo>
                        <a:cubicBezTo>
                          <a:pt x="108144" y="21315"/>
                          <a:pt x="109612" y="21168"/>
                          <a:pt x="111961" y="20876"/>
                        </a:cubicBezTo>
                        <a:cubicBezTo>
                          <a:pt x="114310" y="20583"/>
                          <a:pt x="115778" y="20583"/>
                          <a:pt x="116366" y="20876"/>
                        </a:cubicBezTo>
                        <a:lnTo>
                          <a:pt x="130019" y="20876"/>
                        </a:lnTo>
                        <a:lnTo>
                          <a:pt x="130019" y="692"/>
                        </a:lnTo>
                        <a:lnTo>
                          <a:pt x="126055" y="692"/>
                        </a:lnTo>
                        <a:cubicBezTo>
                          <a:pt x="120770" y="1569"/>
                          <a:pt x="102125" y="2008"/>
                          <a:pt x="70119" y="2008"/>
                        </a:cubicBezTo>
                        <a:cubicBezTo>
                          <a:pt x="39876" y="2008"/>
                          <a:pt x="23432" y="1569"/>
                          <a:pt x="20790" y="692"/>
                        </a:cubicBezTo>
                        <a:lnTo>
                          <a:pt x="17266" y="692"/>
                        </a:lnTo>
                        <a:lnTo>
                          <a:pt x="17266" y="20876"/>
                        </a:lnTo>
                        <a:lnTo>
                          <a:pt x="24313" y="20876"/>
                        </a:lnTo>
                        <a:close/>
                      </a:path>
                    </a:pathLst>
                  </a:custGeom>
                  <a:solidFill>
                    <a:schemeClr val="bg1"/>
                  </a:solidFill>
                  <a:ln w="0" cap="flat">
                    <a:noFill/>
                    <a:prstDash val="solid"/>
                    <a:miter/>
                  </a:ln>
                </p:spPr>
                <p:txBody>
                  <a:bodyPr rtlCol="0" anchor="ctr"/>
                  <a:lstStyle/>
                  <a:p>
                    <a:endParaRPr lang="ja-JP" altLang="en-US"/>
                  </a:p>
                </p:txBody>
              </p:sp>
            </p:grpSp>
          </p:grpSp>
        </p:grpSp>
      </p:grpSp>
      <p:grpSp>
        <p:nvGrpSpPr>
          <p:cNvPr id="165" name="グループ化 164">
            <a:extLst>
              <a:ext uri="{FF2B5EF4-FFF2-40B4-BE49-F238E27FC236}">
                <a16:creationId xmlns:a16="http://schemas.microsoft.com/office/drawing/2014/main" id="{A4124208-2331-E9DF-345D-54BAE86C65B5}"/>
              </a:ext>
            </a:extLst>
          </p:cNvPr>
          <p:cNvGrpSpPr/>
          <p:nvPr/>
        </p:nvGrpSpPr>
        <p:grpSpPr>
          <a:xfrm>
            <a:off x="267111" y="4090840"/>
            <a:ext cx="1394018" cy="247383"/>
            <a:chOff x="6854600" y="2034337"/>
            <a:chExt cx="1744146" cy="309517"/>
          </a:xfrm>
        </p:grpSpPr>
        <p:sp>
          <p:nvSpPr>
            <p:cNvPr id="156" name="フリーフォーム: 図形 155">
              <a:extLst>
                <a:ext uri="{FF2B5EF4-FFF2-40B4-BE49-F238E27FC236}">
                  <a16:creationId xmlns:a16="http://schemas.microsoft.com/office/drawing/2014/main" id="{E54F5CD2-D8F6-966D-F425-955052A2B67D}"/>
                </a:ext>
              </a:extLst>
            </p:cNvPr>
            <p:cNvSpPr/>
            <p:nvPr/>
          </p:nvSpPr>
          <p:spPr>
            <a:xfrm flipV="1">
              <a:off x="6854600" y="2034337"/>
              <a:ext cx="221101" cy="309488"/>
            </a:xfrm>
            <a:custGeom>
              <a:avLst/>
              <a:gdLst>
                <a:gd name="connsiteX0" fmla="*/ 140057 w 221101"/>
                <a:gd name="connsiteY0" fmla="*/ 451 h 309488"/>
                <a:gd name="connsiteX1" fmla="*/ 78836 w 221101"/>
                <a:gd name="connsiteY1" fmla="*/ 29411 h 309488"/>
                <a:gd name="connsiteX2" fmla="*/ 74431 w 221101"/>
                <a:gd name="connsiteY2" fmla="*/ 21512 h 309488"/>
                <a:gd name="connsiteX3" fmla="*/ 72229 w 221101"/>
                <a:gd name="connsiteY3" fmla="*/ 17563 h 309488"/>
                <a:gd name="connsiteX4" fmla="*/ 69586 w 221101"/>
                <a:gd name="connsiteY4" fmla="*/ 12737 h 309488"/>
                <a:gd name="connsiteX5" fmla="*/ 67825 w 221101"/>
                <a:gd name="connsiteY5" fmla="*/ 9665 h 309488"/>
                <a:gd name="connsiteX6" fmla="*/ 65622 w 221101"/>
                <a:gd name="connsiteY6" fmla="*/ 5716 h 309488"/>
                <a:gd name="connsiteX7" fmla="*/ 56814 w 221101"/>
                <a:gd name="connsiteY7" fmla="*/ 5277 h 309488"/>
                <a:gd name="connsiteX8" fmla="*/ 48005 w 221101"/>
                <a:gd name="connsiteY8" fmla="*/ 5277 h 309488"/>
                <a:gd name="connsiteX9" fmla="*/ 48005 w 221101"/>
                <a:gd name="connsiteY9" fmla="*/ 136035 h 309488"/>
                <a:gd name="connsiteX10" fmla="*/ 47564 w 221101"/>
                <a:gd name="connsiteY10" fmla="*/ 269863 h 309488"/>
                <a:gd name="connsiteX11" fmla="*/ 41398 w 221101"/>
                <a:gd name="connsiteY11" fmla="*/ 280833 h 309488"/>
                <a:gd name="connsiteX12" fmla="*/ 21578 w 221101"/>
                <a:gd name="connsiteY12" fmla="*/ 284782 h 309488"/>
                <a:gd name="connsiteX13" fmla="*/ 13650 w 221101"/>
                <a:gd name="connsiteY13" fmla="*/ 284782 h 309488"/>
                <a:gd name="connsiteX14" fmla="*/ 13650 w 221101"/>
                <a:gd name="connsiteY14" fmla="*/ 294874 h 309488"/>
                <a:gd name="connsiteX15" fmla="*/ 14531 w 221101"/>
                <a:gd name="connsiteY15" fmla="*/ 304966 h 309488"/>
                <a:gd name="connsiteX16" fmla="*/ 18936 w 221101"/>
                <a:gd name="connsiteY16" fmla="*/ 305405 h 309488"/>
                <a:gd name="connsiteX17" fmla="*/ 31708 w 221101"/>
                <a:gd name="connsiteY17" fmla="*/ 306282 h 309488"/>
                <a:gd name="connsiteX18" fmla="*/ 48005 w 221101"/>
                <a:gd name="connsiteY18" fmla="*/ 307160 h 309488"/>
                <a:gd name="connsiteX19" fmla="*/ 64301 w 221101"/>
                <a:gd name="connsiteY19" fmla="*/ 308038 h 309488"/>
                <a:gd name="connsiteX20" fmla="*/ 77514 w 221101"/>
                <a:gd name="connsiteY20" fmla="*/ 309354 h 309488"/>
                <a:gd name="connsiteX21" fmla="*/ 82359 w 221101"/>
                <a:gd name="connsiteY21" fmla="*/ 309793 h 309488"/>
                <a:gd name="connsiteX22" fmla="*/ 83680 w 221101"/>
                <a:gd name="connsiteY22" fmla="*/ 309793 h 309488"/>
                <a:gd name="connsiteX23" fmla="*/ 83680 w 221101"/>
                <a:gd name="connsiteY23" fmla="*/ 243537 h 309488"/>
                <a:gd name="connsiteX24" fmla="*/ 84121 w 221101"/>
                <a:gd name="connsiteY24" fmla="*/ 176842 h 309488"/>
                <a:gd name="connsiteX25" fmla="*/ 85442 w 221101"/>
                <a:gd name="connsiteY25" fmla="*/ 178158 h 309488"/>
                <a:gd name="connsiteX26" fmla="*/ 89406 w 221101"/>
                <a:gd name="connsiteY26" fmla="*/ 181229 h 309488"/>
                <a:gd name="connsiteX27" fmla="*/ 96013 w 221101"/>
                <a:gd name="connsiteY27" fmla="*/ 185617 h 309488"/>
                <a:gd name="connsiteX28" fmla="*/ 105262 w 221101"/>
                <a:gd name="connsiteY28" fmla="*/ 190005 h 309488"/>
                <a:gd name="connsiteX29" fmla="*/ 116714 w 221101"/>
                <a:gd name="connsiteY29" fmla="*/ 194393 h 309488"/>
                <a:gd name="connsiteX30" fmla="*/ 130808 w 221101"/>
                <a:gd name="connsiteY30" fmla="*/ 197903 h 309488"/>
                <a:gd name="connsiteX31" fmla="*/ 147104 w 221101"/>
                <a:gd name="connsiteY31" fmla="*/ 199219 h 309488"/>
                <a:gd name="connsiteX32" fmla="*/ 207885 w 221101"/>
                <a:gd name="connsiteY32" fmla="*/ 171576 h 309488"/>
                <a:gd name="connsiteX33" fmla="*/ 234752 w 221101"/>
                <a:gd name="connsiteY33" fmla="*/ 100055 h 309488"/>
                <a:gd name="connsiteX34" fmla="*/ 206564 w 221101"/>
                <a:gd name="connsiteY34" fmla="*/ 28094 h 309488"/>
                <a:gd name="connsiteX35" fmla="*/ 140057 w 221101"/>
                <a:gd name="connsiteY35" fmla="*/ 451 h 309488"/>
                <a:gd name="connsiteX36" fmla="*/ 85002 w 221101"/>
                <a:gd name="connsiteY36" fmla="*/ 48278 h 309488"/>
                <a:gd name="connsiteX37" fmla="*/ 87204 w 221101"/>
                <a:gd name="connsiteY37" fmla="*/ 44768 h 309488"/>
                <a:gd name="connsiteX38" fmla="*/ 91168 w 221101"/>
                <a:gd name="connsiteY38" fmla="*/ 39941 h 309488"/>
                <a:gd name="connsiteX39" fmla="*/ 95572 w 221101"/>
                <a:gd name="connsiteY39" fmla="*/ 34676 h 309488"/>
                <a:gd name="connsiteX40" fmla="*/ 100858 w 221101"/>
                <a:gd name="connsiteY40" fmla="*/ 29411 h 309488"/>
                <a:gd name="connsiteX41" fmla="*/ 107464 w 221101"/>
                <a:gd name="connsiteY41" fmla="*/ 24584 h 309488"/>
                <a:gd name="connsiteX42" fmla="*/ 114952 w 221101"/>
                <a:gd name="connsiteY42" fmla="*/ 20635 h 309488"/>
                <a:gd name="connsiteX43" fmla="*/ 124201 w 221101"/>
                <a:gd name="connsiteY43" fmla="*/ 18002 h 309488"/>
                <a:gd name="connsiteX44" fmla="*/ 134772 w 221101"/>
                <a:gd name="connsiteY44" fmla="*/ 16686 h 309488"/>
                <a:gd name="connsiteX45" fmla="*/ 164722 w 221101"/>
                <a:gd name="connsiteY45" fmla="*/ 25461 h 309488"/>
                <a:gd name="connsiteX46" fmla="*/ 186303 w 221101"/>
                <a:gd name="connsiteY46" fmla="*/ 54860 h 309488"/>
                <a:gd name="connsiteX47" fmla="*/ 191589 w 221101"/>
                <a:gd name="connsiteY47" fmla="*/ 98299 h 309488"/>
                <a:gd name="connsiteX48" fmla="*/ 186303 w 221101"/>
                <a:gd name="connsiteY48" fmla="*/ 147004 h 309488"/>
                <a:gd name="connsiteX49" fmla="*/ 136974 w 221101"/>
                <a:gd name="connsiteY49" fmla="*/ 182984 h 309488"/>
                <a:gd name="connsiteX50" fmla="*/ 110107 w 221101"/>
                <a:gd name="connsiteY50" fmla="*/ 176403 h 309488"/>
                <a:gd name="connsiteX51" fmla="*/ 87644 w 221101"/>
                <a:gd name="connsiteY51" fmla="*/ 157535 h 309488"/>
                <a:gd name="connsiteX52" fmla="*/ 85002 w 221101"/>
                <a:gd name="connsiteY52" fmla="*/ 154025 h 309488"/>
                <a:gd name="connsiteX53" fmla="*/ 85002 w 221101"/>
                <a:gd name="connsiteY53" fmla="*/ 48278 h 30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21101" h="309488">
                  <a:moveTo>
                    <a:pt x="140057" y="451"/>
                  </a:moveTo>
                  <a:cubicBezTo>
                    <a:pt x="118622" y="451"/>
                    <a:pt x="98215" y="10104"/>
                    <a:pt x="78836" y="29411"/>
                  </a:cubicBezTo>
                  <a:lnTo>
                    <a:pt x="74431" y="21512"/>
                  </a:lnTo>
                  <a:cubicBezTo>
                    <a:pt x="73844" y="20635"/>
                    <a:pt x="73110" y="19319"/>
                    <a:pt x="72229" y="17563"/>
                  </a:cubicBezTo>
                  <a:cubicBezTo>
                    <a:pt x="71348" y="15808"/>
                    <a:pt x="70467" y="14199"/>
                    <a:pt x="69586" y="12737"/>
                  </a:cubicBezTo>
                  <a:cubicBezTo>
                    <a:pt x="68705" y="11274"/>
                    <a:pt x="68118" y="10250"/>
                    <a:pt x="67825" y="9665"/>
                  </a:cubicBezTo>
                  <a:lnTo>
                    <a:pt x="65622" y="5716"/>
                  </a:lnTo>
                  <a:lnTo>
                    <a:pt x="56814" y="5277"/>
                  </a:lnTo>
                  <a:lnTo>
                    <a:pt x="48005" y="5277"/>
                  </a:lnTo>
                  <a:lnTo>
                    <a:pt x="48005" y="136035"/>
                  </a:lnTo>
                  <a:cubicBezTo>
                    <a:pt x="48005" y="224084"/>
                    <a:pt x="47858" y="268693"/>
                    <a:pt x="47564" y="269863"/>
                  </a:cubicBezTo>
                  <a:cubicBezTo>
                    <a:pt x="46683" y="275422"/>
                    <a:pt x="44628" y="279078"/>
                    <a:pt x="41398" y="280833"/>
                  </a:cubicBezTo>
                  <a:cubicBezTo>
                    <a:pt x="38168" y="282588"/>
                    <a:pt x="31562" y="283905"/>
                    <a:pt x="21578" y="284782"/>
                  </a:cubicBezTo>
                  <a:lnTo>
                    <a:pt x="13650" y="284782"/>
                  </a:lnTo>
                  <a:lnTo>
                    <a:pt x="13650" y="294874"/>
                  </a:lnTo>
                  <a:cubicBezTo>
                    <a:pt x="13650" y="301602"/>
                    <a:pt x="13944" y="304966"/>
                    <a:pt x="14531" y="304966"/>
                  </a:cubicBezTo>
                  <a:lnTo>
                    <a:pt x="18936" y="305405"/>
                  </a:lnTo>
                  <a:cubicBezTo>
                    <a:pt x="21872" y="305698"/>
                    <a:pt x="26129" y="305990"/>
                    <a:pt x="31708" y="306282"/>
                  </a:cubicBezTo>
                  <a:cubicBezTo>
                    <a:pt x="37287" y="306575"/>
                    <a:pt x="42719" y="306867"/>
                    <a:pt x="48005" y="307160"/>
                  </a:cubicBezTo>
                  <a:cubicBezTo>
                    <a:pt x="52996" y="307453"/>
                    <a:pt x="58429" y="307745"/>
                    <a:pt x="64301" y="308038"/>
                  </a:cubicBezTo>
                  <a:cubicBezTo>
                    <a:pt x="70173" y="308330"/>
                    <a:pt x="74578" y="308769"/>
                    <a:pt x="77514" y="309354"/>
                  </a:cubicBezTo>
                  <a:cubicBezTo>
                    <a:pt x="80451" y="309939"/>
                    <a:pt x="82065" y="310085"/>
                    <a:pt x="82359" y="309793"/>
                  </a:cubicBezTo>
                  <a:lnTo>
                    <a:pt x="83680" y="309793"/>
                  </a:lnTo>
                  <a:lnTo>
                    <a:pt x="83680" y="243537"/>
                  </a:lnTo>
                  <a:cubicBezTo>
                    <a:pt x="83680" y="199073"/>
                    <a:pt x="83827" y="176842"/>
                    <a:pt x="84121" y="176842"/>
                  </a:cubicBezTo>
                  <a:lnTo>
                    <a:pt x="85442" y="178158"/>
                  </a:lnTo>
                  <a:cubicBezTo>
                    <a:pt x="86323" y="179035"/>
                    <a:pt x="87644" y="180059"/>
                    <a:pt x="89406" y="181229"/>
                  </a:cubicBezTo>
                  <a:cubicBezTo>
                    <a:pt x="91168" y="182400"/>
                    <a:pt x="93370" y="183862"/>
                    <a:pt x="96013" y="185617"/>
                  </a:cubicBezTo>
                  <a:cubicBezTo>
                    <a:pt x="98655" y="187372"/>
                    <a:pt x="101739" y="188835"/>
                    <a:pt x="105262" y="190005"/>
                  </a:cubicBezTo>
                  <a:cubicBezTo>
                    <a:pt x="108786" y="191175"/>
                    <a:pt x="112603" y="192638"/>
                    <a:pt x="116714" y="194393"/>
                  </a:cubicBezTo>
                  <a:cubicBezTo>
                    <a:pt x="120824" y="196148"/>
                    <a:pt x="125522" y="197318"/>
                    <a:pt x="130808" y="197903"/>
                  </a:cubicBezTo>
                  <a:cubicBezTo>
                    <a:pt x="136093" y="198488"/>
                    <a:pt x="141525" y="198927"/>
                    <a:pt x="147104" y="199219"/>
                  </a:cubicBezTo>
                  <a:cubicBezTo>
                    <a:pt x="170007" y="199219"/>
                    <a:pt x="190267" y="190005"/>
                    <a:pt x="207885" y="171576"/>
                  </a:cubicBezTo>
                  <a:cubicBezTo>
                    <a:pt x="225503" y="153147"/>
                    <a:pt x="234458" y="129307"/>
                    <a:pt x="234752" y="100055"/>
                  </a:cubicBezTo>
                  <a:cubicBezTo>
                    <a:pt x="234752" y="70510"/>
                    <a:pt x="225356" y="46523"/>
                    <a:pt x="206564" y="28094"/>
                  </a:cubicBezTo>
                  <a:cubicBezTo>
                    <a:pt x="187771" y="9665"/>
                    <a:pt x="165603" y="451"/>
                    <a:pt x="140057" y="451"/>
                  </a:cubicBezTo>
                  <a:close/>
                  <a:moveTo>
                    <a:pt x="85002" y="48278"/>
                  </a:moveTo>
                  <a:cubicBezTo>
                    <a:pt x="85002" y="47986"/>
                    <a:pt x="85736" y="46816"/>
                    <a:pt x="87204" y="44768"/>
                  </a:cubicBezTo>
                  <a:cubicBezTo>
                    <a:pt x="88672" y="42720"/>
                    <a:pt x="89993" y="41111"/>
                    <a:pt x="91168" y="39941"/>
                  </a:cubicBezTo>
                  <a:cubicBezTo>
                    <a:pt x="92343" y="38771"/>
                    <a:pt x="93811" y="37016"/>
                    <a:pt x="95572" y="34676"/>
                  </a:cubicBezTo>
                  <a:cubicBezTo>
                    <a:pt x="97334" y="32336"/>
                    <a:pt x="99096" y="30581"/>
                    <a:pt x="100858" y="29411"/>
                  </a:cubicBezTo>
                  <a:cubicBezTo>
                    <a:pt x="102619" y="28240"/>
                    <a:pt x="104822" y="26632"/>
                    <a:pt x="107464" y="24584"/>
                  </a:cubicBezTo>
                  <a:cubicBezTo>
                    <a:pt x="110107" y="22536"/>
                    <a:pt x="112603" y="21220"/>
                    <a:pt x="114952" y="20635"/>
                  </a:cubicBezTo>
                  <a:cubicBezTo>
                    <a:pt x="117301" y="20050"/>
                    <a:pt x="120384" y="19172"/>
                    <a:pt x="124201" y="18002"/>
                  </a:cubicBezTo>
                  <a:cubicBezTo>
                    <a:pt x="128018" y="16832"/>
                    <a:pt x="131542" y="16393"/>
                    <a:pt x="134772" y="16686"/>
                  </a:cubicBezTo>
                  <a:cubicBezTo>
                    <a:pt x="145048" y="16686"/>
                    <a:pt x="155032" y="19611"/>
                    <a:pt x="164722" y="25461"/>
                  </a:cubicBezTo>
                  <a:cubicBezTo>
                    <a:pt x="174411" y="31312"/>
                    <a:pt x="181605" y="41111"/>
                    <a:pt x="186303" y="54860"/>
                  </a:cubicBezTo>
                  <a:cubicBezTo>
                    <a:pt x="189827" y="65098"/>
                    <a:pt x="191589" y="79578"/>
                    <a:pt x="191589" y="98299"/>
                  </a:cubicBezTo>
                  <a:cubicBezTo>
                    <a:pt x="191589" y="120239"/>
                    <a:pt x="189827" y="136474"/>
                    <a:pt x="186303" y="147004"/>
                  </a:cubicBezTo>
                  <a:cubicBezTo>
                    <a:pt x="178375" y="170991"/>
                    <a:pt x="161932" y="182984"/>
                    <a:pt x="136974" y="182984"/>
                  </a:cubicBezTo>
                  <a:cubicBezTo>
                    <a:pt x="128165" y="182984"/>
                    <a:pt x="119210" y="180791"/>
                    <a:pt x="110107" y="176403"/>
                  </a:cubicBezTo>
                  <a:cubicBezTo>
                    <a:pt x="101004" y="172015"/>
                    <a:pt x="93517" y="165726"/>
                    <a:pt x="87644" y="157535"/>
                  </a:cubicBezTo>
                  <a:lnTo>
                    <a:pt x="85002" y="154025"/>
                  </a:lnTo>
                  <a:lnTo>
                    <a:pt x="85002" y="48278"/>
                  </a:lnTo>
                  <a:close/>
                </a:path>
              </a:pathLst>
            </a:custGeom>
            <a:solidFill>
              <a:schemeClr val="bg1"/>
            </a:solidFill>
            <a:ln w="0" cap="flat">
              <a:noFill/>
              <a:prstDash val="solid"/>
              <a:miter/>
            </a:ln>
          </p:spPr>
          <p:txBody>
            <a:bodyPr rtlCol="0" anchor="ctr"/>
            <a:lstStyle/>
            <a:p>
              <a:endParaRPr lang="ja-JP" altLang="en-US"/>
            </a:p>
          </p:txBody>
        </p:sp>
        <p:sp>
          <p:nvSpPr>
            <p:cNvPr id="157" name="フリーフォーム: 図形 156">
              <a:extLst>
                <a:ext uri="{FF2B5EF4-FFF2-40B4-BE49-F238E27FC236}">
                  <a16:creationId xmlns:a16="http://schemas.microsoft.com/office/drawing/2014/main" id="{66AE0F7F-DF38-7C02-5204-271979926538}"/>
                </a:ext>
              </a:extLst>
            </p:cNvPr>
            <p:cNvSpPr/>
            <p:nvPr/>
          </p:nvSpPr>
          <p:spPr>
            <a:xfrm flipV="1">
              <a:off x="7105651" y="2142424"/>
              <a:ext cx="202162" cy="201401"/>
            </a:xfrm>
            <a:custGeom>
              <a:avLst/>
              <a:gdLst>
                <a:gd name="connsiteX0" fmla="*/ 59572 w 202162"/>
                <a:gd name="connsiteY0" fmla="*/ 139353 h 201401"/>
                <a:gd name="connsiteX1" fmla="*/ 49882 w 202162"/>
                <a:gd name="connsiteY1" fmla="*/ 139353 h 201401"/>
                <a:gd name="connsiteX2" fmla="*/ 33586 w 202162"/>
                <a:gd name="connsiteY2" fmla="*/ 145934 h 201401"/>
                <a:gd name="connsiteX3" fmla="*/ 26979 w 202162"/>
                <a:gd name="connsiteY3" fmla="*/ 163047 h 201401"/>
                <a:gd name="connsiteX4" fmla="*/ 41954 w 202162"/>
                <a:gd name="connsiteY4" fmla="*/ 190251 h 201401"/>
                <a:gd name="connsiteX5" fmla="*/ 95248 w 202162"/>
                <a:gd name="connsiteY5" fmla="*/ 202098 h 201401"/>
                <a:gd name="connsiteX6" fmla="*/ 147220 w 202162"/>
                <a:gd name="connsiteY6" fmla="*/ 188057 h 201401"/>
                <a:gd name="connsiteX7" fmla="*/ 173646 w 202162"/>
                <a:gd name="connsiteY7" fmla="*/ 154710 h 201401"/>
                <a:gd name="connsiteX8" fmla="*/ 175848 w 202162"/>
                <a:gd name="connsiteY8" fmla="*/ 141108 h 201401"/>
                <a:gd name="connsiteX9" fmla="*/ 176289 w 202162"/>
                <a:gd name="connsiteY9" fmla="*/ 90648 h 201401"/>
                <a:gd name="connsiteX10" fmla="*/ 176289 w 202162"/>
                <a:gd name="connsiteY10" fmla="*/ 59933 h 201401"/>
                <a:gd name="connsiteX11" fmla="*/ 178491 w 202162"/>
                <a:gd name="connsiteY11" fmla="*/ 30973 h 201401"/>
                <a:gd name="connsiteX12" fmla="*/ 187740 w 202162"/>
                <a:gd name="connsiteY12" fmla="*/ 23075 h 201401"/>
                <a:gd name="connsiteX13" fmla="*/ 196549 w 202162"/>
                <a:gd name="connsiteY13" fmla="*/ 30096 h 201401"/>
                <a:gd name="connsiteX14" fmla="*/ 198751 w 202162"/>
                <a:gd name="connsiteY14" fmla="*/ 53351 h 201401"/>
                <a:gd name="connsiteX15" fmla="*/ 198751 w 202162"/>
                <a:gd name="connsiteY15" fmla="*/ 69147 h 201401"/>
                <a:gd name="connsiteX16" fmla="*/ 216369 w 202162"/>
                <a:gd name="connsiteY16" fmla="*/ 69147 h 201401"/>
                <a:gd name="connsiteX17" fmla="*/ 216369 w 202162"/>
                <a:gd name="connsiteY17" fmla="*/ 52035 h 201401"/>
                <a:gd name="connsiteX18" fmla="*/ 215048 w 202162"/>
                <a:gd name="connsiteY18" fmla="*/ 31412 h 201401"/>
                <a:gd name="connsiteX19" fmla="*/ 199632 w 202162"/>
                <a:gd name="connsiteY19" fmla="*/ 10789 h 201401"/>
                <a:gd name="connsiteX20" fmla="*/ 175408 w 202162"/>
                <a:gd name="connsiteY20" fmla="*/ 2891 h 201401"/>
                <a:gd name="connsiteX21" fmla="*/ 154707 w 202162"/>
                <a:gd name="connsiteY21" fmla="*/ 10789 h 201401"/>
                <a:gd name="connsiteX22" fmla="*/ 144137 w 202162"/>
                <a:gd name="connsiteY22" fmla="*/ 29218 h 201401"/>
                <a:gd name="connsiteX23" fmla="*/ 144137 w 202162"/>
                <a:gd name="connsiteY23" fmla="*/ 30973 h 201401"/>
                <a:gd name="connsiteX24" fmla="*/ 143256 w 202162"/>
                <a:gd name="connsiteY24" fmla="*/ 29657 h 201401"/>
                <a:gd name="connsiteX25" fmla="*/ 141053 w 202162"/>
                <a:gd name="connsiteY25" fmla="*/ 27024 h 201401"/>
                <a:gd name="connsiteX26" fmla="*/ 137530 w 202162"/>
                <a:gd name="connsiteY26" fmla="*/ 23075 h 201401"/>
                <a:gd name="connsiteX27" fmla="*/ 132245 w 202162"/>
                <a:gd name="connsiteY27" fmla="*/ 18249 h 201401"/>
                <a:gd name="connsiteX28" fmla="*/ 125638 w 202162"/>
                <a:gd name="connsiteY28" fmla="*/ 12983 h 201401"/>
                <a:gd name="connsiteX29" fmla="*/ 117710 w 202162"/>
                <a:gd name="connsiteY29" fmla="*/ 8157 h 201401"/>
                <a:gd name="connsiteX30" fmla="*/ 108020 w 202162"/>
                <a:gd name="connsiteY30" fmla="*/ 4646 h 201401"/>
                <a:gd name="connsiteX31" fmla="*/ 96569 w 202162"/>
                <a:gd name="connsiteY31" fmla="*/ 2014 h 201401"/>
                <a:gd name="connsiteX32" fmla="*/ 82915 w 202162"/>
                <a:gd name="connsiteY32" fmla="*/ 697 h 201401"/>
                <a:gd name="connsiteX33" fmla="*/ 35347 w 202162"/>
                <a:gd name="connsiteY33" fmla="*/ 14299 h 201401"/>
                <a:gd name="connsiteX34" fmla="*/ 14206 w 202162"/>
                <a:gd name="connsiteY34" fmla="*/ 52474 h 201401"/>
                <a:gd name="connsiteX35" fmla="*/ 17289 w 202162"/>
                <a:gd name="connsiteY35" fmla="*/ 70025 h 201401"/>
                <a:gd name="connsiteX36" fmla="*/ 29181 w 202162"/>
                <a:gd name="connsiteY36" fmla="*/ 88015 h 201401"/>
                <a:gd name="connsiteX37" fmla="*/ 50322 w 202162"/>
                <a:gd name="connsiteY37" fmla="*/ 104250 h 201401"/>
                <a:gd name="connsiteX38" fmla="*/ 84677 w 202162"/>
                <a:gd name="connsiteY38" fmla="*/ 116536 h 201401"/>
                <a:gd name="connsiteX39" fmla="*/ 133125 w 202162"/>
                <a:gd name="connsiteY39" fmla="*/ 123118 h 201401"/>
                <a:gd name="connsiteX40" fmla="*/ 139292 w 202162"/>
                <a:gd name="connsiteY40" fmla="*/ 123118 h 201401"/>
                <a:gd name="connsiteX41" fmla="*/ 139292 w 202162"/>
                <a:gd name="connsiteY41" fmla="*/ 132771 h 201401"/>
                <a:gd name="connsiteX42" fmla="*/ 136649 w 202162"/>
                <a:gd name="connsiteY42" fmla="*/ 154710 h 201401"/>
                <a:gd name="connsiteX43" fmla="*/ 93926 w 202162"/>
                <a:gd name="connsiteY43" fmla="*/ 185864 h 201401"/>
                <a:gd name="connsiteX44" fmla="*/ 78951 w 202162"/>
                <a:gd name="connsiteY44" fmla="*/ 185425 h 201401"/>
                <a:gd name="connsiteX45" fmla="*/ 67940 w 202162"/>
                <a:gd name="connsiteY45" fmla="*/ 183670 h 201401"/>
                <a:gd name="connsiteX46" fmla="*/ 64417 w 202162"/>
                <a:gd name="connsiteY46" fmla="*/ 182353 h 201401"/>
                <a:gd name="connsiteX47" fmla="*/ 74106 w 202162"/>
                <a:gd name="connsiteY47" fmla="*/ 163047 h 201401"/>
                <a:gd name="connsiteX48" fmla="*/ 67059 w 202162"/>
                <a:gd name="connsiteY48" fmla="*/ 145934 h 201401"/>
                <a:gd name="connsiteX49" fmla="*/ 54727 w 202162"/>
                <a:gd name="connsiteY49" fmla="*/ 52035 h 201401"/>
                <a:gd name="connsiteX50" fmla="*/ 65297 w 202162"/>
                <a:gd name="connsiteY50" fmla="*/ 27902 h 201401"/>
                <a:gd name="connsiteX51" fmla="*/ 91284 w 202162"/>
                <a:gd name="connsiteY51" fmla="*/ 16932 h 201401"/>
                <a:gd name="connsiteX52" fmla="*/ 120793 w 202162"/>
                <a:gd name="connsiteY52" fmla="*/ 27024 h 201401"/>
                <a:gd name="connsiteX53" fmla="*/ 137970 w 202162"/>
                <a:gd name="connsiteY53" fmla="*/ 53351 h 201401"/>
                <a:gd name="connsiteX54" fmla="*/ 139292 w 202162"/>
                <a:gd name="connsiteY54" fmla="*/ 82311 h 201401"/>
                <a:gd name="connsiteX55" fmla="*/ 138851 w 202162"/>
                <a:gd name="connsiteY55" fmla="*/ 107760 h 201401"/>
                <a:gd name="connsiteX56" fmla="*/ 129602 w 202162"/>
                <a:gd name="connsiteY56" fmla="*/ 107321 h 201401"/>
                <a:gd name="connsiteX57" fmla="*/ 109782 w 202162"/>
                <a:gd name="connsiteY57" fmla="*/ 103372 h 201401"/>
                <a:gd name="connsiteX58" fmla="*/ 84236 w 202162"/>
                <a:gd name="connsiteY58" fmla="*/ 94597 h 201401"/>
                <a:gd name="connsiteX59" fmla="*/ 63976 w 202162"/>
                <a:gd name="connsiteY59" fmla="*/ 78362 h 201401"/>
                <a:gd name="connsiteX60" fmla="*/ 54727 w 202162"/>
                <a:gd name="connsiteY60" fmla="*/ 52035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2162" h="201401">
                  <a:moveTo>
                    <a:pt x="59572" y="139353"/>
                  </a:moveTo>
                  <a:cubicBezTo>
                    <a:pt x="59572" y="139353"/>
                    <a:pt x="56342" y="139353"/>
                    <a:pt x="49882" y="139353"/>
                  </a:cubicBezTo>
                  <a:cubicBezTo>
                    <a:pt x="43422" y="139353"/>
                    <a:pt x="37990" y="141546"/>
                    <a:pt x="33586" y="145934"/>
                  </a:cubicBezTo>
                  <a:cubicBezTo>
                    <a:pt x="29181" y="150322"/>
                    <a:pt x="26979" y="156026"/>
                    <a:pt x="26979" y="163047"/>
                  </a:cubicBezTo>
                  <a:cubicBezTo>
                    <a:pt x="26979" y="173285"/>
                    <a:pt x="31971" y="182353"/>
                    <a:pt x="41954" y="190251"/>
                  </a:cubicBezTo>
                  <a:cubicBezTo>
                    <a:pt x="51938" y="198149"/>
                    <a:pt x="69702" y="202098"/>
                    <a:pt x="95248" y="202098"/>
                  </a:cubicBezTo>
                  <a:cubicBezTo>
                    <a:pt x="116682" y="202098"/>
                    <a:pt x="134006" y="197418"/>
                    <a:pt x="147220" y="188057"/>
                  </a:cubicBezTo>
                  <a:cubicBezTo>
                    <a:pt x="160433" y="178697"/>
                    <a:pt x="169242" y="167581"/>
                    <a:pt x="173646" y="154710"/>
                  </a:cubicBezTo>
                  <a:cubicBezTo>
                    <a:pt x="175114" y="150615"/>
                    <a:pt x="175848" y="146080"/>
                    <a:pt x="175848" y="141108"/>
                  </a:cubicBezTo>
                  <a:cubicBezTo>
                    <a:pt x="175848" y="136135"/>
                    <a:pt x="175995" y="119315"/>
                    <a:pt x="176289" y="90648"/>
                  </a:cubicBezTo>
                  <a:lnTo>
                    <a:pt x="176289" y="59933"/>
                  </a:lnTo>
                  <a:cubicBezTo>
                    <a:pt x="176289" y="45892"/>
                    <a:pt x="177023" y="36239"/>
                    <a:pt x="178491" y="30973"/>
                  </a:cubicBezTo>
                  <a:cubicBezTo>
                    <a:pt x="179959" y="25708"/>
                    <a:pt x="183042" y="23075"/>
                    <a:pt x="187740" y="23075"/>
                  </a:cubicBezTo>
                  <a:cubicBezTo>
                    <a:pt x="192145" y="23075"/>
                    <a:pt x="195081" y="25415"/>
                    <a:pt x="196549" y="30096"/>
                  </a:cubicBezTo>
                  <a:cubicBezTo>
                    <a:pt x="198017" y="34776"/>
                    <a:pt x="198751" y="42528"/>
                    <a:pt x="198751" y="53351"/>
                  </a:cubicBezTo>
                  <a:lnTo>
                    <a:pt x="198751" y="69147"/>
                  </a:lnTo>
                  <a:lnTo>
                    <a:pt x="216369" y="69147"/>
                  </a:lnTo>
                  <a:lnTo>
                    <a:pt x="216369" y="52035"/>
                  </a:lnTo>
                  <a:cubicBezTo>
                    <a:pt x="216075" y="40334"/>
                    <a:pt x="215635" y="33460"/>
                    <a:pt x="215048" y="31412"/>
                  </a:cubicBezTo>
                  <a:cubicBezTo>
                    <a:pt x="212405" y="22636"/>
                    <a:pt x="207266" y="15762"/>
                    <a:pt x="199632" y="10789"/>
                  </a:cubicBezTo>
                  <a:cubicBezTo>
                    <a:pt x="191998" y="5816"/>
                    <a:pt x="183923" y="3184"/>
                    <a:pt x="175408" y="2891"/>
                  </a:cubicBezTo>
                  <a:cubicBezTo>
                    <a:pt x="166893" y="2599"/>
                    <a:pt x="159992" y="5231"/>
                    <a:pt x="154707" y="10789"/>
                  </a:cubicBezTo>
                  <a:cubicBezTo>
                    <a:pt x="149422" y="16347"/>
                    <a:pt x="145898" y="22490"/>
                    <a:pt x="144137" y="29218"/>
                  </a:cubicBezTo>
                  <a:lnTo>
                    <a:pt x="144137" y="30973"/>
                  </a:lnTo>
                  <a:lnTo>
                    <a:pt x="143256" y="29657"/>
                  </a:lnTo>
                  <a:cubicBezTo>
                    <a:pt x="142669" y="28779"/>
                    <a:pt x="141934" y="27902"/>
                    <a:pt x="141053" y="27024"/>
                  </a:cubicBezTo>
                  <a:cubicBezTo>
                    <a:pt x="140173" y="26147"/>
                    <a:pt x="138998" y="24830"/>
                    <a:pt x="137530" y="23075"/>
                  </a:cubicBezTo>
                  <a:cubicBezTo>
                    <a:pt x="136062" y="21320"/>
                    <a:pt x="134300" y="19711"/>
                    <a:pt x="132245" y="18249"/>
                  </a:cubicBezTo>
                  <a:cubicBezTo>
                    <a:pt x="130189" y="16786"/>
                    <a:pt x="127987" y="15031"/>
                    <a:pt x="125638" y="12983"/>
                  </a:cubicBezTo>
                  <a:cubicBezTo>
                    <a:pt x="123289" y="10935"/>
                    <a:pt x="120646" y="9327"/>
                    <a:pt x="117710" y="8157"/>
                  </a:cubicBezTo>
                  <a:cubicBezTo>
                    <a:pt x="114774" y="6986"/>
                    <a:pt x="111544" y="5816"/>
                    <a:pt x="108020" y="4646"/>
                  </a:cubicBezTo>
                  <a:cubicBezTo>
                    <a:pt x="104497" y="3476"/>
                    <a:pt x="100679" y="2599"/>
                    <a:pt x="96569" y="2014"/>
                  </a:cubicBezTo>
                  <a:cubicBezTo>
                    <a:pt x="92458" y="1429"/>
                    <a:pt x="87907" y="990"/>
                    <a:pt x="82915" y="697"/>
                  </a:cubicBezTo>
                  <a:cubicBezTo>
                    <a:pt x="65297" y="697"/>
                    <a:pt x="49442" y="5231"/>
                    <a:pt x="35347" y="14299"/>
                  </a:cubicBezTo>
                  <a:cubicBezTo>
                    <a:pt x="21253" y="23368"/>
                    <a:pt x="14206" y="36092"/>
                    <a:pt x="14206" y="52474"/>
                  </a:cubicBezTo>
                  <a:cubicBezTo>
                    <a:pt x="14206" y="58617"/>
                    <a:pt x="15234" y="64467"/>
                    <a:pt x="17289" y="70025"/>
                  </a:cubicBezTo>
                  <a:cubicBezTo>
                    <a:pt x="19345" y="75583"/>
                    <a:pt x="23309" y="81579"/>
                    <a:pt x="29181" y="88015"/>
                  </a:cubicBezTo>
                  <a:cubicBezTo>
                    <a:pt x="35054" y="94451"/>
                    <a:pt x="42101" y="99862"/>
                    <a:pt x="50322" y="104250"/>
                  </a:cubicBezTo>
                  <a:cubicBezTo>
                    <a:pt x="58544" y="108638"/>
                    <a:pt x="69996" y="112733"/>
                    <a:pt x="84677" y="116536"/>
                  </a:cubicBezTo>
                  <a:cubicBezTo>
                    <a:pt x="99358" y="120339"/>
                    <a:pt x="115508" y="122533"/>
                    <a:pt x="133125" y="123118"/>
                  </a:cubicBezTo>
                  <a:lnTo>
                    <a:pt x="139292" y="123118"/>
                  </a:lnTo>
                  <a:lnTo>
                    <a:pt x="139292" y="132771"/>
                  </a:lnTo>
                  <a:cubicBezTo>
                    <a:pt x="139292" y="142717"/>
                    <a:pt x="138411" y="150029"/>
                    <a:pt x="136649" y="154710"/>
                  </a:cubicBezTo>
                  <a:cubicBezTo>
                    <a:pt x="130189" y="175479"/>
                    <a:pt x="115948" y="185864"/>
                    <a:pt x="93926" y="185864"/>
                  </a:cubicBezTo>
                  <a:cubicBezTo>
                    <a:pt x="88641" y="185864"/>
                    <a:pt x="83649" y="185717"/>
                    <a:pt x="78951" y="185425"/>
                  </a:cubicBezTo>
                  <a:cubicBezTo>
                    <a:pt x="74253" y="185132"/>
                    <a:pt x="70583" y="184547"/>
                    <a:pt x="67940" y="183670"/>
                  </a:cubicBezTo>
                  <a:cubicBezTo>
                    <a:pt x="65297" y="182792"/>
                    <a:pt x="64123" y="182353"/>
                    <a:pt x="64417" y="182353"/>
                  </a:cubicBezTo>
                  <a:cubicBezTo>
                    <a:pt x="70877" y="177965"/>
                    <a:pt x="74106" y="171530"/>
                    <a:pt x="74106" y="163047"/>
                  </a:cubicBezTo>
                  <a:cubicBezTo>
                    <a:pt x="74106" y="155734"/>
                    <a:pt x="71757" y="150029"/>
                    <a:pt x="67059" y="145934"/>
                  </a:cubicBezTo>
                  <a:close/>
                  <a:moveTo>
                    <a:pt x="54727" y="52035"/>
                  </a:moveTo>
                  <a:cubicBezTo>
                    <a:pt x="54727" y="42967"/>
                    <a:pt x="58250" y="34922"/>
                    <a:pt x="65297" y="27902"/>
                  </a:cubicBezTo>
                  <a:cubicBezTo>
                    <a:pt x="72345" y="20881"/>
                    <a:pt x="81007" y="17225"/>
                    <a:pt x="91284" y="16932"/>
                  </a:cubicBezTo>
                  <a:cubicBezTo>
                    <a:pt x="102441" y="16932"/>
                    <a:pt x="112278" y="20296"/>
                    <a:pt x="120793" y="27024"/>
                  </a:cubicBezTo>
                  <a:cubicBezTo>
                    <a:pt x="129308" y="33752"/>
                    <a:pt x="135034" y="42528"/>
                    <a:pt x="137970" y="53351"/>
                  </a:cubicBezTo>
                  <a:cubicBezTo>
                    <a:pt x="138557" y="55399"/>
                    <a:pt x="138998" y="65052"/>
                    <a:pt x="139292" y="82311"/>
                  </a:cubicBezTo>
                  <a:cubicBezTo>
                    <a:pt x="139292" y="99277"/>
                    <a:pt x="139145" y="107760"/>
                    <a:pt x="138851" y="107760"/>
                  </a:cubicBezTo>
                  <a:cubicBezTo>
                    <a:pt x="136502" y="107760"/>
                    <a:pt x="133419" y="107614"/>
                    <a:pt x="129602" y="107321"/>
                  </a:cubicBezTo>
                  <a:cubicBezTo>
                    <a:pt x="125785" y="107029"/>
                    <a:pt x="119178" y="105712"/>
                    <a:pt x="109782" y="103372"/>
                  </a:cubicBezTo>
                  <a:cubicBezTo>
                    <a:pt x="100386" y="101032"/>
                    <a:pt x="91871" y="98107"/>
                    <a:pt x="84236" y="94597"/>
                  </a:cubicBezTo>
                  <a:cubicBezTo>
                    <a:pt x="76602" y="91086"/>
                    <a:pt x="69849" y="85675"/>
                    <a:pt x="63976" y="78362"/>
                  </a:cubicBezTo>
                  <a:cubicBezTo>
                    <a:pt x="58104" y="71049"/>
                    <a:pt x="55021" y="62273"/>
                    <a:pt x="54727" y="52035"/>
                  </a:cubicBezTo>
                  <a:close/>
                </a:path>
              </a:pathLst>
            </a:custGeom>
            <a:solidFill>
              <a:schemeClr val="bg1"/>
            </a:solidFill>
            <a:ln w="0" cap="flat">
              <a:noFill/>
              <a:prstDash val="solid"/>
              <a:miter/>
            </a:ln>
          </p:spPr>
          <p:txBody>
            <a:bodyPr rtlCol="0" anchor="ctr"/>
            <a:lstStyle/>
            <a:p>
              <a:endParaRPr lang="ja-JP" altLang="en-US"/>
            </a:p>
          </p:txBody>
        </p:sp>
        <p:sp>
          <p:nvSpPr>
            <p:cNvPr id="158" name="フリーフォーム: 図形 157">
              <a:extLst>
                <a:ext uri="{FF2B5EF4-FFF2-40B4-BE49-F238E27FC236}">
                  <a16:creationId xmlns:a16="http://schemas.microsoft.com/office/drawing/2014/main" id="{C2551B6E-E7F1-4B6B-F497-43AAB3159F26}"/>
                </a:ext>
              </a:extLst>
            </p:cNvPr>
            <p:cNvSpPr/>
            <p:nvPr/>
          </p:nvSpPr>
          <p:spPr>
            <a:xfrm flipV="1">
              <a:off x="7325431" y="2142424"/>
              <a:ext cx="143583" cy="201401"/>
            </a:xfrm>
            <a:custGeom>
              <a:avLst/>
              <a:gdLst>
                <a:gd name="connsiteX0" fmla="*/ 130102 w 143583"/>
                <a:gd name="connsiteY0" fmla="*/ 144179 h 201401"/>
                <a:gd name="connsiteX1" fmla="*/ 118210 w 143583"/>
                <a:gd name="connsiteY1" fmla="*/ 174455 h 201401"/>
                <a:gd name="connsiteX2" fmla="*/ 83856 w 143583"/>
                <a:gd name="connsiteY2" fmla="*/ 187180 h 201401"/>
                <a:gd name="connsiteX3" fmla="*/ 56548 w 143583"/>
                <a:gd name="connsiteY3" fmla="*/ 181476 h 201401"/>
                <a:gd name="connsiteX4" fmla="*/ 43335 w 143583"/>
                <a:gd name="connsiteY4" fmla="*/ 158659 h 201401"/>
                <a:gd name="connsiteX5" fmla="*/ 43335 w 143583"/>
                <a:gd name="connsiteY5" fmla="*/ 152955 h 201401"/>
                <a:gd name="connsiteX6" fmla="*/ 50382 w 143583"/>
                <a:gd name="connsiteY6" fmla="*/ 142424 h 201401"/>
                <a:gd name="connsiteX7" fmla="*/ 69321 w 143583"/>
                <a:gd name="connsiteY7" fmla="*/ 131454 h 201401"/>
                <a:gd name="connsiteX8" fmla="*/ 88700 w 143583"/>
                <a:gd name="connsiteY8" fmla="*/ 127505 h 201401"/>
                <a:gd name="connsiteX9" fmla="*/ 108080 w 143583"/>
                <a:gd name="connsiteY9" fmla="*/ 123556 h 201401"/>
                <a:gd name="connsiteX10" fmla="*/ 122174 w 143583"/>
                <a:gd name="connsiteY10" fmla="*/ 117852 h 201401"/>
                <a:gd name="connsiteX11" fmla="*/ 136709 w 143583"/>
                <a:gd name="connsiteY11" fmla="*/ 109077 h 201401"/>
                <a:gd name="connsiteX12" fmla="*/ 150803 w 143583"/>
                <a:gd name="connsiteY12" fmla="*/ 91086 h 201401"/>
                <a:gd name="connsiteX13" fmla="*/ 158290 w 143583"/>
                <a:gd name="connsiteY13" fmla="*/ 63882 h 201401"/>
                <a:gd name="connsiteX14" fmla="*/ 141553 w 143583"/>
                <a:gd name="connsiteY14" fmla="*/ 19126 h 201401"/>
                <a:gd name="connsiteX15" fmla="*/ 87379 w 143583"/>
                <a:gd name="connsiteY15" fmla="*/ 1136 h 201401"/>
                <a:gd name="connsiteX16" fmla="*/ 83856 w 143583"/>
                <a:gd name="connsiteY16" fmla="*/ 1136 h 201401"/>
                <a:gd name="connsiteX17" fmla="*/ 41573 w 143583"/>
                <a:gd name="connsiteY17" fmla="*/ 16932 h 201401"/>
                <a:gd name="connsiteX18" fmla="*/ 38050 w 143583"/>
                <a:gd name="connsiteY18" fmla="*/ 13861 h 201401"/>
                <a:gd name="connsiteX19" fmla="*/ 34086 w 143583"/>
                <a:gd name="connsiteY19" fmla="*/ 9912 h 201401"/>
                <a:gd name="connsiteX20" fmla="*/ 28800 w 143583"/>
                <a:gd name="connsiteY20" fmla="*/ 5085 h 201401"/>
                <a:gd name="connsiteX21" fmla="*/ 23956 w 143583"/>
                <a:gd name="connsiteY21" fmla="*/ 697 h 201401"/>
                <a:gd name="connsiteX22" fmla="*/ 20432 w 143583"/>
                <a:gd name="connsiteY22" fmla="*/ 697 h 201401"/>
                <a:gd name="connsiteX23" fmla="*/ 18670 w 143583"/>
                <a:gd name="connsiteY23" fmla="*/ 697 h 201401"/>
                <a:gd name="connsiteX24" fmla="*/ 14706 w 143583"/>
                <a:gd name="connsiteY24" fmla="*/ 3330 h 201401"/>
                <a:gd name="connsiteX25" fmla="*/ 14706 w 143583"/>
                <a:gd name="connsiteY25" fmla="*/ 37994 h 201401"/>
                <a:gd name="connsiteX26" fmla="*/ 14706 w 143583"/>
                <a:gd name="connsiteY26" fmla="*/ 63443 h 201401"/>
                <a:gd name="connsiteX27" fmla="*/ 15587 w 143583"/>
                <a:gd name="connsiteY27" fmla="*/ 74413 h 201401"/>
                <a:gd name="connsiteX28" fmla="*/ 19992 w 143583"/>
                <a:gd name="connsiteY28" fmla="*/ 76607 h 201401"/>
                <a:gd name="connsiteX29" fmla="*/ 23956 w 143583"/>
                <a:gd name="connsiteY29" fmla="*/ 76607 h 201401"/>
                <a:gd name="connsiteX30" fmla="*/ 31003 w 143583"/>
                <a:gd name="connsiteY30" fmla="*/ 74851 h 201401"/>
                <a:gd name="connsiteX31" fmla="*/ 33205 w 143583"/>
                <a:gd name="connsiteY31" fmla="*/ 69586 h 201401"/>
                <a:gd name="connsiteX32" fmla="*/ 36288 w 143583"/>
                <a:gd name="connsiteY32" fmla="*/ 57739 h 201401"/>
                <a:gd name="connsiteX33" fmla="*/ 44656 w 143583"/>
                <a:gd name="connsiteY33" fmla="*/ 39310 h 201401"/>
                <a:gd name="connsiteX34" fmla="*/ 87379 w 143583"/>
                <a:gd name="connsiteY34" fmla="*/ 16932 h 201401"/>
                <a:gd name="connsiteX35" fmla="*/ 130102 w 143583"/>
                <a:gd name="connsiteY35" fmla="*/ 51157 h 201401"/>
                <a:gd name="connsiteX36" fmla="*/ 122174 w 143583"/>
                <a:gd name="connsiteY36" fmla="*/ 71780 h 201401"/>
                <a:gd name="connsiteX37" fmla="*/ 85617 w 143583"/>
                <a:gd name="connsiteY37" fmla="*/ 87576 h 201401"/>
                <a:gd name="connsiteX38" fmla="*/ 49061 w 143583"/>
                <a:gd name="connsiteY38" fmla="*/ 97668 h 201401"/>
                <a:gd name="connsiteX39" fmla="*/ 23956 w 143583"/>
                <a:gd name="connsiteY39" fmla="*/ 117852 h 201401"/>
                <a:gd name="connsiteX40" fmla="*/ 14706 w 143583"/>
                <a:gd name="connsiteY40" fmla="*/ 145057 h 201401"/>
                <a:gd name="connsiteX41" fmla="*/ 22194 w 143583"/>
                <a:gd name="connsiteY41" fmla="*/ 174016 h 201401"/>
                <a:gd name="connsiteX42" fmla="*/ 41133 w 143583"/>
                <a:gd name="connsiteY42" fmla="*/ 191568 h 201401"/>
                <a:gd name="connsiteX43" fmla="*/ 63155 w 143583"/>
                <a:gd name="connsiteY43" fmla="*/ 199466 h 201401"/>
                <a:gd name="connsiteX44" fmla="*/ 82534 w 143583"/>
                <a:gd name="connsiteY44" fmla="*/ 201660 h 201401"/>
                <a:gd name="connsiteX45" fmla="*/ 87379 w 143583"/>
                <a:gd name="connsiteY45" fmla="*/ 201660 h 201401"/>
                <a:gd name="connsiteX46" fmla="*/ 118210 w 143583"/>
                <a:gd name="connsiteY46" fmla="*/ 195078 h 201401"/>
                <a:gd name="connsiteX47" fmla="*/ 124817 w 143583"/>
                <a:gd name="connsiteY47" fmla="*/ 191568 h 201401"/>
                <a:gd name="connsiteX48" fmla="*/ 128781 w 143583"/>
                <a:gd name="connsiteY48" fmla="*/ 194639 h 201401"/>
                <a:gd name="connsiteX49" fmla="*/ 138470 w 143583"/>
                <a:gd name="connsiteY49" fmla="*/ 202098 h 201401"/>
                <a:gd name="connsiteX50" fmla="*/ 141994 w 143583"/>
                <a:gd name="connsiteY50" fmla="*/ 202098 h 201401"/>
                <a:gd name="connsiteX51" fmla="*/ 143756 w 143583"/>
                <a:gd name="connsiteY51" fmla="*/ 202098 h 201401"/>
                <a:gd name="connsiteX52" fmla="*/ 147720 w 143583"/>
                <a:gd name="connsiteY52" fmla="*/ 199466 h 201401"/>
                <a:gd name="connsiteX53" fmla="*/ 147720 w 143583"/>
                <a:gd name="connsiteY53" fmla="*/ 141546 h 201401"/>
                <a:gd name="connsiteX54" fmla="*/ 145077 w 143583"/>
                <a:gd name="connsiteY54" fmla="*/ 138914 h 201401"/>
                <a:gd name="connsiteX55" fmla="*/ 132745 w 143583"/>
                <a:gd name="connsiteY55" fmla="*/ 138914 h 201401"/>
                <a:gd name="connsiteX56" fmla="*/ 130102 w 143583"/>
                <a:gd name="connsiteY56" fmla="*/ 14417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3583" h="201401">
                  <a:moveTo>
                    <a:pt x="130102" y="144179"/>
                  </a:moveTo>
                  <a:cubicBezTo>
                    <a:pt x="130102" y="155880"/>
                    <a:pt x="126138" y="165972"/>
                    <a:pt x="118210" y="174455"/>
                  </a:cubicBezTo>
                  <a:cubicBezTo>
                    <a:pt x="110282" y="182938"/>
                    <a:pt x="98831" y="187180"/>
                    <a:pt x="83856" y="187180"/>
                  </a:cubicBezTo>
                  <a:cubicBezTo>
                    <a:pt x="73285" y="187180"/>
                    <a:pt x="64182" y="185279"/>
                    <a:pt x="56548" y="181476"/>
                  </a:cubicBezTo>
                  <a:cubicBezTo>
                    <a:pt x="47739" y="175918"/>
                    <a:pt x="43335" y="168312"/>
                    <a:pt x="43335" y="158659"/>
                  </a:cubicBezTo>
                  <a:cubicBezTo>
                    <a:pt x="43041" y="157197"/>
                    <a:pt x="43041" y="155295"/>
                    <a:pt x="43335" y="152955"/>
                  </a:cubicBezTo>
                  <a:cubicBezTo>
                    <a:pt x="43629" y="150615"/>
                    <a:pt x="45978" y="147105"/>
                    <a:pt x="50382" y="142424"/>
                  </a:cubicBezTo>
                  <a:cubicBezTo>
                    <a:pt x="54786" y="137744"/>
                    <a:pt x="61099" y="134087"/>
                    <a:pt x="69321" y="131454"/>
                  </a:cubicBezTo>
                  <a:cubicBezTo>
                    <a:pt x="74606" y="129992"/>
                    <a:pt x="81066" y="128676"/>
                    <a:pt x="88700" y="127505"/>
                  </a:cubicBezTo>
                  <a:cubicBezTo>
                    <a:pt x="96335" y="126335"/>
                    <a:pt x="102795" y="125019"/>
                    <a:pt x="108080" y="123556"/>
                  </a:cubicBezTo>
                  <a:cubicBezTo>
                    <a:pt x="113365" y="122094"/>
                    <a:pt x="118063" y="120192"/>
                    <a:pt x="122174" y="117852"/>
                  </a:cubicBezTo>
                  <a:cubicBezTo>
                    <a:pt x="127166" y="115512"/>
                    <a:pt x="132010" y="112587"/>
                    <a:pt x="136709" y="109077"/>
                  </a:cubicBezTo>
                  <a:cubicBezTo>
                    <a:pt x="141407" y="105566"/>
                    <a:pt x="146104" y="99569"/>
                    <a:pt x="150803" y="91086"/>
                  </a:cubicBezTo>
                  <a:cubicBezTo>
                    <a:pt x="155501" y="82603"/>
                    <a:pt x="157996" y="73535"/>
                    <a:pt x="158290" y="63882"/>
                  </a:cubicBezTo>
                  <a:cubicBezTo>
                    <a:pt x="158290" y="45746"/>
                    <a:pt x="152711" y="30827"/>
                    <a:pt x="141553" y="19126"/>
                  </a:cubicBezTo>
                  <a:cubicBezTo>
                    <a:pt x="130396" y="7425"/>
                    <a:pt x="112338" y="1429"/>
                    <a:pt x="87379" y="1136"/>
                  </a:cubicBezTo>
                  <a:lnTo>
                    <a:pt x="83856" y="1136"/>
                  </a:lnTo>
                  <a:cubicBezTo>
                    <a:pt x="68587" y="1136"/>
                    <a:pt x="54493" y="6401"/>
                    <a:pt x="41573" y="16932"/>
                  </a:cubicBezTo>
                  <a:lnTo>
                    <a:pt x="38050" y="13861"/>
                  </a:lnTo>
                  <a:lnTo>
                    <a:pt x="34086" y="9912"/>
                  </a:lnTo>
                  <a:cubicBezTo>
                    <a:pt x="32324" y="8157"/>
                    <a:pt x="30562" y="6548"/>
                    <a:pt x="28800" y="5085"/>
                  </a:cubicBezTo>
                  <a:lnTo>
                    <a:pt x="23956" y="697"/>
                  </a:lnTo>
                  <a:lnTo>
                    <a:pt x="20432" y="697"/>
                  </a:lnTo>
                  <a:lnTo>
                    <a:pt x="18670" y="697"/>
                  </a:lnTo>
                  <a:cubicBezTo>
                    <a:pt x="17789" y="697"/>
                    <a:pt x="16468" y="1575"/>
                    <a:pt x="14706" y="3330"/>
                  </a:cubicBezTo>
                  <a:lnTo>
                    <a:pt x="14706" y="37994"/>
                  </a:lnTo>
                  <a:lnTo>
                    <a:pt x="14706" y="63443"/>
                  </a:lnTo>
                  <a:cubicBezTo>
                    <a:pt x="14706" y="69586"/>
                    <a:pt x="15000" y="73242"/>
                    <a:pt x="15587" y="74413"/>
                  </a:cubicBezTo>
                  <a:cubicBezTo>
                    <a:pt x="16174" y="75583"/>
                    <a:pt x="17643" y="76314"/>
                    <a:pt x="19992" y="76607"/>
                  </a:cubicBezTo>
                  <a:lnTo>
                    <a:pt x="23956" y="76607"/>
                  </a:lnTo>
                  <a:cubicBezTo>
                    <a:pt x="27479" y="76607"/>
                    <a:pt x="29828" y="76022"/>
                    <a:pt x="31003" y="74851"/>
                  </a:cubicBezTo>
                  <a:cubicBezTo>
                    <a:pt x="32177" y="73681"/>
                    <a:pt x="32911" y="71926"/>
                    <a:pt x="33205" y="69586"/>
                  </a:cubicBezTo>
                  <a:cubicBezTo>
                    <a:pt x="33498" y="67246"/>
                    <a:pt x="34526" y="63297"/>
                    <a:pt x="36288" y="57739"/>
                  </a:cubicBezTo>
                  <a:cubicBezTo>
                    <a:pt x="38050" y="52181"/>
                    <a:pt x="40839" y="46038"/>
                    <a:pt x="44656" y="39310"/>
                  </a:cubicBezTo>
                  <a:cubicBezTo>
                    <a:pt x="54933" y="24391"/>
                    <a:pt x="69174" y="16932"/>
                    <a:pt x="87379" y="16932"/>
                  </a:cubicBezTo>
                  <a:cubicBezTo>
                    <a:pt x="115861" y="16932"/>
                    <a:pt x="130102" y="28341"/>
                    <a:pt x="130102" y="51157"/>
                  </a:cubicBezTo>
                  <a:cubicBezTo>
                    <a:pt x="130102" y="59640"/>
                    <a:pt x="127459" y="66515"/>
                    <a:pt x="122174" y="71780"/>
                  </a:cubicBezTo>
                  <a:cubicBezTo>
                    <a:pt x="116302" y="78801"/>
                    <a:pt x="104116" y="84066"/>
                    <a:pt x="85617" y="87576"/>
                  </a:cubicBezTo>
                  <a:cubicBezTo>
                    <a:pt x="67119" y="91086"/>
                    <a:pt x="54933" y="94451"/>
                    <a:pt x="49061" y="97668"/>
                  </a:cubicBezTo>
                  <a:cubicBezTo>
                    <a:pt x="38490" y="102641"/>
                    <a:pt x="30122" y="109369"/>
                    <a:pt x="23956" y="117852"/>
                  </a:cubicBezTo>
                  <a:cubicBezTo>
                    <a:pt x="17789" y="126335"/>
                    <a:pt x="14706" y="135404"/>
                    <a:pt x="14706" y="145057"/>
                  </a:cubicBezTo>
                  <a:cubicBezTo>
                    <a:pt x="14706" y="156465"/>
                    <a:pt x="17202" y="166118"/>
                    <a:pt x="22194" y="174016"/>
                  </a:cubicBezTo>
                  <a:cubicBezTo>
                    <a:pt x="27185" y="181914"/>
                    <a:pt x="33498" y="187765"/>
                    <a:pt x="41133" y="191568"/>
                  </a:cubicBezTo>
                  <a:cubicBezTo>
                    <a:pt x="48767" y="195371"/>
                    <a:pt x="56108" y="198003"/>
                    <a:pt x="63155" y="199466"/>
                  </a:cubicBezTo>
                  <a:cubicBezTo>
                    <a:pt x="70202" y="200928"/>
                    <a:pt x="76662" y="201660"/>
                    <a:pt x="82534" y="201660"/>
                  </a:cubicBezTo>
                  <a:lnTo>
                    <a:pt x="87379" y="201660"/>
                  </a:lnTo>
                  <a:cubicBezTo>
                    <a:pt x="99124" y="201660"/>
                    <a:pt x="109401" y="199466"/>
                    <a:pt x="118210" y="195078"/>
                  </a:cubicBezTo>
                  <a:lnTo>
                    <a:pt x="124817" y="191568"/>
                  </a:lnTo>
                  <a:lnTo>
                    <a:pt x="128781" y="194639"/>
                  </a:lnTo>
                  <a:cubicBezTo>
                    <a:pt x="131717" y="197272"/>
                    <a:pt x="134947" y="199758"/>
                    <a:pt x="138470" y="202098"/>
                  </a:cubicBezTo>
                  <a:lnTo>
                    <a:pt x="141994" y="202098"/>
                  </a:lnTo>
                  <a:lnTo>
                    <a:pt x="143756" y="202098"/>
                  </a:lnTo>
                  <a:cubicBezTo>
                    <a:pt x="144637" y="202098"/>
                    <a:pt x="145958" y="201221"/>
                    <a:pt x="147720" y="199466"/>
                  </a:cubicBezTo>
                  <a:lnTo>
                    <a:pt x="147720" y="141546"/>
                  </a:lnTo>
                  <a:lnTo>
                    <a:pt x="145077" y="138914"/>
                  </a:lnTo>
                  <a:lnTo>
                    <a:pt x="132745" y="138914"/>
                  </a:lnTo>
                  <a:cubicBezTo>
                    <a:pt x="130983" y="140669"/>
                    <a:pt x="130102" y="142424"/>
                    <a:pt x="130102" y="144179"/>
                  </a:cubicBezTo>
                  <a:close/>
                </a:path>
              </a:pathLst>
            </a:custGeom>
            <a:solidFill>
              <a:schemeClr val="bg1"/>
            </a:solidFill>
            <a:ln w="0" cap="flat">
              <a:noFill/>
              <a:prstDash val="solid"/>
              <a:miter/>
            </a:ln>
          </p:spPr>
          <p:txBody>
            <a:bodyPr rtlCol="0" anchor="ctr"/>
            <a:lstStyle/>
            <a:p>
              <a:endParaRPr lang="ja-JP" altLang="en-US"/>
            </a:p>
          </p:txBody>
        </p:sp>
        <p:sp>
          <p:nvSpPr>
            <p:cNvPr id="159" name="フリーフォーム: 図形 158">
              <a:extLst>
                <a:ext uri="{FF2B5EF4-FFF2-40B4-BE49-F238E27FC236}">
                  <a16:creationId xmlns:a16="http://schemas.microsoft.com/office/drawing/2014/main" id="{EA0F8130-0142-3D7E-DFF5-D494726D1FB2}"/>
                </a:ext>
              </a:extLst>
            </p:cNvPr>
            <p:cNvSpPr/>
            <p:nvPr/>
          </p:nvSpPr>
          <p:spPr>
            <a:xfrm flipV="1">
              <a:off x="7496763" y="2142424"/>
              <a:ext cx="170450" cy="201401"/>
            </a:xfrm>
            <a:custGeom>
              <a:avLst/>
              <a:gdLst>
                <a:gd name="connsiteX0" fmla="*/ 15100 w 170450"/>
                <a:gd name="connsiteY0" fmla="*/ 101178 h 201401"/>
                <a:gd name="connsiteX1" fmla="*/ 23909 w 170450"/>
                <a:gd name="connsiteY1" fmla="*/ 145057 h 201401"/>
                <a:gd name="connsiteX2" fmla="*/ 45931 w 170450"/>
                <a:gd name="connsiteY2" fmla="*/ 177088 h 201401"/>
                <a:gd name="connsiteX3" fmla="*/ 74560 w 170450"/>
                <a:gd name="connsiteY3" fmla="*/ 195517 h 201401"/>
                <a:gd name="connsiteX4" fmla="*/ 103629 w 170450"/>
                <a:gd name="connsiteY4" fmla="*/ 202098 h 201401"/>
                <a:gd name="connsiteX5" fmla="*/ 143709 w 170450"/>
                <a:gd name="connsiteY5" fmla="*/ 194200 h 201401"/>
                <a:gd name="connsiteX6" fmla="*/ 169255 w 170450"/>
                <a:gd name="connsiteY6" fmla="*/ 172261 h 201401"/>
                <a:gd name="connsiteX7" fmla="*/ 181587 w 170450"/>
                <a:gd name="connsiteY7" fmla="*/ 144179 h 201401"/>
                <a:gd name="connsiteX8" fmla="*/ 185551 w 170450"/>
                <a:gd name="connsiteY8" fmla="*/ 113026 h 201401"/>
                <a:gd name="connsiteX9" fmla="*/ 182468 w 170450"/>
                <a:gd name="connsiteY9" fmla="*/ 106883 h 201401"/>
                <a:gd name="connsiteX10" fmla="*/ 58264 w 170450"/>
                <a:gd name="connsiteY10" fmla="*/ 106883 h 201401"/>
                <a:gd name="connsiteX11" fmla="*/ 58264 w 170450"/>
                <a:gd name="connsiteY11" fmla="*/ 100301 h 201401"/>
                <a:gd name="connsiteX12" fmla="*/ 102308 w 170450"/>
                <a:gd name="connsiteY12" fmla="*/ 21320 h 201401"/>
                <a:gd name="connsiteX13" fmla="*/ 121687 w 170450"/>
                <a:gd name="connsiteY13" fmla="*/ 18687 h 201401"/>
                <a:gd name="connsiteX14" fmla="*/ 153399 w 170450"/>
                <a:gd name="connsiteY14" fmla="*/ 32728 h 201401"/>
                <a:gd name="connsiteX15" fmla="*/ 165291 w 170450"/>
                <a:gd name="connsiteY15" fmla="*/ 51157 h 201401"/>
                <a:gd name="connsiteX16" fmla="*/ 169695 w 170450"/>
                <a:gd name="connsiteY16" fmla="*/ 61688 h 201401"/>
                <a:gd name="connsiteX17" fmla="*/ 176742 w 170450"/>
                <a:gd name="connsiteY17" fmla="*/ 63004 h 201401"/>
                <a:gd name="connsiteX18" fmla="*/ 178064 w 170450"/>
                <a:gd name="connsiteY18" fmla="*/ 63004 h 201401"/>
                <a:gd name="connsiteX19" fmla="*/ 185551 w 170450"/>
                <a:gd name="connsiteY19" fmla="*/ 58617 h 201401"/>
                <a:gd name="connsiteX20" fmla="*/ 184230 w 170450"/>
                <a:gd name="connsiteY20" fmla="*/ 52912 h 201401"/>
                <a:gd name="connsiteX21" fmla="*/ 156482 w 170450"/>
                <a:gd name="connsiteY21" fmla="*/ 14738 h 201401"/>
                <a:gd name="connsiteX22" fmla="*/ 112878 w 170450"/>
                <a:gd name="connsiteY22" fmla="*/ 697 h 201401"/>
                <a:gd name="connsiteX23" fmla="*/ 43289 w 170450"/>
                <a:gd name="connsiteY23" fmla="*/ 30973 h 201401"/>
                <a:gd name="connsiteX24" fmla="*/ 15100 w 170450"/>
                <a:gd name="connsiteY24" fmla="*/ 101178 h 201401"/>
                <a:gd name="connsiteX25" fmla="*/ 149435 w 170450"/>
                <a:gd name="connsiteY25" fmla="*/ 126189 h 201401"/>
                <a:gd name="connsiteX26" fmla="*/ 107593 w 170450"/>
                <a:gd name="connsiteY26" fmla="*/ 185864 h 201401"/>
                <a:gd name="connsiteX27" fmla="*/ 106712 w 170450"/>
                <a:gd name="connsiteY27" fmla="*/ 185864 h 201401"/>
                <a:gd name="connsiteX28" fmla="*/ 99665 w 170450"/>
                <a:gd name="connsiteY28" fmla="*/ 185425 h 201401"/>
                <a:gd name="connsiteX29" fmla="*/ 88654 w 170450"/>
                <a:gd name="connsiteY29" fmla="*/ 181914 h 201401"/>
                <a:gd name="connsiteX30" fmla="*/ 75881 w 170450"/>
                <a:gd name="connsiteY30" fmla="*/ 172700 h 201401"/>
                <a:gd name="connsiteX31" fmla="*/ 65751 w 170450"/>
                <a:gd name="connsiteY31" fmla="*/ 154710 h 201401"/>
                <a:gd name="connsiteX32" fmla="*/ 58704 w 170450"/>
                <a:gd name="connsiteY32" fmla="*/ 125750 h 201401"/>
                <a:gd name="connsiteX33" fmla="*/ 58704 w 170450"/>
                <a:gd name="connsiteY33" fmla="*/ 122679 h 201401"/>
                <a:gd name="connsiteX34" fmla="*/ 149435 w 170450"/>
                <a:gd name="connsiteY34" fmla="*/ 122679 h 201401"/>
                <a:gd name="connsiteX35" fmla="*/ 149435 w 170450"/>
                <a:gd name="connsiteY35" fmla="*/ 126189 h 2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450" h="201401">
                  <a:moveTo>
                    <a:pt x="15100" y="101178"/>
                  </a:moveTo>
                  <a:cubicBezTo>
                    <a:pt x="15100" y="117267"/>
                    <a:pt x="18037" y="131893"/>
                    <a:pt x="23909" y="145057"/>
                  </a:cubicBezTo>
                  <a:cubicBezTo>
                    <a:pt x="29782" y="158220"/>
                    <a:pt x="37122" y="168897"/>
                    <a:pt x="45931" y="177088"/>
                  </a:cubicBezTo>
                  <a:cubicBezTo>
                    <a:pt x="54740" y="185279"/>
                    <a:pt x="64283" y="191422"/>
                    <a:pt x="74560" y="195517"/>
                  </a:cubicBezTo>
                  <a:cubicBezTo>
                    <a:pt x="84837" y="199612"/>
                    <a:pt x="94526" y="201806"/>
                    <a:pt x="103629" y="202098"/>
                  </a:cubicBezTo>
                  <a:cubicBezTo>
                    <a:pt x="119191" y="202098"/>
                    <a:pt x="132551" y="199466"/>
                    <a:pt x="143709" y="194200"/>
                  </a:cubicBezTo>
                  <a:cubicBezTo>
                    <a:pt x="154867" y="188935"/>
                    <a:pt x="163382" y="181622"/>
                    <a:pt x="169255" y="172261"/>
                  </a:cubicBezTo>
                  <a:cubicBezTo>
                    <a:pt x="175127" y="162901"/>
                    <a:pt x="179238" y="153540"/>
                    <a:pt x="181587" y="144179"/>
                  </a:cubicBezTo>
                  <a:cubicBezTo>
                    <a:pt x="183936" y="134819"/>
                    <a:pt x="185257" y="124434"/>
                    <a:pt x="185551" y="113026"/>
                  </a:cubicBezTo>
                  <a:cubicBezTo>
                    <a:pt x="185551" y="110978"/>
                    <a:pt x="184524" y="108930"/>
                    <a:pt x="182468" y="106883"/>
                  </a:cubicBezTo>
                  <a:lnTo>
                    <a:pt x="58264" y="106883"/>
                  </a:lnTo>
                  <a:lnTo>
                    <a:pt x="58264" y="100301"/>
                  </a:lnTo>
                  <a:cubicBezTo>
                    <a:pt x="58264" y="57008"/>
                    <a:pt x="72945" y="30681"/>
                    <a:pt x="102308" y="21320"/>
                  </a:cubicBezTo>
                  <a:cubicBezTo>
                    <a:pt x="108180" y="19565"/>
                    <a:pt x="114640" y="18687"/>
                    <a:pt x="121687" y="18687"/>
                  </a:cubicBezTo>
                  <a:cubicBezTo>
                    <a:pt x="134019" y="18687"/>
                    <a:pt x="144590" y="23368"/>
                    <a:pt x="153399" y="32728"/>
                  </a:cubicBezTo>
                  <a:cubicBezTo>
                    <a:pt x="158390" y="37701"/>
                    <a:pt x="162354" y="43844"/>
                    <a:pt x="165291" y="51157"/>
                  </a:cubicBezTo>
                  <a:lnTo>
                    <a:pt x="169695" y="61688"/>
                  </a:lnTo>
                  <a:cubicBezTo>
                    <a:pt x="170576" y="62566"/>
                    <a:pt x="172925" y="63004"/>
                    <a:pt x="176742" y="63004"/>
                  </a:cubicBezTo>
                  <a:lnTo>
                    <a:pt x="178064" y="63004"/>
                  </a:lnTo>
                  <a:cubicBezTo>
                    <a:pt x="183055" y="63004"/>
                    <a:pt x="185551" y="61542"/>
                    <a:pt x="185551" y="58617"/>
                  </a:cubicBezTo>
                  <a:cubicBezTo>
                    <a:pt x="185551" y="57446"/>
                    <a:pt x="185111" y="55545"/>
                    <a:pt x="184230" y="52912"/>
                  </a:cubicBezTo>
                  <a:cubicBezTo>
                    <a:pt x="178651" y="36824"/>
                    <a:pt x="169401" y="24099"/>
                    <a:pt x="156482" y="14738"/>
                  </a:cubicBezTo>
                  <a:cubicBezTo>
                    <a:pt x="143563" y="5378"/>
                    <a:pt x="129028" y="697"/>
                    <a:pt x="112878" y="697"/>
                  </a:cubicBezTo>
                  <a:cubicBezTo>
                    <a:pt x="84984" y="697"/>
                    <a:pt x="61787" y="10789"/>
                    <a:pt x="43289" y="30973"/>
                  </a:cubicBezTo>
                  <a:cubicBezTo>
                    <a:pt x="24790" y="51157"/>
                    <a:pt x="15394" y="74559"/>
                    <a:pt x="15100" y="101178"/>
                  </a:cubicBezTo>
                  <a:close/>
                  <a:moveTo>
                    <a:pt x="149435" y="126189"/>
                  </a:moveTo>
                  <a:cubicBezTo>
                    <a:pt x="146205" y="163632"/>
                    <a:pt x="132258" y="183523"/>
                    <a:pt x="107593" y="185864"/>
                  </a:cubicBezTo>
                  <a:lnTo>
                    <a:pt x="106712" y="185864"/>
                  </a:lnTo>
                  <a:cubicBezTo>
                    <a:pt x="104363" y="185864"/>
                    <a:pt x="102014" y="185717"/>
                    <a:pt x="99665" y="185425"/>
                  </a:cubicBezTo>
                  <a:cubicBezTo>
                    <a:pt x="97316" y="185132"/>
                    <a:pt x="93646" y="183962"/>
                    <a:pt x="88654" y="181914"/>
                  </a:cubicBezTo>
                  <a:cubicBezTo>
                    <a:pt x="83662" y="179867"/>
                    <a:pt x="79405" y="176795"/>
                    <a:pt x="75881" y="172700"/>
                  </a:cubicBezTo>
                  <a:cubicBezTo>
                    <a:pt x="72358" y="168605"/>
                    <a:pt x="68981" y="162608"/>
                    <a:pt x="65751" y="154710"/>
                  </a:cubicBezTo>
                  <a:cubicBezTo>
                    <a:pt x="62521" y="146812"/>
                    <a:pt x="60172" y="137159"/>
                    <a:pt x="58704" y="125750"/>
                  </a:cubicBezTo>
                  <a:lnTo>
                    <a:pt x="58704" y="122679"/>
                  </a:lnTo>
                  <a:lnTo>
                    <a:pt x="149435" y="122679"/>
                  </a:lnTo>
                  <a:lnTo>
                    <a:pt x="149435" y="126189"/>
                  </a:lnTo>
                  <a:close/>
                </a:path>
              </a:pathLst>
            </a:custGeom>
            <a:solidFill>
              <a:schemeClr val="bg1"/>
            </a:solidFill>
            <a:ln w="0" cap="flat">
              <a:noFill/>
              <a:prstDash val="solid"/>
              <a:miter/>
            </a:ln>
          </p:spPr>
          <p:txBody>
            <a:bodyPr rtlCol="0" anchor="ctr"/>
            <a:lstStyle/>
            <a:p>
              <a:endParaRPr lang="ja-JP" altLang="en-US"/>
            </a:p>
          </p:txBody>
        </p:sp>
        <p:sp>
          <p:nvSpPr>
            <p:cNvPr id="160" name="フリーフォーム: 図形 159">
              <a:extLst>
                <a:ext uri="{FF2B5EF4-FFF2-40B4-BE49-F238E27FC236}">
                  <a16:creationId xmlns:a16="http://schemas.microsoft.com/office/drawing/2014/main" id="{E1A16CFE-E6D1-44D1-A34C-883AF4C9215F}"/>
                </a:ext>
              </a:extLst>
            </p:cNvPr>
            <p:cNvSpPr/>
            <p:nvPr/>
          </p:nvSpPr>
          <p:spPr>
            <a:xfrm flipV="1">
              <a:off x="7694962" y="2142424"/>
              <a:ext cx="167808" cy="201430"/>
            </a:xfrm>
            <a:custGeom>
              <a:avLst/>
              <a:gdLst>
                <a:gd name="connsiteX0" fmla="*/ 163533 w 167808"/>
                <a:gd name="connsiteY0" fmla="*/ 139382 h 201430"/>
                <a:gd name="connsiteX1" fmla="*/ 154283 w 167808"/>
                <a:gd name="connsiteY1" fmla="*/ 139382 h 201430"/>
                <a:gd name="connsiteX2" fmla="*/ 138427 w 167808"/>
                <a:gd name="connsiteY2" fmla="*/ 145964 h 201430"/>
                <a:gd name="connsiteX3" fmla="*/ 131380 w 167808"/>
                <a:gd name="connsiteY3" fmla="*/ 162637 h 201430"/>
                <a:gd name="connsiteX4" fmla="*/ 137987 w 167808"/>
                <a:gd name="connsiteY4" fmla="*/ 179311 h 201430"/>
                <a:gd name="connsiteX5" fmla="*/ 140189 w 167808"/>
                <a:gd name="connsiteY5" fmla="*/ 181944 h 201430"/>
                <a:gd name="connsiteX6" fmla="*/ 135785 w 167808"/>
                <a:gd name="connsiteY6" fmla="*/ 182821 h 201430"/>
                <a:gd name="connsiteX7" fmla="*/ 114203 w 167808"/>
                <a:gd name="connsiteY7" fmla="*/ 184576 h 201430"/>
                <a:gd name="connsiteX8" fmla="*/ 78968 w 167808"/>
                <a:gd name="connsiteY8" fmla="*/ 170535 h 201430"/>
                <a:gd name="connsiteX9" fmla="*/ 58267 w 167808"/>
                <a:gd name="connsiteY9" fmla="*/ 101647 h 201430"/>
                <a:gd name="connsiteX10" fmla="*/ 71921 w 167808"/>
                <a:gd name="connsiteY10" fmla="*/ 45044 h 201430"/>
                <a:gd name="connsiteX11" fmla="*/ 120369 w 167808"/>
                <a:gd name="connsiteY11" fmla="*/ 18278 h 201430"/>
                <a:gd name="connsiteX12" fmla="*/ 149438 w 167808"/>
                <a:gd name="connsiteY12" fmla="*/ 29686 h 201430"/>
                <a:gd name="connsiteX13" fmla="*/ 165294 w 167808"/>
                <a:gd name="connsiteY13" fmla="*/ 56891 h 201430"/>
                <a:gd name="connsiteX14" fmla="*/ 167497 w 167808"/>
                <a:gd name="connsiteY14" fmla="*/ 61279 h 201430"/>
                <a:gd name="connsiteX15" fmla="*/ 174544 w 167808"/>
                <a:gd name="connsiteY15" fmla="*/ 62156 h 201430"/>
                <a:gd name="connsiteX16" fmla="*/ 180710 w 167808"/>
                <a:gd name="connsiteY16" fmla="*/ 62156 h 201430"/>
                <a:gd name="connsiteX17" fmla="*/ 183352 w 167808"/>
                <a:gd name="connsiteY17" fmla="*/ 58207 h 201430"/>
                <a:gd name="connsiteX18" fmla="*/ 181591 w 167808"/>
                <a:gd name="connsiteY18" fmla="*/ 51187 h 201430"/>
                <a:gd name="connsiteX19" fmla="*/ 174544 w 167808"/>
                <a:gd name="connsiteY19" fmla="*/ 36707 h 201430"/>
                <a:gd name="connsiteX20" fmla="*/ 161771 w 167808"/>
                <a:gd name="connsiteY20" fmla="*/ 20033 h 201430"/>
                <a:gd name="connsiteX21" fmla="*/ 140630 w 167808"/>
                <a:gd name="connsiteY21" fmla="*/ 6431 h 201430"/>
                <a:gd name="connsiteX22" fmla="*/ 110239 w 167808"/>
                <a:gd name="connsiteY22" fmla="*/ 727 h 201430"/>
                <a:gd name="connsiteX23" fmla="*/ 44173 w 167808"/>
                <a:gd name="connsiteY23" fmla="*/ 28809 h 201430"/>
                <a:gd name="connsiteX24" fmla="*/ 15544 w 167808"/>
                <a:gd name="connsiteY24" fmla="*/ 99453 h 201430"/>
                <a:gd name="connsiteX25" fmla="*/ 44173 w 167808"/>
                <a:gd name="connsiteY25" fmla="*/ 173607 h 201430"/>
                <a:gd name="connsiteX26" fmla="*/ 110680 w 167808"/>
                <a:gd name="connsiteY26" fmla="*/ 202128 h 201430"/>
                <a:gd name="connsiteX27" fmla="*/ 163533 w 167808"/>
                <a:gd name="connsiteY27" fmla="*/ 190281 h 201430"/>
                <a:gd name="connsiteX28" fmla="*/ 178508 w 167808"/>
                <a:gd name="connsiteY28" fmla="*/ 162199 h 201430"/>
                <a:gd name="connsiteX29" fmla="*/ 171020 w 167808"/>
                <a:gd name="connsiteY29" fmla="*/ 145964 h 20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7808" h="201430">
                  <a:moveTo>
                    <a:pt x="163533" y="139382"/>
                  </a:moveTo>
                  <a:cubicBezTo>
                    <a:pt x="163533" y="139382"/>
                    <a:pt x="160450" y="139382"/>
                    <a:pt x="154283" y="139382"/>
                  </a:cubicBezTo>
                  <a:cubicBezTo>
                    <a:pt x="148117" y="139382"/>
                    <a:pt x="142832" y="141576"/>
                    <a:pt x="138427" y="145964"/>
                  </a:cubicBezTo>
                  <a:cubicBezTo>
                    <a:pt x="134023" y="150351"/>
                    <a:pt x="131674" y="155910"/>
                    <a:pt x="131380" y="162637"/>
                  </a:cubicBezTo>
                  <a:cubicBezTo>
                    <a:pt x="131380" y="169365"/>
                    <a:pt x="133583" y="174923"/>
                    <a:pt x="137987" y="179311"/>
                  </a:cubicBezTo>
                  <a:cubicBezTo>
                    <a:pt x="139455" y="180774"/>
                    <a:pt x="140189" y="181651"/>
                    <a:pt x="140189" y="181944"/>
                  </a:cubicBezTo>
                  <a:cubicBezTo>
                    <a:pt x="140189" y="182236"/>
                    <a:pt x="138721" y="182529"/>
                    <a:pt x="135785" y="182821"/>
                  </a:cubicBezTo>
                  <a:cubicBezTo>
                    <a:pt x="128151" y="183992"/>
                    <a:pt x="120956" y="184576"/>
                    <a:pt x="114203" y="184576"/>
                  </a:cubicBezTo>
                  <a:cubicBezTo>
                    <a:pt x="99815" y="184576"/>
                    <a:pt x="88070" y="179896"/>
                    <a:pt x="78968" y="170535"/>
                  </a:cubicBezTo>
                  <a:cubicBezTo>
                    <a:pt x="65168" y="156787"/>
                    <a:pt x="58267" y="133824"/>
                    <a:pt x="58267" y="101647"/>
                  </a:cubicBezTo>
                  <a:cubicBezTo>
                    <a:pt x="58267" y="77660"/>
                    <a:pt x="62818" y="58792"/>
                    <a:pt x="71921" y="45044"/>
                  </a:cubicBezTo>
                  <a:cubicBezTo>
                    <a:pt x="83959" y="27200"/>
                    <a:pt x="100109" y="18278"/>
                    <a:pt x="120369" y="18278"/>
                  </a:cubicBezTo>
                  <a:cubicBezTo>
                    <a:pt x="132408" y="18278"/>
                    <a:pt x="142098" y="22081"/>
                    <a:pt x="149438" y="29686"/>
                  </a:cubicBezTo>
                  <a:cubicBezTo>
                    <a:pt x="156779" y="37292"/>
                    <a:pt x="162065" y="46360"/>
                    <a:pt x="165294" y="56891"/>
                  </a:cubicBezTo>
                  <a:cubicBezTo>
                    <a:pt x="165881" y="59231"/>
                    <a:pt x="166616" y="60694"/>
                    <a:pt x="167497" y="61279"/>
                  </a:cubicBezTo>
                  <a:cubicBezTo>
                    <a:pt x="168377" y="61863"/>
                    <a:pt x="170726" y="62156"/>
                    <a:pt x="174544" y="62156"/>
                  </a:cubicBezTo>
                  <a:lnTo>
                    <a:pt x="180710" y="62156"/>
                  </a:lnTo>
                  <a:cubicBezTo>
                    <a:pt x="182472" y="60401"/>
                    <a:pt x="183352" y="59085"/>
                    <a:pt x="183352" y="58207"/>
                  </a:cubicBezTo>
                  <a:cubicBezTo>
                    <a:pt x="183352" y="57037"/>
                    <a:pt x="182765" y="54697"/>
                    <a:pt x="181591" y="51187"/>
                  </a:cubicBezTo>
                  <a:cubicBezTo>
                    <a:pt x="180416" y="47676"/>
                    <a:pt x="178067" y="42850"/>
                    <a:pt x="174544" y="36707"/>
                  </a:cubicBezTo>
                  <a:cubicBezTo>
                    <a:pt x="171020" y="30564"/>
                    <a:pt x="166762" y="25006"/>
                    <a:pt x="161771" y="20033"/>
                  </a:cubicBezTo>
                  <a:cubicBezTo>
                    <a:pt x="156779" y="15060"/>
                    <a:pt x="149732" y="10526"/>
                    <a:pt x="140630" y="6431"/>
                  </a:cubicBezTo>
                  <a:cubicBezTo>
                    <a:pt x="131527" y="2335"/>
                    <a:pt x="121397" y="434"/>
                    <a:pt x="110239" y="727"/>
                  </a:cubicBezTo>
                  <a:cubicBezTo>
                    <a:pt x="84987" y="727"/>
                    <a:pt x="62965" y="10087"/>
                    <a:pt x="44173" y="28809"/>
                  </a:cubicBezTo>
                  <a:cubicBezTo>
                    <a:pt x="25381" y="47530"/>
                    <a:pt x="15838" y="71078"/>
                    <a:pt x="15544" y="99453"/>
                  </a:cubicBezTo>
                  <a:cubicBezTo>
                    <a:pt x="15544" y="129875"/>
                    <a:pt x="25087" y="154593"/>
                    <a:pt x="44173" y="173607"/>
                  </a:cubicBezTo>
                  <a:cubicBezTo>
                    <a:pt x="63259" y="192621"/>
                    <a:pt x="85428" y="202128"/>
                    <a:pt x="110680" y="202128"/>
                  </a:cubicBezTo>
                  <a:cubicBezTo>
                    <a:pt x="135931" y="202128"/>
                    <a:pt x="153549" y="198179"/>
                    <a:pt x="163533" y="190281"/>
                  </a:cubicBezTo>
                  <a:cubicBezTo>
                    <a:pt x="173516" y="182383"/>
                    <a:pt x="178508" y="173022"/>
                    <a:pt x="178508" y="162199"/>
                  </a:cubicBezTo>
                  <a:cubicBezTo>
                    <a:pt x="178508" y="155471"/>
                    <a:pt x="176012" y="150059"/>
                    <a:pt x="171020" y="145964"/>
                  </a:cubicBezTo>
                  <a:close/>
                </a:path>
              </a:pathLst>
            </a:custGeom>
            <a:solidFill>
              <a:schemeClr val="bg1"/>
            </a:solidFill>
            <a:ln w="0" cap="flat">
              <a:noFill/>
              <a:prstDash val="solid"/>
              <a:miter/>
            </a:ln>
          </p:spPr>
          <p:txBody>
            <a:bodyPr rtlCol="0" anchor="ctr"/>
            <a:lstStyle/>
            <a:p>
              <a:endParaRPr lang="ja-JP" altLang="en-US"/>
            </a:p>
          </p:txBody>
        </p:sp>
        <p:sp>
          <p:nvSpPr>
            <p:cNvPr id="161" name="フリーフォーム: 図形 160">
              <a:extLst>
                <a:ext uri="{FF2B5EF4-FFF2-40B4-BE49-F238E27FC236}">
                  <a16:creationId xmlns:a16="http://schemas.microsoft.com/office/drawing/2014/main" id="{0DF1EC00-21E0-51EB-72FE-21CEF0A776BD}"/>
                </a:ext>
              </a:extLst>
            </p:cNvPr>
            <p:cNvSpPr/>
            <p:nvPr/>
          </p:nvSpPr>
          <p:spPr>
            <a:xfrm flipV="1">
              <a:off x="7887875" y="2142424"/>
              <a:ext cx="195115" cy="200962"/>
            </a:xfrm>
            <a:custGeom>
              <a:avLst/>
              <a:gdLst>
                <a:gd name="connsiteX0" fmla="*/ 15988 w 195115"/>
                <a:gd name="connsiteY0" fmla="*/ 98984 h 200962"/>
                <a:gd name="connsiteX1" fmla="*/ 44617 w 195115"/>
                <a:gd name="connsiteY1" fmla="*/ 170944 h 200962"/>
                <a:gd name="connsiteX2" fmla="*/ 113766 w 195115"/>
                <a:gd name="connsiteY2" fmla="*/ 201659 h 200962"/>
                <a:gd name="connsiteX3" fmla="*/ 182035 w 195115"/>
                <a:gd name="connsiteY3" fmla="*/ 171821 h 200962"/>
                <a:gd name="connsiteX4" fmla="*/ 211104 w 195115"/>
                <a:gd name="connsiteY4" fmla="*/ 99422 h 200962"/>
                <a:gd name="connsiteX5" fmla="*/ 182916 w 195115"/>
                <a:gd name="connsiteY5" fmla="*/ 29217 h 200962"/>
                <a:gd name="connsiteX6" fmla="*/ 113766 w 195115"/>
                <a:gd name="connsiteY6" fmla="*/ 696 h 200962"/>
                <a:gd name="connsiteX7" fmla="*/ 43736 w 195115"/>
                <a:gd name="connsiteY7" fmla="*/ 30095 h 200962"/>
                <a:gd name="connsiteX8" fmla="*/ 15988 w 195115"/>
                <a:gd name="connsiteY8" fmla="*/ 98984 h 200962"/>
                <a:gd name="connsiteX9" fmla="*/ 113766 w 195115"/>
                <a:gd name="connsiteY9" fmla="*/ 18248 h 200962"/>
                <a:gd name="connsiteX10" fmla="*/ 167500 w 195115"/>
                <a:gd name="connsiteY10" fmla="*/ 89769 h 200962"/>
                <a:gd name="connsiteX11" fmla="*/ 167500 w 195115"/>
                <a:gd name="connsiteY11" fmla="*/ 103810 h 200962"/>
                <a:gd name="connsiteX12" fmla="*/ 167500 w 195115"/>
                <a:gd name="connsiteY12" fmla="*/ 114780 h 200962"/>
                <a:gd name="connsiteX13" fmla="*/ 167060 w 195115"/>
                <a:gd name="connsiteY13" fmla="*/ 131453 h 200962"/>
                <a:gd name="connsiteX14" fmla="*/ 163977 w 195115"/>
                <a:gd name="connsiteY14" fmla="*/ 148127 h 200962"/>
                <a:gd name="connsiteX15" fmla="*/ 156930 w 195115"/>
                <a:gd name="connsiteY15" fmla="*/ 163923 h 200962"/>
                <a:gd name="connsiteX16" fmla="*/ 143276 w 195115"/>
                <a:gd name="connsiteY16" fmla="*/ 176209 h 200962"/>
                <a:gd name="connsiteX17" fmla="*/ 121694 w 195115"/>
                <a:gd name="connsiteY17" fmla="*/ 184985 h 200962"/>
                <a:gd name="connsiteX18" fmla="*/ 114647 w 195115"/>
                <a:gd name="connsiteY18" fmla="*/ 185424 h 200962"/>
                <a:gd name="connsiteX19" fmla="*/ 89542 w 195115"/>
                <a:gd name="connsiteY19" fmla="*/ 180158 h 200962"/>
                <a:gd name="connsiteX20" fmla="*/ 64877 w 195115"/>
                <a:gd name="connsiteY20" fmla="*/ 153393 h 200962"/>
                <a:gd name="connsiteX21" fmla="*/ 59152 w 195115"/>
                <a:gd name="connsiteY21" fmla="*/ 113025 h 200962"/>
                <a:gd name="connsiteX22" fmla="*/ 59152 w 195115"/>
                <a:gd name="connsiteY22" fmla="*/ 104249 h 200962"/>
                <a:gd name="connsiteX23" fmla="*/ 67520 w 195115"/>
                <a:gd name="connsiteY23" fmla="*/ 45013 h 200962"/>
                <a:gd name="connsiteX24" fmla="*/ 113766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15988" y="98984"/>
                  </a:moveTo>
                  <a:cubicBezTo>
                    <a:pt x="15988" y="126773"/>
                    <a:pt x="25531" y="150760"/>
                    <a:pt x="44617" y="170944"/>
                  </a:cubicBezTo>
                  <a:cubicBezTo>
                    <a:pt x="63703" y="191128"/>
                    <a:pt x="86753" y="201366"/>
                    <a:pt x="113766" y="201659"/>
                  </a:cubicBezTo>
                  <a:cubicBezTo>
                    <a:pt x="140193" y="201659"/>
                    <a:pt x="162949" y="191713"/>
                    <a:pt x="182035" y="171821"/>
                  </a:cubicBezTo>
                  <a:cubicBezTo>
                    <a:pt x="201120" y="151930"/>
                    <a:pt x="210810" y="127797"/>
                    <a:pt x="211104" y="99422"/>
                  </a:cubicBezTo>
                  <a:cubicBezTo>
                    <a:pt x="211104" y="71633"/>
                    <a:pt x="201708" y="48231"/>
                    <a:pt x="182916" y="29217"/>
                  </a:cubicBezTo>
                  <a:cubicBezTo>
                    <a:pt x="164123" y="10203"/>
                    <a:pt x="141074" y="696"/>
                    <a:pt x="113766" y="696"/>
                  </a:cubicBezTo>
                  <a:cubicBezTo>
                    <a:pt x="85284" y="696"/>
                    <a:pt x="61941" y="10496"/>
                    <a:pt x="43736" y="30095"/>
                  </a:cubicBezTo>
                  <a:cubicBezTo>
                    <a:pt x="25531" y="49694"/>
                    <a:pt x="16282" y="72657"/>
                    <a:pt x="15988" y="98984"/>
                  </a:cubicBezTo>
                  <a:close/>
                  <a:moveTo>
                    <a:pt x="113766" y="18248"/>
                  </a:moveTo>
                  <a:cubicBezTo>
                    <a:pt x="149589" y="18248"/>
                    <a:pt x="167500" y="42088"/>
                    <a:pt x="167500" y="89769"/>
                  </a:cubicBezTo>
                  <a:lnTo>
                    <a:pt x="167500" y="103810"/>
                  </a:lnTo>
                  <a:lnTo>
                    <a:pt x="167500" y="114780"/>
                  </a:lnTo>
                  <a:cubicBezTo>
                    <a:pt x="167500" y="121215"/>
                    <a:pt x="167353" y="126773"/>
                    <a:pt x="167060" y="131453"/>
                  </a:cubicBezTo>
                  <a:cubicBezTo>
                    <a:pt x="166766" y="136134"/>
                    <a:pt x="165738" y="141692"/>
                    <a:pt x="163977" y="148127"/>
                  </a:cubicBezTo>
                  <a:cubicBezTo>
                    <a:pt x="162215" y="154563"/>
                    <a:pt x="159866" y="159828"/>
                    <a:pt x="156930" y="163923"/>
                  </a:cubicBezTo>
                  <a:cubicBezTo>
                    <a:pt x="153993" y="168019"/>
                    <a:pt x="149442" y="172114"/>
                    <a:pt x="143276" y="176209"/>
                  </a:cubicBezTo>
                  <a:cubicBezTo>
                    <a:pt x="137110" y="180304"/>
                    <a:pt x="129916" y="183230"/>
                    <a:pt x="121694" y="184985"/>
                  </a:cubicBezTo>
                  <a:cubicBezTo>
                    <a:pt x="120226" y="185278"/>
                    <a:pt x="117877" y="185424"/>
                    <a:pt x="114647" y="185424"/>
                  </a:cubicBezTo>
                  <a:cubicBezTo>
                    <a:pt x="105838" y="185424"/>
                    <a:pt x="97470" y="183669"/>
                    <a:pt x="89542" y="180158"/>
                  </a:cubicBezTo>
                  <a:cubicBezTo>
                    <a:pt x="76916" y="173723"/>
                    <a:pt x="68695" y="164801"/>
                    <a:pt x="64877" y="153393"/>
                  </a:cubicBezTo>
                  <a:cubicBezTo>
                    <a:pt x="61060" y="141984"/>
                    <a:pt x="59152" y="128528"/>
                    <a:pt x="59152" y="113025"/>
                  </a:cubicBezTo>
                  <a:lnTo>
                    <a:pt x="59152" y="104249"/>
                  </a:lnTo>
                  <a:cubicBezTo>
                    <a:pt x="59152" y="76167"/>
                    <a:pt x="61941" y="56422"/>
                    <a:pt x="67520" y="45013"/>
                  </a:cubicBezTo>
                  <a:cubicBezTo>
                    <a:pt x="76916" y="27169"/>
                    <a:pt x="92331" y="18248"/>
                    <a:pt x="113766" y="18248"/>
                  </a:cubicBezTo>
                  <a:close/>
                </a:path>
              </a:pathLst>
            </a:custGeom>
            <a:solidFill>
              <a:schemeClr val="bg1"/>
            </a:solidFill>
            <a:ln w="0" cap="flat">
              <a:noFill/>
              <a:prstDash val="solid"/>
              <a:miter/>
            </a:ln>
          </p:spPr>
          <p:txBody>
            <a:bodyPr rtlCol="0" anchor="ctr"/>
            <a:lstStyle/>
            <a:p>
              <a:endParaRPr lang="ja-JP" altLang="en-US"/>
            </a:p>
          </p:txBody>
        </p:sp>
        <p:sp>
          <p:nvSpPr>
            <p:cNvPr id="162" name="フリーフォーム: 図形 161">
              <a:extLst>
                <a:ext uri="{FF2B5EF4-FFF2-40B4-BE49-F238E27FC236}">
                  <a16:creationId xmlns:a16="http://schemas.microsoft.com/office/drawing/2014/main" id="{E675B2D8-00E6-87AC-B023-5F416FA2EB68}"/>
                </a:ext>
              </a:extLst>
            </p:cNvPr>
            <p:cNvSpPr/>
            <p:nvPr/>
          </p:nvSpPr>
          <p:spPr>
            <a:xfrm flipV="1">
              <a:off x="8107215" y="2034337"/>
              <a:ext cx="104384" cy="304661"/>
            </a:xfrm>
            <a:custGeom>
              <a:avLst/>
              <a:gdLst>
                <a:gd name="connsiteX0" fmla="*/ 23535 w 104384"/>
                <a:gd name="connsiteY0" fmla="*/ 20624 h 304661"/>
                <a:gd name="connsiteX1" fmla="*/ 29702 w 104384"/>
                <a:gd name="connsiteY1" fmla="*/ 20624 h 304661"/>
                <a:gd name="connsiteX2" fmla="*/ 50402 w 104384"/>
                <a:gd name="connsiteY2" fmla="*/ 26767 h 304661"/>
                <a:gd name="connsiteX3" fmla="*/ 50402 w 104384"/>
                <a:gd name="connsiteY3" fmla="*/ 30277 h 304661"/>
                <a:gd name="connsiteX4" fmla="*/ 50402 w 104384"/>
                <a:gd name="connsiteY4" fmla="*/ 40369 h 304661"/>
                <a:gd name="connsiteX5" fmla="*/ 50402 w 104384"/>
                <a:gd name="connsiteY5" fmla="*/ 54849 h 304661"/>
                <a:gd name="connsiteX6" fmla="*/ 50843 w 104384"/>
                <a:gd name="connsiteY6" fmla="*/ 73717 h 304661"/>
                <a:gd name="connsiteX7" fmla="*/ 50843 w 104384"/>
                <a:gd name="connsiteY7" fmla="*/ 95656 h 304661"/>
                <a:gd name="connsiteX8" fmla="*/ 50843 w 104384"/>
                <a:gd name="connsiteY8" fmla="*/ 119789 h 304661"/>
                <a:gd name="connsiteX9" fmla="*/ 50843 w 104384"/>
                <a:gd name="connsiteY9" fmla="*/ 144799 h 304661"/>
                <a:gd name="connsiteX10" fmla="*/ 50843 w 104384"/>
                <a:gd name="connsiteY10" fmla="*/ 179024 h 304661"/>
                <a:gd name="connsiteX11" fmla="*/ 50843 w 104384"/>
                <a:gd name="connsiteY11" fmla="*/ 211933 h 304661"/>
                <a:gd name="connsiteX12" fmla="*/ 50843 w 104384"/>
                <a:gd name="connsiteY12" fmla="*/ 238260 h 304661"/>
                <a:gd name="connsiteX13" fmla="*/ 50402 w 104384"/>
                <a:gd name="connsiteY13" fmla="*/ 257567 h 304661"/>
                <a:gd name="connsiteX14" fmla="*/ 50402 w 104384"/>
                <a:gd name="connsiteY14" fmla="*/ 265026 h 304661"/>
                <a:gd name="connsiteX15" fmla="*/ 44236 w 104384"/>
                <a:gd name="connsiteY15" fmla="*/ 275995 h 304661"/>
                <a:gd name="connsiteX16" fmla="*/ 24416 w 104384"/>
                <a:gd name="connsiteY16" fmla="*/ 279944 h 304661"/>
                <a:gd name="connsiteX17" fmla="*/ 16488 w 104384"/>
                <a:gd name="connsiteY17" fmla="*/ 279944 h 304661"/>
                <a:gd name="connsiteX18" fmla="*/ 16488 w 104384"/>
                <a:gd name="connsiteY18" fmla="*/ 290036 h 304661"/>
                <a:gd name="connsiteX19" fmla="*/ 17369 w 104384"/>
                <a:gd name="connsiteY19" fmla="*/ 300128 h 304661"/>
                <a:gd name="connsiteX20" fmla="*/ 21774 w 104384"/>
                <a:gd name="connsiteY20" fmla="*/ 300567 h 304661"/>
                <a:gd name="connsiteX21" fmla="*/ 34546 w 104384"/>
                <a:gd name="connsiteY21" fmla="*/ 301445 h 304661"/>
                <a:gd name="connsiteX22" fmla="*/ 50843 w 104384"/>
                <a:gd name="connsiteY22" fmla="*/ 302322 h 304661"/>
                <a:gd name="connsiteX23" fmla="*/ 67139 w 104384"/>
                <a:gd name="connsiteY23" fmla="*/ 303200 h 304661"/>
                <a:gd name="connsiteX24" fmla="*/ 80352 w 104384"/>
                <a:gd name="connsiteY24" fmla="*/ 304516 h 304661"/>
                <a:gd name="connsiteX25" fmla="*/ 85197 w 104384"/>
                <a:gd name="connsiteY25" fmla="*/ 304955 h 304661"/>
                <a:gd name="connsiteX26" fmla="*/ 86518 w 104384"/>
                <a:gd name="connsiteY26" fmla="*/ 304955 h 304661"/>
                <a:gd name="connsiteX27" fmla="*/ 86518 w 104384"/>
                <a:gd name="connsiteY27" fmla="*/ 166739 h 304661"/>
                <a:gd name="connsiteX28" fmla="*/ 86959 w 104384"/>
                <a:gd name="connsiteY28" fmla="*/ 26767 h 304661"/>
                <a:gd name="connsiteX29" fmla="*/ 92244 w 104384"/>
                <a:gd name="connsiteY29" fmla="*/ 21940 h 304661"/>
                <a:gd name="connsiteX30" fmla="*/ 113826 w 104384"/>
                <a:gd name="connsiteY30" fmla="*/ 20624 h 304661"/>
                <a:gd name="connsiteX31" fmla="*/ 120873 w 104384"/>
                <a:gd name="connsiteY31" fmla="*/ 20624 h 304661"/>
                <a:gd name="connsiteX32" fmla="*/ 120873 w 104384"/>
                <a:gd name="connsiteY32" fmla="*/ 440 h 304661"/>
                <a:gd name="connsiteX33" fmla="*/ 117349 w 104384"/>
                <a:gd name="connsiteY33" fmla="*/ 440 h 304661"/>
                <a:gd name="connsiteX34" fmla="*/ 107219 w 104384"/>
                <a:gd name="connsiteY34" fmla="*/ 879 h 304661"/>
                <a:gd name="connsiteX35" fmla="*/ 85638 w 104384"/>
                <a:gd name="connsiteY35" fmla="*/ 1317 h 304661"/>
                <a:gd name="connsiteX36" fmla="*/ 68901 w 104384"/>
                <a:gd name="connsiteY36" fmla="*/ 1756 h 304661"/>
                <a:gd name="connsiteX37" fmla="*/ 52164 w 104384"/>
                <a:gd name="connsiteY37" fmla="*/ 1756 h 304661"/>
                <a:gd name="connsiteX38" fmla="*/ 30142 w 104384"/>
                <a:gd name="connsiteY38" fmla="*/ 879 h 304661"/>
                <a:gd name="connsiteX39" fmla="*/ 20012 w 104384"/>
                <a:gd name="connsiteY39" fmla="*/ 440 h 304661"/>
                <a:gd name="connsiteX40" fmla="*/ 16488 w 104384"/>
                <a:gd name="connsiteY40" fmla="*/ 440 h 304661"/>
                <a:gd name="connsiteX41" fmla="*/ 16488 w 104384"/>
                <a:gd name="connsiteY41" fmla="*/ 20624 h 304661"/>
                <a:gd name="connsiteX42" fmla="*/ 23535 w 104384"/>
                <a:gd name="connsiteY42" fmla="*/ 20624 h 30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4384" h="304661">
                  <a:moveTo>
                    <a:pt x="23535" y="20624"/>
                  </a:moveTo>
                  <a:lnTo>
                    <a:pt x="29702" y="20624"/>
                  </a:lnTo>
                  <a:cubicBezTo>
                    <a:pt x="41153" y="20624"/>
                    <a:pt x="48053" y="22672"/>
                    <a:pt x="50402" y="26767"/>
                  </a:cubicBezTo>
                  <a:lnTo>
                    <a:pt x="50402" y="30277"/>
                  </a:lnTo>
                  <a:cubicBezTo>
                    <a:pt x="50402" y="32910"/>
                    <a:pt x="50402" y="36274"/>
                    <a:pt x="50402" y="40369"/>
                  </a:cubicBezTo>
                  <a:cubicBezTo>
                    <a:pt x="50402" y="44464"/>
                    <a:pt x="50402" y="49291"/>
                    <a:pt x="50402" y="54849"/>
                  </a:cubicBezTo>
                  <a:cubicBezTo>
                    <a:pt x="50402" y="60407"/>
                    <a:pt x="50549" y="66696"/>
                    <a:pt x="50843" y="73717"/>
                  </a:cubicBezTo>
                  <a:cubicBezTo>
                    <a:pt x="51136" y="80737"/>
                    <a:pt x="51136" y="88050"/>
                    <a:pt x="50843" y="95656"/>
                  </a:cubicBezTo>
                  <a:cubicBezTo>
                    <a:pt x="50549" y="103261"/>
                    <a:pt x="50549" y="111306"/>
                    <a:pt x="50843" y="119789"/>
                  </a:cubicBezTo>
                  <a:cubicBezTo>
                    <a:pt x="51136" y="128272"/>
                    <a:pt x="51136" y="136609"/>
                    <a:pt x="50843" y="144799"/>
                  </a:cubicBezTo>
                  <a:cubicBezTo>
                    <a:pt x="50843" y="155623"/>
                    <a:pt x="50843" y="167031"/>
                    <a:pt x="50843" y="179024"/>
                  </a:cubicBezTo>
                  <a:cubicBezTo>
                    <a:pt x="50843" y="191018"/>
                    <a:pt x="50843" y="201987"/>
                    <a:pt x="50843" y="211933"/>
                  </a:cubicBezTo>
                  <a:cubicBezTo>
                    <a:pt x="50843" y="221879"/>
                    <a:pt x="50843" y="230655"/>
                    <a:pt x="50843" y="238260"/>
                  </a:cubicBezTo>
                  <a:cubicBezTo>
                    <a:pt x="50843" y="245866"/>
                    <a:pt x="50696" y="252301"/>
                    <a:pt x="50402" y="257567"/>
                  </a:cubicBezTo>
                  <a:cubicBezTo>
                    <a:pt x="50109" y="262832"/>
                    <a:pt x="50109" y="265319"/>
                    <a:pt x="50402" y="265026"/>
                  </a:cubicBezTo>
                  <a:cubicBezTo>
                    <a:pt x="49521" y="270584"/>
                    <a:pt x="47466" y="274240"/>
                    <a:pt x="44236" y="275995"/>
                  </a:cubicBezTo>
                  <a:cubicBezTo>
                    <a:pt x="41006" y="277751"/>
                    <a:pt x="34400" y="279067"/>
                    <a:pt x="24416" y="279944"/>
                  </a:cubicBezTo>
                  <a:lnTo>
                    <a:pt x="16488" y="279944"/>
                  </a:lnTo>
                  <a:lnTo>
                    <a:pt x="16488" y="290036"/>
                  </a:lnTo>
                  <a:cubicBezTo>
                    <a:pt x="16488" y="296764"/>
                    <a:pt x="16782" y="300128"/>
                    <a:pt x="17369" y="300128"/>
                  </a:cubicBezTo>
                  <a:lnTo>
                    <a:pt x="21774" y="300567"/>
                  </a:lnTo>
                  <a:cubicBezTo>
                    <a:pt x="24710" y="300860"/>
                    <a:pt x="28967" y="301152"/>
                    <a:pt x="34546" y="301445"/>
                  </a:cubicBezTo>
                  <a:cubicBezTo>
                    <a:pt x="40125" y="301738"/>
                    <a:pt x="45557" y="302030"/>
                    <a:pt x="50843" y="302322"/>
                  </a:cubicBezTo>
                  <a:cubicBezTo>
                    <a:pt x="55834" y="302615"/>
                    <a:pt x="61267" y="302907"/>
                    <a:pt x="67139" y="303200"/>
                  </a:cubicBezTo>
                  <a:cubicBezTo>
                    <a:pt x="73011" y="303493"/>
                    <a:pt x="77416" y="303931"/>
                    <a:pt x="80352" y="304516"/>
                  </a:cubicBezTo>
                  <a:cubicBezTo>
                    <a:pt x="83289" y="305101"/>
                    <a:pt x="84903" y="305248"/>
                    <a:pt x="85197" y="304955"/>
                  </a:cubicBezTo>
                  <a:lnTo>
                    <a:pt x="86518" y="304955"/>
                  </a:lnTo>
                  <a:lnTo>
                    <a:pt x="86518" y="166739"/>
                  </a:lnTo>
                  <a:cubicBezTo>
                    <a:pt x="86518" y="74009"/>
                    <a:pt x="86665" y="27352"/>
                    <a:pt x="86959" y="26767"/>
                  </a:cubicBezTo>
                  <a:cubicBezTo>
                    <a:pt x="88134" y="24427"/>
                    <a:pt x="89895" y="22818"/>
                    <a:pt x="92244" y="21940"/>
                  </a:cubicBezTo>
                  <a:cubicBezTo>
                    <a:pt x="98410" y="21063"/>
                    <a:pt x="105604" y="20624"/>
                    <a:pt x="113826" y="20624"/>
                  </a:cubicBezTo>
                  <a:lnTo>
                    <a:pt x="120873" y="20624"/>
                  </a:lnTo>
                  <a:lnTo>
                    <a:pt x="120873" y="440"/>
                  </a:lnTo>
                  <a:lnTo>
                    <a:pt x="117349" y="440"/>
                  </a:lnTo>
                  <a:lnTo>
                    <a:pt x="107219" y="879"/>
                  </a:lnTo>
                  <a:cubicBezTo>
                    <a:pt x="100466" y="1171"/>
                    <a:pt x="93272" y="1317"/>
                    <a:pt x="85638" y="1317"/>
                  </a:cubicBezTo>
                  <a:cubicBezTo>
                    <a:pt x="78003" y="1317"/>
                    <a:pt x="72424" y="1464"/>
                    <a:pt x="68901" y="1756"/>
                  </a:cubicBezTo>
                  <a:cubicBezTo>
                    <a:pt x="65377" y="2049"/>
                    <a:pt x="59798" y="2049"/>
                    <a:pt x="52164" y="1756"/>
                  </a:cubicBezTo>
                  <a:cubicBezTo>
                    <a:pt x="44530" y="1464"/>
                    <a:pt x="37189" y="1171"/>
                    <a:pt x="30142" y="879"/>
                  </a:cubicBezTo>
                  <a:lnTo>
                    <a:pt x="20012" y="440"/>
                  </a:lnTo>
                  <a:lnTo>
                    <a:pt x="16488" y="440"/>
                  </a:lnTo>
                  <a:lnTo>
                    <a:pt x="16488" y="20624"/>
                  </a:lnTo>
                  <a:lnTo>
                    <a:pt x="23535" y="20624"/>
                  </a:lnTo>
                  <a:close/>
                </a:path>
              </a:pathLst>
            </a:custGeom>
            <a:solidFill>
              <a:schemeClr val="bg1"/>
            </a:solidFill>
            <a:ln w="0" cap="flat">
              <a:noFill/>
              <a:prstDash val="solid"/>
              <a:miter/>
            </a:ln>
          </p:spPr>
          <p:txBody>
            <a:bodyPr rtlCol="0" anchor="ctr"/>
            <a:lstStyle/>
            <a:p>
              <a:endParaRPr lang="ja-JP" altLang="en-US"/>
            </a:p>
          </p:txBody>
        </p:sp>
        <p:sp>
          <p:nvSpPr>
            <p:cNvPr id="163" name="フリーフォーム: 図形 162">
              <a:extLst>
                <a:ext uri="{FF2B5EF4-FFF2-40B4-BE49-F238E27FC236}">
                  <a16:creationId xmlns:a16="http://schemas.microsoft.com/office/drawing/2014/main" id="{0F9112AF-C458-25E6-3B58-71D5C8943289}"/>
                </a:ext>
              </a:extLst>
            </p:cNvPr>
            <p:cNvSpPr/>
            <p:nvPr/>
          </p:nvSpPr>
          <p:spPr>
            <a:xfrm flipV="1">
              <a:off x="8230538" y="2142424"/>
              <a:ext cx="195115" cy="200962"/>
            </a:xfrm>
            <a:custGeom>
              <a:avLst/>
              <a:gdLst>
                <a:gd name="connsiteX0" fmla="*/ 16766 w 195115"/>
                <a:gd name="connsiteY0" fmla="*/ 98984 h 200962"/>
                <a:gd name="connsiteX1" fmla="*/ 45395 w 195115"/>
                <a:gd name="connsiteY1" fmla="*/ 170944 h 200962"/>
                <a:gd name="connsiteX2" fmla="*/ 114544 w 195115"/>
                <a:gd name="connsiteY2" fmla="*/ 201659 h 200962"/>
                <a:gd name="connsiteX3" fmla="*/ 182813 w 195115"/>
                <a:gd name="connsiteY3" fmla="*/ 171821 h 200962"/>
                <a:gd name="connsiteX4" fmla="*/ 211882 w 195115"/>
                <a:gd name="connsiteY4" fmla="*/ 99422 h 200962"/>
                <a:gd name="connsiteX5" fmla="*/ 183694 w 195115"/>
                <a:gd name="connsiteY5" fmla="*/ 29217 h 200962"/>
                <a:gd name="connsiteX6" fmla="*/ 114544 w 195115"/>
                <a:gd name="connsiteY6" fmla="*/ 696 h 200962"/>
                <a:gd name="connsiteX7" fmla="*/ 44514 w 195115"/>
                <a:gd name="connsiteY7" fmla="*/ 30095 h 200962"/>
                <a:gd name="connsiteX8" fmla="*/ 16766 w 195115"/>
                <a:gd name="connsiteY8" fmla="*/ 98984 h 200962"/>
                <a:gd name="connsiteX9" fmla="*/ 114544 w 195115"/>
                <a:gd name="connsiteY9" fmla="*/ 18248 h 200962"/>
                <a:gd name="connsiteX10" fmla="*/ 168278 w 195115"/>
                <a:gd name="connsiteY10" fmla="*/ 89769 h 200962"/>
                <a:gd name="connsiteX11" fmla="*/ 168278 w 195115"/>
                <a:gd name="connsiteY11" fmla="*/ 103810 h 200962"/>
                <a:gd name="connsiteX12" fmla="*/ 168278 w 195115"/>
                <a:gd name="connsiteY12" fmla="*/ 114780 h 200962"/>
                <a:gd name="connsiteX13" fmla="*/ 167838 w 195115"/>
                <a:gd name="connsiteY13" fmla="*/ 131453 h 200962"/>
                <a:gd name="connsiteX14" fmla="*/ 164755 w 195115"/>
                <a:gd name="connsiteY14" fmla="*/ 148127 h 200962"/>
                <a:gd name="connsiteX15" fmla="*/ 157708 w 195115"/>
                <a:gd name="connsiteY15" fmla="*/ 163923 h 200962"/>
                <a:gd name="connsiteX16" fmla="*/ 144054 w 195115"/>
                <a:gd name="connsiteY16" fmla="*/ 176209 h 200962"/>
                <a:gd name="connsiteX17" fmla="*/ 122472 w 195115"/>
                <a:gd name="connsiteY17" fmla="*/ 184985 h 200962"/>
                <a:gd name="connsiteX18" fmla="*/ 115425 w 195115"/>
                <a:gd name="connsiteY18" fmla="*/ 185424 h 200962"/>
                <a:gd name="connsiteX19" fmla="*/ 90320 w 195115"/>
                <a:gd name="connsiteY19" fmla="*/ 180158 h 200962"/>
                <a:gd name="connsiteX20" fmla="*/ 65655 w 195115"/>
                <a:gd name="connsiteY20" fmla="*/ 153393 h 200962"/>
                <a:gd name="connsiteX21" fmla="*/ 59930 w 195115"/>
                <a:gd name="connsiteY21" fmla="*/ 113025 h 200962"/>
                <a:gd name="connsiteX22" fmla="*/ 59930 w 195115"/>
                <a:gd name="connsiteY22" fmla="*/ 104249 h 200962"/>
                <a:gd name="connsiteX23" fmla="*/ 68298 w 195115"/>
                <a:gd name="connsiteY23" fmla="*/ 45013 h 200962"/>
                <a:gd name="connsiteX24" fmla="*/ 114544 w 195115"/>
                <a:gd name="connsiteY24" fmla="*/ 18248 h 2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5115" h="200962">
                  <a:moveTo>
                    <a:pt x="16766" y="98984"/>
                  </a:moveTo>
                  <a:cubicBezTo>
                    <a:pt x="16766" y="126773"/>
                    <a:pt x="26309" y="150760"/>
                    <a:pt x="45395" y="170944"/>
                  </a:cubicBezTo>
                  <a:cubicBezTo>
                    <a:pt x="64481" y="191128"/>
                    <a:pt x="87531" y="201366"/>
                    <a:pt x="114544" y="201659"/>
                  </a:cubicBezTo>
                  <a:cubicBezTo>
                    <a:pt x="140971" y="201659"/>
                    <a:pt x="163727" y="191713"/>
                    <a:pt x="182813" y="171821"/>
                  </a:cubicBezTo>
                  <a:cubicBezTo>
                    <a:pt x="201898" y="151930"/>
                    <a:pt x="211588" y="127797"/>
                    <a:pt x="211882" y="99422"/>
                  </a:cubicBezTo>
                  <a:cubicBezTo>
                    <a:pt x="211882" y="71633"/>
                    <a:pt x="202486" y="48231"/>
                    <a:pt x="183694" y="29217"/>
                  </a:cubicBezTo>
                  <a:cubicBezTo>
                    <a:pt x="164901" y="10203"/>
                    <a:pt x="141852" y="696"/>
                    <a:pt x="114544" y="696"/>
                  </a:cubicBezTo>
                  <a:cubicBezTo>
                    <a:pt x="86062" y="696"/>
                    <a:pt x="62719" y="10496"/>
                    <a:pt x="44514" y="30095"/>
                  </a:cubicBezTo>
                  <a:cubicBezTo>
                    <a:pt x="26309" y="49694"/>
                    <a:pt x="17060" y="72657"/>
                    <a:pt x="16766" y="98984"/>
                  </a:cubicBezTo>
                  <a:close/>
                  <a:moveTo>
                    <a:pt x="114544" y="18248"/>
                  </a:moveTo>
                  <a:cubicBezTo>
                    <a:pt x="150367" y="18248"/>
                    <a:pt x="168278" y="42088"/>
                    <a:pt x="168278" y="89769"/>
                  </a:cubicBezTo>
                  <a:lnTo>
                    <a:pt x="168278" y="103810"/>
                  </a:lnTo>
                  <a:lnTo>
                    <a:pt x="168278" y="114780"/>
                  </a:lnTo>
                  <a:cubicBezTo>
                    <a:pt x="168278" y="121215"/>
                    <a:pt x="168131" y="126773"/>
                    <a:pt x="167838" y="131453"/>
                  </a:cubicBezTo>
                  <a:cubicBezTo>
                    <a:pt x="167544" y="136134"/>
                    <a:pt x="166516" y="141692"/>
                    <a:pt x="164755" y="148127"/>
                  </a:cubicBezTo>
                  <a:cubicBezTo>
                    <a:pt x="162993" y="154563"/>
                    <a:pt x="160644" y="159828"/>
                    <a:pt x="157708" y="163923"/>
                  </a:cubicBezTo>
                  <a:cubicBezTo>
                    <a:pt x="154771" y="168019"/>
                    <a:pt x="150220" y="172114"/>
                    <a:pt x="144054" y="176209"/>
                  </a:cubicBezTo>
                  <a:cubicBezTo>
                    <a:pt x="137888" y="180304"/>
                    <a:pt x="130694" y="183230"/>
                    <a:pt x="122472" y="184985"/>
                  </a:cubicBezTo>
                  <a:cubicBezTo>
                    <a:pt x="121004" y="185278"/>
                    <a:pt x="118655" y="185424"/>
                    <a:pt x="115425" y="185424"/>
                  </a:cubicBezTo>
                  <a:cubicBezTo>
                    <a:pt x="106616" y="185424"/>
                    <a:pt x="98248" y="183669"/>
                    <a:pt x="90320" y="180158"/>
                  </a:cubicBezTo>
                  <a:cubicBezTo>
                    <a:pt x="77694" y="173723"/>
                    <a:pt x="69473" y="164801"/>
                    <a:pt x="65655" y="153393"/>
                  </a:cubicBezTo>
                  <a:cubicBezTo>
                    <a:pt x="61838" y="141984"/>
                    <a:pt x="59930" y="128528"/>
                    <a:pt x="59930" y="113025"/>
                  </a:cubicBezTo>
                  <a:lnTo>
                    <a:pt x="59930" y="104249"/>
                  </a:lnTo>
                  <a:cubicBezTo>
                    <a:pt x="59930" y="76167"/>
                    <a:pt x="62719" y="56422"/>
                    <a:pt x="68298" y="45013"/>
                  </a:cubicBezTo>
                  <a:cubicBezTo>
                    <a:pt x="77694" y="27169"/>
                    <a:pt x="93109" y="18248"/>
                    <a:pt x="114544" y="18248"/>
                  </a:cubicBezTo>
                  <a:close/>
                </a:path>
              </a:pathLst>
            </a:custGeom>
            <a:solidFill>
              <a:schemeClr val="bg1"/>
            </a:solidFill>
            <a:ln w="0" cap="flat">
              <a:noFill/>
              <a:prstDash val="solid"/>
              <a:miter/>
            </a:ln>
          </p:spPr>
          <p:txBody>
            <a:bodyPr rtlCol="0" anchor="ctr"/>
            <a:lstStyle/>
            <a:p>
              <a:endParaRPr lang="ja-JP" altLang="en-US"/>
            </a:p>
          </p:txBody>
        </p:sp>
        <p:sp>
          <p:nvSpPr>
            <p:cNvPr id="164" name="フリーフォーム: 図形 163">
              <a:extLst>
                <a:ext uri="{FF2B5EF4-FFF2-40B4-BE49-F238E27FC236}">
                  <a16:creationId xmlns:a16="http://schemas.microsoft.com/office/drawing/2014/main" id="{2C33CAF6-26ED-AD1E-43F9-9E24396E4F3D}"/>
                </a:ext>
              </a:extLst>
            </p:cNvPr>
            <p:cNvSpPr/>
            <p:nvPr/>
          </p:nvSpPr>
          <p:spPr>
            <a:xfrm flipV="1">
              <a:off x="8447235" y="2144911"/>
              <a:ext cx="151511" cy="194088"/>
            </a:xfrm>
            <a:custGeom>
              <a:avLst/>
              <a:gdLst>
                <a:gd name="connsiteX0" fmla="*/ 24313 w 151511"/>
                <a:gd name="connsiteY0" fmla="*/ 20876 h 194088"/>
                <a:gd name="connsiteX1" fmla="*/ 30480 w 151511"/>
                <a:gd name="connsiteY1" fmla="*/ 20876 h 194088"/>
                <a:gd name="connsiteX2" fmla="*/ 51180 w 151511"/>
                <a:gd name="connsiteY2" fmla="*/ 27019 h 194088"/>
                <a:gd name="connsiteX3" fmla="*/ 51180 w 151511"/>
                <a:gd name="connsiteY3" fmla="*/ 30529 h 194088"/>
                <a:gd name="connsiteX4" fmla="*/ 51180 w 151511"/>
                <a:gd name="connsiteY4" fmla="*/ 40621 h 194088"/>
                <a:gd name="connsiteX5" fmla="*/ 51621 w 151511"/>
                <a:gd name="connsiteY5" fmla="*/ 54223 h 194088"/>
                <a:gd name="connsiteX6" fmla="*/ 51621 w 151511"/>
                <a:gd name="connsiteY6" fmla="*/ 71336 h 194088"/>
                <a:gd name="connsiteX7" fmla="*/ 51621 w 151511"/>
                <a:gd name="connsiteY7" fmla="*/ 89765 h 194088"/>
                <a:gd name="connsiteX8" fmla="*/ 51621 w 151511"/>
                <a:gd name="connsiteY8" fmla="*/ 118724 h 194088"/>
                <a:gd name="connsiteX9" fmla="*/ 51621 w 151511"/>
                <a:gd name="connsiteY9" fmla="*/ 144613 h 194088"/>
                <a:gd name="connsiteX10" fmla="*/ 51180 w 151511"/>
                <a:gd name="connsiteY10" fmla="*/ 154705 h 194088"/>
                <a:gd name="connsiteX11" fmla="*/ 45014 w 151511"/>
                <a:gd name="connsiteY11" fmla="*/ 165674 h 194088"/>
                <a:gd name="connsiteX12" fmla="*/ 25194 w 151511"/>
                <a:gd name="connsiteY12" fmla="*/ 169623 h 194088"/>
                <a:gd name="connsiteX13" fmla="*/ 17266 w 151511"/>
                <a:gd name="connsiteY13" fmla="*/ 169623 h 194088"/>
                <a:gd name="connsiteX14" fmla="*/ 17266 w 151511"/>
                <a:gd name="connsiteY14" fmla="*/ 179715 h 194088"/>
                <a:gd name="connsiteX15" fmla="*/ 18147 w 151511"/>
                <a:gd name="connsiteY15" fmla="*/ 189807 h 194088"/>
                <a:gd name="connsiteX16" fmla="*/ 22552 w 151511"/>
                <a:gd name="connsiteY16" fmla="*/ 190246 h 194088"/>
                <a:gd name="connsiteX17" fmla="*/ 34884 w 151511"/>
                <a:gd name="connsiteY17" fmla="*/ 191124 h 194088"/>
                <a:gd name="connsiteX18" fmla="*/ 50740 w 151511"/>
                <a:gd name="connsiteY18" fmla="*/ 192001 h 194088"/>
                <a:gd name="connsiteX19" fmla="*/ 66155 w 151511"/>
                <a:gd name="connsiteY19" fmla="*/ 192879 h 194088"/>
                <a:gd name="connsiteX20" fmla="*/ 78928 w 151511"/>
                <a:gd name="connsiteY20" fmla="*/ 194195 h 194088"/>
                <a:gd name="connsiteX21" fmla="*/ 83773 w 151511"/>
                <a:gd name="connsiteY21" fmla="*/ 194634 h 194088"/>
                <a:gd name="connsiteX22" fmla="*/ 85094 w 151511"/>
                <a:gd name="connsiteY22" fmla="*/ 194634 h 194088"/>
                <a:gd name="connsiteX23" fmla="*/ 85094 w 151511"/>
                <a:gd name="connsiteY23" fmla="*/ 164358 h 194088"/>
                <a:gd name="connsiteX24" fmla="*/ 127817 w 151511"/>
                <a:gd name="connsiteY24" fmla="*/ 194195 h 194088"/>
                <a:gd name="connsiteX25" fmla="*/ 130460 w 151511"/>
                <a:gd name="connsiteY25" fmla="*/ 194195 h 194088"/>
                <a:gd name="connsiteX26" fmla="*/ 159529 w 151511"/>
                <a:gd name="connsiteY26" fmla="*/ 184542 h 194088"/>
                <a:gd name="connsiteX27" fmla="*/ 168778 w 151511"/>
                <a:gd name="connsiteY27" fmla="*/ 164358 h 194088"/>
                <a:gd name="connsiteX28" fmla="*/ 163052 w 151511"/>
                <a:gd name="connsiteY28" fmla="*/ 148562 h 194088"/>
                <a:gd name="connsiteX29" fmla="*/ 146316 w 151511"/>
                <a:gd name="connsiteY29" fmla="*/ 141980 h 194088"/>
                <a:gd name="connsiteX30" fmla="*/ 130019 w 151511"/>
                <a:gd name="connsiteY30" fmla="*/ 149000 h 194088"/>
                <a:gd name="connsiteX31" fmla="*/ 124294 w 151511"/>
                <a:gd name="connsiteY31" fmla="*/ 163919 h 194088"/>
                <a:gd name="connsiteX32" fmla="*/ 125174 w 151511"/>
                <a:gd name="connsiteY32" fmla="*/ 170940 h 194088"/>
                <a:gd name="connsiteX33" fmla="*/ 127377 w 151511"/>
                <a:gd name="connsiteY33" fmla="*/ 176205 h 194088"/>
                <a:gd name="connsiteX34" fmla="*/ 128698 w 151511"/>
                <a:gd name="connsiteY34" fmla="*/ 178399 h 194088"/>
                <a:gd name="connsiteX35" fmla="*/ 118568 w 151511"/>
                <a:gd name="connsiteY35" fmla="*/ 176644 h 194088"/>
                <a:gd name="connsiteX36" fmla="*/ 107997 w 151511"/>
                <a:gd name="connsiteY36" fmla="*/ 170062 h 194088"/>
                <a:gd name="connsiteX37" fmla="*/ 87296 w 151511"/>
                <a:gd name="connsiteY37" fmla="*/ 91520 h 194088"/>
                <a:gd name="connsiteX38" fmla="*/ 87296 w 151511"/>
                <a:gd name="connsiteY38" fmla="*/ 68264 h 194088"/>
                <a:gd name="connsiteX39" fmla="*/ 87296 w 151511"/>
                <a:gd name="connsiteY39" fmla="*/ 56417 h 194088"/>
                <a:gd name="connsiteX40" fmla="*/ 87296 w 151511"/>
                <a:gd name="connsiteY40" fmla="*/ 45009 h 194088"/>
                <a:gd name="connsiteX41" fmla="*/ 87737 w 151511"/>
                <a:gd name="connsiteY41" fmla="*/ 36233 h 194088"/>
                <a:gd name="connsiteX42" fmla="*/ 87737 w 151511"/>
                <a:gd name="connsiteY42" fmla="*/ 29652 h 194088"/>
                <a:gd name="connsiteX43" fmla="*/ 87737 w 151511"/>
                <a:gd name="connsiteY43" fmla="*/ 27458 h 194088"/>
                <a:gd name="connsiteX44" fmla="*/ 89058 w 151511"/>
                <a:gd name="connsiteY44" fmla="*/ 25702 h 194088"/>
                <a:gd name="connsiteX45" fmla="*/ 91260 w 151511"/>
                <a:gd name="connsiteY45" fmla="*/ 24386 h 194088"/>
                <a:gd name="connsiteX46" fmla="*/ 93463 w 151511"/>
                <a:gd name="connsiteY46" fmla="*/ 23070 h 194088"/>
                <a:gd name="connsiteX47" fmla="*/ 96546 w 151511"/>
                <a:gd name="connsiteY47" fmla="*/ 22192 h 194088"/>
                <a:gd name="connsiteX48" fmla="*/ 99629 w 151511"/>
                <a:gd name="connsiteY48" fmla="*/ 21753 h 194088"/>
                <a:gd name="connsiteX49" fmla="*/ 103593 w 151511"/>
                <a:gd name="connsiteY49" fmla="*/ 21315 h 194088"/>
                <a:gd name="connsiteX50" fmla="*/ 107557 w 151511"/>
                <a:gd name="connsiteY50" fmla="*/ 21315 h 194088"/>
                <a:gd name="connsiteX51" fmla="*/ 111961 w 151511"/>
                <a:gd name="connsiteY51" fmla="*/ 20876 h 194088"/>
                <a:gd name="connsiteX52" fmla="*/ 116366 w 151511"/>
                <a:gd name="connsiteY52" fmla="*/ 20876 h 194088"/>
                <a:gd name="connsiteX53" fmla="*/ 130019 w 151511"/>
                <a:gd name="connsiteY53" fmla="*/ 20876 h 194088"/>
                <a:gd name="connsiteX54" fmla="*/ 130019 w 151511"/>
                <a:gd name="connsiteY54" fmla="*/ 692 h 194088"/>
                <a:gd name="connsiteX55" fmla="*/ 126055 w 151511"/>
                <a:gd name="connsiteY55" fmla="*/ 692 h 194088"/>
                <a:gd name="connsiteX56" fmla="*/ 70119 w 151511"/>
                <a:gd name="connsiteY56" fmla="*/ 2008 h 194088"/>
                <a:gd name="connsiteX57" fmla="*/ 20790 w 151511"/>
                <a:gd name="connsiteY57" fmla="*/ 692 h 194088"/>
                <a:gd name="connsiteX58" fmla="*/ 17266 w 151511"/>
                <a:gd name="connsiteY58" fmla="*/ 692 h 194088"/>
                <a:gd name="connsiteX59" fmla="*/ 17266 w 151511"/>
                <a:gd name="connsiteY59" fmla="*/ 20876 h 194088"/>
                <a:gd name="connsiteX60" fmla="*/ 24313 w 151511"/>
                <a:gd name="connsiteY60" fmla="*/ 20876 h 19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51511" h="194088">
                  <a:moveTo>
                    <a:pt x="24313" y="20876"/>
                  </a:moveTo>
                  <a:lnTo>
                    <a:pt x="30480" y="20876"/>
                  </a:lnTo>
                  <a:cubicBezTo>
                    <a:pt x="41931" y="20876"/>
                    <a:pt x="48831" y="22924"/>
                    <a:pt x="51180" y="27019"/>
                  </a:cubicBezTo>
                  <a:lnTo>
                    <a:pt x="51180" y="30529"/>
                  </a:lnTo>
                  <a:cubicBezTo>
                    <a:pt x="51180" y="33162"/>
                    <a:pt x="51180" y="36526"/>
                    <a:pt x="51180" y="40621"/>
                  </a:cubicBezTo>
                  <a:cubicBezTo>
                    <a:pt x="51180" y="44716"/>
                    <a:pt x="51327" y="49251"/>
                    <a:pt x="51621" y="54223"/>
                  </a:cubicBezTo>
                  <a:cubicBezTo>
                    <a:pt x="51914" y="59196"/>
                    <a:pt x="51914" y="64900"/>
                    <a:pt x="51621" y="71336"/>
                  </a:cubicBezTo>
                  <a:cubicBezTo>
                    <a:pt x="51327" y="77772"/>
                    <a:pt x="51327" y="83914"/>
                    <a:pt x="51621" y="89765"/>
                  </a:cubicBezTo>
                  <a:cubicBezTo>
                    <a:pt x="51621" y="98833"/>
                    <a:pt x="51621" y="108486"/>
                    <a:pt x="51621" y="118724"/>
                  </a:cubicBezTo>
                  <a:cubicBezTo>
                    <a:pt x="51621" y="128963"/>
                    <a:pt x="51621" y="137592"/>
                    <a:pt x="51621" y="144613"/>
                  </a:cubicBezTo>
                  <a:lnTo>
                    <a:pt x="51180" y="154705"/>
                  </a:lnTo>
                  <a:cubicBezTo>
                    <a:pt x="50299" y="160263"/>
                    <a:pt x="48244" y="163919"/>
                    <a:pt x="45014" y="165674"/>
                  </a:cubicBezTo>
                  <a:cubicBezTo>
                    <a:pt x="41784" y="167429"/>
                    <a:pt x="35178" y="168746"/>
                    <a:pt x="25194" y="169623"/>
                  </a:cubicBezTo>
                  <a:lnTo>
                    <a:pt x="17266" y="169623"/>
                  </a:lnTo>
                  <a:lnTo>
                    <a:pt x="17266" y="179715"/>
                  </a:lnTo>
                  <a:cubicBezTo>
                    <a:pt x="17266" y="186443"/>
                    <a:pt x="17560" y="189807"/>
                    <a:pt x="18147" y="189807"/>
                  </a:cubicBezTo>
                  <a:lnTo>
                    <a:pt x="22552" y="190246"/>
                  </a:lnTo>
                  <a:cubicBezTo>
                    <a:pt x="25488" y="190539"/>
                    <a:pt x="29599" y="190831"/>
                    <a:pt x="34884" y="191124"/>
                  </a:cubicBezTo>
                  <a:cubicBezTo>
                    <a:pt x="40169" y="191416"/>
                    <a:pt x="45455" y="191708"/>
                    <a:pt x="50740" y="192001"/>
                  </a:cubicBezTo>
                  <a:cubicBezTo>
                    <a:pt x="55438" y="192294"/>
                    <a:pt x="60576" y="192586"/>
                    <a:pt x="66155" y="192879"/>
                  </a:cubicBezTo>
                  <a:cubicBezTo>
                    <a:pt x="71734" y="193171"/>
                    <a:pt x="75992" y="193610"/>
                    <a:pt x="78928" y="194195"/>
                  </a:cubicBezTo>
                  <a:cubicBezTo>
                    <a:pt x="81865" y="194780"/>
                    <a:pt x="83479" y="194927"/>
                    <a:pt x="83773" y="194634"/>
                  </a:cubicBezTo>
                  <a:lnTo>
                    <a:pt x="85094" y="194634"/>
                  </a:lnTo>
                  <a:lnTo>
                    <a:pt x="85094" y="164358"/>
                  </a:lnTo>
                  <a:cubicBezTo>
                    <a:pt x="96546" y="184249"/>
                    <a:pt x="110787" y="194195"/>
                    <a:pt x="127817" y="194195"/>
                  </a:cubicBezTo>
                  <a:lnTo>
                    <a:pt x="130460" y="194195"/>
                  </a:lnTo>
                  <a:cubicBezTo>
                    <a:pt x="143673" y="194195"/>
                    <a:pt x="153363" y="190977"/>
                    <a:pt x="159529" y="184542"/>
                  </a:cubicBezTo>
                  <a:cubicBezTo>
                    <a:pt x="165695" y="178106"/>
                    <a:pt x="168778" y="171378"/>
                    <a:pt x="168778" y="164358"/>
                  </a:cubicBezTo>
                  <a:cubicBezTo>
                    <a:pt x="168778" y="158215"/>
                    <a:pt x="166870" y="152949"/>
                    <a:pt x="163052" y="148562"/>
                  </a:cubicBezTo>
                  <a:cubicBezTo>
                    <a:pt x="159235" y="144174"/>
                    <a:pt x="153656" y="141980"/>
                    <a:pt x="146316" y="141980"/>
                  </a:cubicBezTo>
                  <a:cubicBezTo>
                    <a:pt x="138975" y="141980"/>
                    <a:pt x="133543" y="144320"/>
                    <a:pt x="130019" y="149000"/>
                  </a:cubicBezTo>
                  <a:cubicBezTo>
                    <a:pt x="126496" y="153681"/>
                    <a:pt x="124587" y="158654"/>
                    <a:pt x="124294" y="163919"/>
                  </a:cubicBezTo>
                  <a:cubicBezTo>
                    <a:pt x="124294" y="166552"/>
                    <a:pt x="124587" y="168892"/>
                    <a:pt x="125174" y="170940"/>
                  </a:cubicBezTo>
                  <a:cubicBezTo>
                    <a:pt x="125762" y="172987"/>
                    <a:pt x="126496" y="174743"/>
                    <a:pt x="127377" y="176205"/>
                  </a:cubicBezTo>
                  <a:cubicBezTo>
                    <a:pt x="128258" y="177667"/>
                    <a:pt x="128698" y="178399"/>
                    <a:pt x="128698" y="178399"/>
                  </a:cubicBezTo>
                  <a:cubicBezTo>
                    <a:pt x="128111" y="178984"/>
                    <a:pt x="124734" y="178399"/>
                    <a:pt x="118568" y="176644"/>
                  </a:cubicBezTo>
                  <a:cubicBezTo>
                    <a:pt x="113870" y="174304"/>
                    <a:pt x="110346" y="172110"/>
                    <a:pt x="107997" y="170062"/>
                  </a:cubicBezTo>
                  <a:cubicBezTo>
                    <a:pt x="94197" y="156899"/>
                    <a:pt x="87296" y="130718"/>
                    <a:pt x="87296" y="91520"/>
                  </a:cubicBezTo>
                  <a:lnTo>
                    <a:pt x="87296" y="68264"/>
                  </a:lnTo>
                  <a:cubicBezTo>
                    <a:pt x="87296" y="64461"/>
                    <a:pt x="87296" y="60512"/>
                    <a:pt x="87296" y="56417"/>
                  </a:cubicBezTo>
                  <a:cubicBezTo>
                    <a:pt x="87296" y="52322"/>
                    <a:pt x="87296" y="48519"/>
                    <a:pt x="87296" y="45009"/>
                  </a:cubicBezTo>
                  <a:cubicBezTo>
                    <a:pt x="87296" y="41499"/>
                    <a:pt x="87443" y="38573"/>
                    <a:pt x="87737" y="36233"/>
                  </a:cubicBezTo>
                  <a:cubicBezTo>
                    <a:pt x="88031" y="33893"/>
                    <a:pt x="88031" y="31699"/>
                    <a:pt x="87737" y="29652"/>
                  </a:cubicBezTo>
                  <a:lnTo>
                    <a:pt x="87737" y="27458"/>
                  </a:lnTo>
                  <a:cubicBezTo>
                    <a:pt x="88031" y="26873"/>
                    <a:pt x="88471" y="26288"/>
                    <a:pt x="89058" y="25702"/>
                  </a:cubicBezTo>
                  <a:cubicBezTo>
                    <a:pt x="89645" y="25117"/>
                    <a:pt x="90380" y="24679"/>
                    <a:pt x="91260" y="24386"/>
                  </a:cubicBezTo>
                  <a:cubicBezTo>
                    <a:pt x="92141" y="24094"/>
                    <a:pt x="92876" y="23655"/>
                    <a:pt x="93463" y="23070"/>
                  </a:cubicBezTo>
                  <a:cubicBezTo>
                    <a:pt x="94050" y="22485"/>
                    <a:pt x="95078" y="22192"/>
                    <a:pt x="96546" y="22192"/>
                  </a:cubicBezTo>
                  <a:cubicBezTo>
                    <a:pt x="98014" y="22192"/>
                    <a:pt x="99042" y="22046"/>
                    <a:pt x="99629" y="21753"/>
                  </a:cubicBezTo>
                  <a:cubicBezTo>
                    <a:pt x="100216" y="21461"/>
                    <a:pt x="101537" y="21315"/>
                    <a:pt x="103593" y="21315"/>
                  </a:cubicBezTo>
                  <a:cubicBezTo>
                    <a:pt x="105648" y="21315"/>
                    <a:pt x="106970" y="21315"/>
                    <a:pt x="107557" y="21315"/>
                  </a:cubicBezTo>
                  <a:cubicBezTo>
                    <a:pt x="108144" y="21315"/>
                    <a:pt x="109612" y="21168"/>
                    <a:pt x="111961" y="20876"/>
                  </a:cubicBezTo>
                  <a:cubicBezTo>
                    <a:pt x="114310" y="20583"/>
                    <a:pt x="115778" y="20583"/>
                    <a:pt x="116366" y="20876"/>
                  </a:cubicBezTo>
                  <a:lnTo>
                    <a:pt x="130019" y="20876"/>
                  </a:lnTo>
                  <a:lnTo>
                    <a:pt x="130019" y="692"/>
                  </a:lnTo>
                  <a:lnTo>
                    <a:pt x="126055" y="692"/>
                  </a:lnTo>
                  <a:cubicBezTo>
                    <a:pt x="120770" y="1569"/>
                    <a:pt x="102125" y="2008"/>
                    <a:pt x="70119" y="2008"/>
                  </a:cubicBezTo>
                  <a:cubicBezTo>
                    <a:pt x="39876" y="2008"/>
                    <a:pt x="23432" y="1569"/>
                    <a:pt x="20790" y="692"/>
                  </a:cubicBezTo>
                  <a:lnTo>
                    <a:pt x="17266" y="692"/>
                  </a:lnTo>
                  <a:lnTo>
                    <a:pt x="17266" y="20876"/>
                  </a:lnTo>
                  <a:lnTo>
                    <a:pt x="24313" y="20876"/>
                  </a:lnTo>
                  <a:close/>
                </a:path>
              </a:pathLst>
            </a:custGeom>
            <a:solidFill>
              <a:schemeClr val="bg1"/>
            </a:solidFill>
            <a:ln w="0" cap="flat">
              <a:noFill/>
              <a:prstDash val="solid"/>
              <a:miter/>
            </a:ln>
          </p:spPr>
          <p:txBody>
            <a:bodyPr rtlCol="0" anchor="ctr"/>
            <a:lstStyle/>
            <a:p>
              <a:endParaRPr lang="ja-JP" altLang="en-US"/>
            </a:p>
          </p:txBody>
        </p:sp>
      </p:grpSp>
      <p:pic>
        <p:nvPicPr>
          <p:cNvPr id="4" name="図 3" descr="部屋に備え付けている様々な家具の白黒写真&#10;&#10;AI によって生成されたコンテンツは間違っている可能性があります。">
            <a:extLst>
              <a:ext uri="{FF2B5EF4-FFF2-40B4-BE49-F238E27FC236}">
                <a16:creationId xmlns:a16="http://schemas.microsoft.com/office/drawing/2014/main" id="{76A7B2FA-36F0-C030-4A4B-03F37804C177}"/>
              </a:ext>
            </a:extLst>
          </p:cNvPr>
          <p:cNvPicPr>
            <a:picLocks noChangeAspect="1"/>
          </p:cNvPicPr>
          <p:nvPr/>
        </p:nvPicPr>
        <p:blipFill>
          <a:blip r:embed="rId6"/>
          <a:stretch>
            <a:fillRect/>
          </a:stretch>
        </p:blipFill>
        <p:spPr>
          <a:xfrm>
            <a:off x="4455653" y="2762591"/>
            <a:ext cx="2109019" cy="1150374"/>
          </a:xfrm>
          <a:prstGeom prst="rect">
            <a:avLst/>
          </a:prstGeom>
        </p:spPr>
      </p:pic>
    </p:spTree>
    <p:extLst>
      <p:ext uri="{BB962C8B-B14F-4D97-AF65-F5344CB8AC3E}">
        <p14:creationId xmlns:p14="http://schemas.microsoft.com/office/powerpoint/2010/main" val="4086317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DDE41B-7701-59E1-F0E3-7940F6CB956D}"/>
              </a:ext>
            </a:extLst>
          </p:cNvPr>
          <p:cNvSpPr>
            <a:spLocks noGrp="1"/>
          </p:cNvSpPr>
          <p:nvPr>
            <p:ph type="title"/>
          </p:nvPr>
        </p:nvSpPr>
        <p:spPr/>
        <p:txBody>
          <a:bodyPr/>
          <a:lstStyle/>
          <a:p>
            <a:endParaRPr kumimoji="1" lang="ja-JP" altLang="en-US"/>
          </a:p>
        </p:txBody>
      </p:sp>
      <p:pic>
        <p:nvPicPr>
          <p:cNvPr id="4" name="コンテンツ プレースホルダー 3">
            <a:extLst>
              <a:ext uri="{FF2B5EF4-FFF2-40B4-BE49-F238E27FC236}">
                <a16:creationId xmlns:a16="http://schemas.microsoft.com/office/drawing/2014/main" id="{B8154461-FF25-B464-F8C8-7FAD967E13CD}"/>
              </a:ext>
            </a:extLst>
          </p:cNvPr>
          <p:cNvPicPr>
            <a:picLocks noGrp="1" noChangeAspect="1"/>
          </p:cNvPicPr>
          <p:nvPr>
            <p:ph idx="1"/>
          </p:nvPr>
        </p:nvPicPr>
        <p:blipFill>
          <a:blip r:embed="rId3"/>
          <a:stretch>
            <a:fillRect/>
          </a:stretch>
        </p:blipFill>
        <p:spPr>
          <a:xfrm>
            <a:off x="0" y="0"/>
            <a:ext cx="9144000" cy="4987636"/>
          </a:xfrm>
          <a:prstGeom prst="rect">
            <a:avLst/>
          </a:prstGeom>
        </p:spPr>
      </p:pic>
    </p:spTree>
    <p:extLst>
      <p:ext uri="{BB962C8B-B14F-4D97-AF65-F5344CB8AC3E}">
        <p14:creationId xmlns:p14="http://schemas.microsoft.com/office/powerpoint/2010/main" val="35577745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403BC5-0F3A-E7A3-EA67-92EC9687A8DF}"/>
              </a:ext>
            </a:extLst>
          </p:cNvPr>
          <p:cNvSpPr>
            <a:spLocks noGrp="1"/>
          </p:cNvSpPr>
          <p:nvPr>
            <p:ph type="title"/>
          </p:nvPr>
        </p:nvSpPr>
        <p:spPr/>
        <p:txBody>
          <a:bodyPr/>
          <a:lstStyle/>
          <a:p>
            <a:r>
              <a:rPr kumimoji="1" lang="en-US" altLang="ja-JP"/>
              <a:t>Composite stage</a:t>
            </a:r>
            <a:r>
              <a:rPr kumimoji="1" lang="ja-JP" altLang="en-US"/>
              <a:t>詳細</a:t>
            </a:r>
          </a:p>
        </p:txBody>
      </p:sp>
      <p:grpSp>
        <p:nvGrpSpPr>
          <p:cNvPr id="8" name="コンテンツ プレースホルダー 4">
            <a:extLst>
              <a:ext uri="{FF2B5EF4-FFF2-40B4-BE49-F238E27FC236}">
                <a16:creationId xmlns:a16="http://schemas.microsoft.com/office/drawing/2014/main" id="{02E1E2BE-411B-F242-65CD-404A646527BA}"/>
              </a:ext>
            </a:extLst>
          </p:cNvPr>
          <p:cNvGrpSpPr/>
          <p:nvPr/>
        </p:nvGrpSpPr>
        <p:grpSpPr>
          <a:xfrm>
            <a:off x="1821327" y="993761"/>
            <a:ext cx="5249420" cy="553772"/>
            <a:chOff x="1756883" y="1151999"/>
            <a:chExt cx="5249420" cy="553772"/>
          </a:xfrm>
          <a:solidFill>
            <a:schemeClr val="bg1"/>
          </a:solidFill>
        </p:grpSpPr>
        <p:sp>
          <p:nvSpPr>
            <p:cNvPr id="9" name="フリーフォーム: 図形 8">
              <a:extLst>
                <a:ext uri="{FF2B5EF4-FFF2-40B4-BE49-F238E27FC236}">
                  <a16:creationId xmlns:a16="http://schemas.microsoft.com/office/drawing/2014/main" id="{6769DC8F-7277-9A54-ED54-A333870FAE85}"/>
                </a:ext>
              </a:extLst>
            </p:cNvPr>
            <p:cNvSpPr/>
            <p:nvPr/>
          </p:nvSpPr>
          <p:spPr>
            <a:xfrm>
              <a:off x="1756883" y="1158034"/>
              <a:ext cx="389478" cy="398803"/>
            </a:xfrm>
            <a:custGeom>
              <a:avLst/>
              <a:gdLst>
                <a:gd name="connsiteX0" fmla="*/ 389493 w 389478"/>
                <a:gd name="connsiteY0" fmla="*/ 5500 h 398803"/>
                <a:gd name="connsiteX1" fmla="*/ 354934 w 389478"/>
                <a:gd name="connsiteY1" fmla="*/ 145383 h 398803"/>
                <a:gd name="connsiteX2" fmla="*/ 349448 w 389478"/>
                <a:gd name="connsiteY2" fmla="*/ 155806 h 398803"/>
                <a:gd name="connsiteX3" fmla="*/ 348900 w 389478"/>
                <a:gd name="connsiteY3" fmla="*/ 156354 h 398803"/>
                <a:gd name="connsiteX4" fmla="*/ 345060 w 389478"/>
                <a:gd name="connsiteY4" fmla="*/ 156354 h 398803"/>
                <a:gd name="connsiteX5" fmla="*/ 336831 w 389478"/>
                <a:gd name="connsiteY5" fmla="*/ 150869 h 398803"/>
                <a:gd name="connsiteX6" fmla="*/ 338477 w 389478"/>
                <a:gd name="connsiteY6" fmla="*/ 123989 h 398803"/>
                <a:gd name="connsiteX7" fmla="*/ 338477 w 389478"/>
                <a:gd name="connsiteY7" fmla="*/ 122892 h 398803"/>
                <a:gd name="connsiteX8" fmla="*/ 295689 w 389478"/>
                <a:gd name="connsiteY8" fmla="*/ 29088 h 398803"/>
                <a:gd name="connsiteX9" fmla="*/ 295141 w 389478"/>
                <a:gd name="connsiteY9" fmla="*/ 28540 h 398803"/>
                <a:gd name="connsiteX10" fmla="*/ 250159 w 389478"/>
                <a:gd name="connsiteY10" fmla="*/ 17020 h 398803"/>
                <a:gd name="connsiteX11" fmla="*/ 139898 w 389478"/>
                <a:gd name="connsiteY11" fmla="*/ 60356 h 398803"/>
                <a:gd name="connsiteX12" fmla="*/ 116310 w 389478"/>
                <a:gd name="connsiteY12" fmla="*/ 83396 h 398803"/>
                <a:gd name="connsiteX13" fmla="*/ 52128 w 389478"/>
                <a:gd name="connsiteY13" fmla="*/ 238090 h 398803"/>
                <a:gd name="connsiteX14" fmla="*/ 49934 w 389478"/>
                <a:gd name="connsiteY14" fmla="*/ 267712 h 398803"/>
                <a:gd name="connsiteX15" fmla="*/ 108082 w 389478"/>
                <a:gd name="connsiteY15" fmla="*/ 371390 h 398803"/>
                <a:gd name="connsiteX16" fmla="*/ 157452 w 389478"/>
                <a:gd name="connsiteY16" fmla="*/ 381813 h 398803"/>
                <a:gd name="connsiteX17" fmla="*/ 258387 w 389478"/>
                <a:gd name="connsiteY17" fmla="*/ 341768 h 398803"/>
                <a:gd name="connsiteX18" fmla="*/ 313792 w 389478"/>
                <a:gd name="connsiteY18" fmla="*/ 255095 h 398803"/>
                <a:gd name="connsiteX19" fmla="*/ 320923 w 389478"/>
                <a:gd name="connsiteY19" fmla="*/ 249610 h 398803"/>
                <a:gd name="connsiteX20" fmla="*/ 327506 w 389478"/>
                <a:gd name="connsiteY20" fmla="*/ 255095 h 398803"/>
                <a:gd name="connsiteX21" fmla="*/ 314889 w 389478"/>
                <a:gd name="connsiteY21" fmla="*/ 290203 h 398803"/>
                <a:gd name="connsiteX22" fmla="*/ 267164 w 389478"/>
                <a:gd name="connsiteY22" fmla="*/ 351642 h 398803"/>
                <a:gd name="connsiteX23" fmla="*/ 148675 w 389478"/>
                <a:gd name="connsiteY23" fmla="*/ 398818 h 398803"/>
                <a:gd name="connsiteX24" fmla="*/ 36220 w 389478"/>
                <a:gd name="connsiteY24" fmla="*/ 350545 h 398803"/>
                <a:gd name="connsiteX25" fmla="*/ 15 w 389478"/>
                <a:gd name="connsiteY25" fmla="*/ 248513 h 398803"/>
                <a:gd name="connsiteX26" fmla="*/ 59808 w 389478"/>
                <a:gd name="connsiteY26" fmla="*/ 95464 h 398803"/>
                <a:gd name="connsiteX27" fmla="*/ 190914 w 389478"/>
                <a:gd name="connsiteY27" fmla="*/ 7694 h 398803"/>
                <a:gd name="connsiteX28" fmla="*/ 245770 w 389478"/>
                <a:gd name="connsiteY28" fmla="*/ 15 h 398803"/>
                <a:gd name="connsiteX29" fmla="*/ 336831 w 389478"/>
                <a:gd name="connsiteY29" fmla="*/ 48836 h 398803"/>
                <a:gd name="connsiteX30" fmla="*/ 375231 w 389478"/>
                <a:gd name="connsiteY30" fmla="*/ 6597 h 398803"/>
                <a:gd name="connsiteX31" fmla="*/ 383459 w 389478"/>
                <a:gd name="connsiteY31" fmla="*/ 15 h 398803"/>
                <a:gd name="connsiteX32" fmla="*/ 389493 w 389478"/>
                <a:gd name="connsiteY32" fmla="*/ 5500 h 39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9478" h="398803">
                  <a:moveTo>
                    <a:pt x="389493" y="5500"/>
                  </a:moveTo>
                  <a:lnTo>
                    <a:pt x="354934" y="145383"/>
                  </a:lnTo>
                  <a:cubicBezTo>
                    <a:pt x="353106" y="151966"/>
                    <a:pt x="351277" y="155440"/>
                    <a:pt x="349448" y="155806"/>
                  </a:cubicBezTo>
                  <a:lnTo>
                    <a:pt x="348900" y="156354"/>
                  </a:lnTo>
                  <a:lnTo>
                    <a:pt x="345060" y="156354"/>
                  </a:lnTo>
                  <a:cubicBezTo>
                    <a:pt x="339574" y="156354"/>
                    <a:pt x="336831" y="154526"/>
                    <a:pt x="336831" y="150869"/>
                  </a:cubicBezTo>
                  <a:lnTo>
                    <a:pt x="338477" y="123989"/>
                  </a:lnTo>
                  <a:lnTo>
                    <a:pt x="338477" y="122892"/>
                  </a:lnTo>
                  <a:cubicBezTo>
                    <a:pt x="338477" y="77544"/>
                    <a:pt x="324215" y="46276"/>
                    <a:pt x="295689" y="29088"/>
                  </a:cubicBezTo>
                  <a:lnTo>
                    <a:pt x="295141" y="28540"/>
                  </a:lnTo>
                  <a:cubicBezTo>
                    <a:pt x="282341" y="20860"/>
                    <a:pt x="267347" y="17020"/>
                    <a:pt x="250159" y="17020"/>
                  </a:cubicBezTo>
                  <a:cubicBezTo>
                    <a:pt x="211394" y="17020"/>
                    <a:pt x="174640" y="31465"/>
                    <a:pt x="139898" y="60356"/>
                  </a:cubicBezTo>
                  <a:cubicBezTo>
                    <a:pt x="131121" y="67305"/>
                    <a:pt x="123259" y="74985"/>
                    <a:pt x="116310" y="83396"/>
                  </a:cubicBezTo>
                  <a:cubicBezTo>
                    <a:pt x="81568" y="123989"/>
                    <a:pt x="60174" y="175554"/>
                    <a:pt x="52128" y="238090"/>
                  </a:cubicBezTo>
                  <a:cubicBezTo>
                    <a:pt x="50665" y="249427"/>
                    <a:pt x="49934" y="259301"/>
                    <a:pt x="49934" y="267712"/>
                  </a:cubicBezTo>
                  <a:cubicBezTo>
                    <a:pt x="49934" y="318911"/>
                    <a:pt x="69316" y="353471"/>
                    <a:pt x="108082" y="371390"/>
                  </a:cubicBezTo>
                  <a:cubicBezTo>
                    <a:pt x="123075" y="378339"/>
                    <a:pt x="139532" y="381813"/>
                    <a:pt x="157452" y="381813"/>
                  </a:cubicBezTo>
                  <a:cubicBezTo>
                    <a:pt x="191829" y="381813"/>
                    <a:pt x="225474" y="368465"/>
                    <a:pt x="258387" y="341768"/>
                  </a:cubicBezTo>
                  <a:cubicBezTo>
                    <a:pt x="283987" y="320191"/>
                    <a:pt x="302455" y="291300"/>
                    <a:pt x="313792" y="255095"/>
                  </a:cubicBezTo>
                  <a:cubicBezTo>
                    <a:pt x="314523" y="251438"/>
                    <a:pt x="316901" y="249610"/>
                    <a:pt x="320923" y="249610"/>
                  </a:cubicBezTo>
                  <a:cubicBezTo>
                    <a:pt x="325312" y="249610"/>
                    <a:pt x="327506" y="251438"/>
                    <a:pt x="327506" y="255095"/>
                  </a:cubicBezTo>
                  <a:cubicBezTo>
                    <a:pt x="327506" y="261678"/>
                    <a:pt x="323300" y="273380"/>
                    <a:pt x="314889" y="290203"/>
                  </a:cubicBezTo>
                  <a:cubicBezTo>
                    <a:pt x="303552" y="313243"/>
                    <a:pt x="287644" y="333722"/>
                    <a:pt x="267164" y="351642"/>
                  </a:cubicBezTo>
                  <a:cubicBezTo>
                    <a:pt x="230959" y="383093"/>
                    <a:pt x="191463" y="398818"/>
                    <a:pt x="148675" y="398818"/>
                  </a:cubicBezTo>
                  <a:cubicBezTo>
                    <a:pt x="101865" y="398818"/>
                    <a:pt x="64379" y="382727"/>
                    <a:pt x="36220" y="350545"/>
                  </a:cubicBezTo>
                  <a:cubicBezTo>
                    <a:pt x="12083" y="323117"/>
                    <a:pt x="15" y="289106"/>
                    <a:pt x="15" y="248513"/>
                  </a:cubicBezTo>
                  <a:cubicBezTo>
                    <a:pt x="15" y="194022"/>
                    <a:pt x="19946" y="143006"/>
                    <a:pt x="59808" y="95464"/>
                  </a:cubicBezTo>
                  <a:cubicBezTo>
                    <a:pt x="96744" y="51213"/>
                    <a:pt x="140447" y="21957"/>
                    <a:pt x="190914" y="7694"/>
                  </a:cubicBezTo>
                  <a:cubicBezTo>
                    <a:pt x="209565" y="2575"/>
                    <a:pt x="227851" y="15"/>
                    <a:pt x="245770" y="15"/>
                  </a:cubicBezTo>
                  <a:cubicBezTo>
                    <a:pt x="285633" y="15"/>
                    <a:pt x="315986" y="16289"/>
                    <a:pt x="336831" y="48836"/>
                  </a:cubicBezTo>
                  <a:lnTo>
                    <a:pt x="375231" y="6597"/>
                  </a:lnTo>
                  <a:cubicBezTo>
                    <a:pt x="379619" y="2209"/>
                    <a:pt x="382362" y="15"/>
                    <a:pt x="383459" y="15"/>
                  </a:cubicBezTo>
                  <a:cubicBezTo>
                    <a:pt x="387482" y="15"/>
                    <a:pt x="389493" y="1843"/>
                    <a:pt x="389493" y="5500"/>
                  </a:cubicBezTo>
                  <a:close/>
                </a:path>
              </a:pathLst>
            </a:custGeom>
            <a:solidFill>
              <a:schemeClr val="bg1"/>
            </a:solidFill>
            <a:ln w="548247" cap="flat">
              <a:noFill/>
              <a:prstDash val="solid"/>
              <a:miter/>
            </a:ln>
          </p:spPr>
          <p:txBody>
            <a:bodyPr rtlCol="0" anchor="ctr"/>
            <a:lstStyle/>
            <a:p>
              <a:endParaRPr lang="ja-JP" altLang="en-US"/>
            </a:p>
          </p:txBody>
        </p:sp>
        <p:sp>
          <p:nvSpPr>
            <p:cNvPr id="10" name="フリーフォーム: 図形 9">
              <a:extLst>
                <a:ext uri="{FF2B5EF4-FFF2-40B4-BE49-F238E27FC236}">
                  <a16:creationId xmlns:a16="http://schemas.microsoft.com/office/drawing/2014/main" id="{21BC5E6F-608B-3CC7-4533-BDAC4AF53C3A}"/>
                </a:ext>
              </a:extLst>
            </p:cNvPr>
            <p:cNvSpPr/>
            <p:nvPr/>
          </p:nvSpPr>
          <p:spPr>
            <a:xfrm>
              <a:off x="2137419" y="1457328"/>
              <a:ext cx="164348" cy="173948"/>
            </a:xfrm>
            <a:custGeom>
              <a:avLst/>
              <a:gdLst>
                <a:gd name="connsiteX0" fmla="*/ 164374 w 164348"/>
                <a:gd name="connsiteY0" fmla="*/ 64916 h 173948"/>
                <a:gd name="connsiteX1" fmla="*/ 133271 w 164348"/>
                <a:gd name="connsiteY1" fmla="*/ 139027 h 173948"/>
                <a:gd name="connsiteX2" fmla="*/ 66840 w 164348"/>
                <a:gd name="connsiteY2" fmla="*/ 173586 h 173948"/>
                <a:gd name="connsiteX3" fmla="*/ 61464 w 164348"/>
                <a:gd name="connsiteY3" fmla="*/ 173970 h 173948"/>
                <a:gd name="connsiteX4" fmla="*/ 10777 w 164348"/>
                <a:gd name="connsiteY4" fmla="*/ 147475 h 173948"/>
                <a:gd name="connsiteX5" fmla="*/ 26 w 164348"/>
                <a:gd name="connsiteY5" fmla="*/ 109075 h 173948"/>
                <a:gd name="connsiteX6" fmla="*/ 30745 w 164348"/>
                <a:gd name="connsiteY6" fmla="*/ 35733 h 173948"/>
                <a:gd name="connsiteX7" fmla="*/ 96792 w 164348"/>
                <a:gd name="connsiteY7" fmla="*/ 406 h 173948"/>
                <a:gd name="connsiteX8" fmla="*/ 102936 w 164348"/>
                <a:gd name="connsiteY8" fmla="*/ 22 h 173948"/>
                <a:gd name="connsiteX9" fmla="*/ 153239 w 164348"/>
                <a:gd name="connsiteY9" fmla="*/ 25749 h 173948"/>
                <a:gd name="connsiteX10" fmla="*/ 164374 w 164348"/>
                <a:gd name="connsiteY10" fmla="*/ 64916 h 173948"/>
                <a:gd name="connsiteX11" fmla="*/ 61848 w 164348"/>
                <a:gd name="connsiteY11" fmla="*/ 165522 h 173948"/>
                <a:gd name="connsiteX12" fmla="*/ 61848 w 164348"/>
                <a:gd name="connsiteY12" fmla="*/ 165522 h 173948"/>
                <a:gd name="connsiteX13" fmla="*/ 104471 w 164348"/>
                <a:gd name="connsiteY13" fmla="*/ 143251 h 173948"/>
                <a:gd name="connsiteX14" fmla="*/ 114071 w 164348"/>
                <a:gd name="connsiteY14" fmla="*/ 130195 h 173948"/>
                <a:gd name="connsiteX15" fmla="*/ 135575 w 164348"/>
                <a:gd name="connsiteY15" fmla="*/ 61460 h 173948"/>
                <a:gd name="connsiteX16" fmla="*/ 135959 w 164348"/>
                <a:gd name="connsiteY16" fmla="*/ 55316 h 173948"/>
                <a:gd name="connsiteX17" fmla="*/ 135959 w 164348"/>
                <a:gd name="connsiteY17" fmla="*/ 54932 h 173948"/>
                <a:gd name="connsiteX18" fmla="*/ 136343 w 164348"/>
                <a:gd name="connsiteY18" fmla="*/ 54548 h 173948"/>
                <a:gd name="connsiteX19" fmla="*/ 136343 w 164348"/>
                <a:gd name="connsiteY19" fmla="*/ 49941 h 173948"/>
                <a:gd name="connsiteX20" fmla="*/ 117527 w 164348"/>
                <a:gd name="connsiteY20" fmla="*/ 11925 h 173948"/>
                <a:gd name="connsiteX21" fmla="*/ 102552 w 164348"/>
                <a:gd name="connsiteY21" fmla="*/ 8469 h 173948"/>
                <a:gd name="connsiteX22" fmla="*/ 58392 w 164348"/>
                <a:gd name="connsiteY22" fmla="*/ 33045 h 173948"/>
                <a:gd name="connsiteX23" fmla="*/ 53400 w 164348"/>
                <a:gd name="connsiteY23" fmla="*/ 39957 h 173948"/>
                <a:gd name="connsiteX24" fmla="*/ 50713 w 164348"/>
                <a:gd name="connsiteY24" fmla="*/ 43797 h 173948"/>
                <a:gd name="connsiteX25" fmla="*/ 30361 w 164348"/>
                <a:gd name="connsiteY25" fmla="*/ 106004 h 173948"/>
                <a:gd name="connsiteX26" fmla="*/ 28441 w 164348"/>
                <a:gd name="connsiteY26" fmla="*/ 123667 h 173948"/>
                <a:gd name="connsiteX27" fmla="*/ 50713 w 164348"/>
                <a:gd name="connsiteY27" fmla="*/ 163602 h 173948"/>
                <a:gd name="connsiteX28" fmla="*/ 61848 w 164348"/>
                <a:gd name="connsiteY28" fmla="*/ 165522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348" h="173948">
                  <a:moveTo>
                    <a:pt x="164374" y="64916"/>
                  </a:moveTo>
                  <a:cubicBezTo>
                    <a:pt x="164374" y="92052"/>
                    <a:pt x="154007" y="116755"/>
                    <a:pt x="133271" y="139027"/>
                  </a:cubicBezTo>
                  <a:cubicBezTo>
                    <a:pt x="113559" y="160530"/>
                    <a:pt x="91416" y="172050"/>
                    <a:pt x="66840" y="173586"/>
                  </a:cubicBezTo>
                  <a:cubicBezTo>
                    <a:pt x="65048" y="173842"/>
                    <a:pt x="63256" y="173970"/>
                    <a:pt x="61464" y="173970"/>
                  </a:cubicBezTo>
                  <a:cubicBezTo>
                    <a:pt x="39193" y="173970"/>
                    <a:pt x="22297" y="165138"/>
                    <a:pt x="10777" y="147475"/>
                  </a:cubicBezTo>
                  <a:cubicBezTo>
                    <a:pt x="3609" y="136467"/>
                    <a:pt x="26" y="123667"/>
                    <a:pt x="26" y="109075"/>
                  </a:cubicBezTo>
                  <a:cubicBezTo>
                    <a:pt x="26" y="82708"/>
                    <a:pt x="10265" y="58261"/>
                    <a:pt x="30745" y="35733"/>
                  </a:cubicBezTo>
                  <a:cubicBezTo>
                    <a:pt x="50201" y="14229"/>
                    <a:pt x="72216" y="2453"/>
                    <a:pt x="96792" y="406"/>
                  </a:cubicBezTo>
                  <a:cubicBezTo>
                    <a:pt x="98839" y="149"/>
                    <a:pt x="100888" y="22"/>
                    <a:pt x="102936" y="22"/>
                  </a:cubicBezTo>
                  <a:cubicBezTo>
                    <a:pt x="124951" y="22"/>
                    <a:pt x="141719" y="8597"/>
                    <a:pt x="153239" y="25749"/>
                  </a:cubicBezTo>
                  <a:cubicBezTo>
                    <a:pt x="160662" y="36757"/>
                    <a:pt x="164374" y="49813"/>
                    <a:pt x="164374" y="64916"/>
                  </a:cubicBezTo>
                  <a:moveTo>
                    <a:pt x="61848" y="165522"/>
                  </a:moveTo>
                  <a:lnTo>
                    <a:pt x="61848" y="165522"/>
                  </a:lnTo>
                  <a:cubicBezTo>
                    <a:pt x="76952" y="165522"/>
                    <a:pt x="91160" y="158099"/>
                    <a:pt x="104471" y="143251"/>
                  </a:cubicBezTo>
                  <a:cubicBezTo>
                    <a:pt x="108055" y="139155"/>
                    <a:pt x="111255" y="134803"/>
                    <a:pt x="114071" y="130195"/>
                  </a:cubicBezTo>
                  <a:cubicBezTo>
                    <a:pt x="124823" y="111763"/>
                    <a:pt x="131991" y="88852"/>
                    <a:pt x="135575" y="61460"/>
                  </a:cubicBezTo>
                  <a:cubicBezTo>
                    <a:pt x="135831" y="59413"/>
                    <a:pt x="135959" y="57364"/>
                    <a:pt x="135959" y="55316"/>
                  </a:cubicBezTo>
                  <a:lnTo>
                    <a:pt x="135959" y="54932"/>
                  </a:lnTo>
                  <a:lnTo>
                    <a:pt x="136343" y="54548"/>
                  </a:lnTo>
                  <a:lnTo>
                    <a:pt x="136343" y="49941"/>
                  </a:lnTo>
                  <a:cubicBezTo>
                    <a:pt x="136343" y="30997"/>
                    <a:pt x="130071" y="18325"/>
                    <a:pt x="117527" y="11925"/>
                  </a:cubicBezTo>
                  <a:cubicBezTo>
                    <a:pt x="113175" y="9621"/>
                    <a:pt x="108184" y="8469"/>
                    <a:pt x="102552" y="8469"/>
                  </a:cubicBezTo>
                  <a:cubicBezTo>
                    <a:pt x="86936" y="8469"/>
                    <a:pt x="72216" y="16661"/>
                    <a:pt x="58392" y="33045"/>
                  </a:cubicBezTo>
                  <a:cubicBezTo>
                    <a:pt x="56600" y="35349"/>
                    <a:pt x="54936" y="37653"/>
                    <a:pt x="53400" y="39957"/>
                  </a:cubicBezTo>
                  <a:cubicBezTo>
                    <a:pt x="52376" y="41237"/>
                    <a:pt x="51481" y="42517"/>
                    <a:pt x="50713" y="43797"/>
                  </a:cubicBezTo>
                  <a:cubicBezTo>
                    <a:pt x="41497" y="58645"/>
                    <a:pt x="34713" y="79380"/>
                    <a:pt x="30361" y="106004"/>
                  </a:cubicBezTo>
                  <a:cubicBezTo>
                    <a:pt x="29081" y="113171"/>
                    <a:pt x="28441" y="119059"/>
                    <a:pt x="28441" y="123667"/>
                  </a:cubicBezTo>
                  <a:cubicBezTo>
                    <a:pt x="28441" y="144915"/>
                    <a:pt x="35865" y="158227"/>
                    <a:pt x="50713" y="163602"/>
                  </a:cubicBezTo>
                  <a:cubicBezTo>
                    <a:pt x="54296" y="164882"/>
                    <a:pt x="58008" y="165522"/>
                    <a:pt x="61848" y="165522"/>
                  </a:cubicBezTo>
                  <a:close/>
                </a:path>
              </a:pathLst>
            </a:custGeom>
            <a:solidFill>
              <a:schemeClr val="bg1"/>
            </a:solidFill>
            <a:ln w="383773" cap="flat">
              <a:noFill/>
              <a:prstDash val="solid"/>
              <a:miter/>
            </a:ln>
          </p:spPr>
          <p:txBody>
            <a:bodyPr rtlCol="0" anchor="ctr"/>
            <a:lstStyle/>
            <a:p>
              <a:endParaRPr lang="ja-JP" altLang="en-US"/>
            </a:p>
          </p:txBody>
        </p:sp>
        <p:sp>
          <p:nvSpPr>
            <p:cNvPr id="11" name="フリーフォーム: 図形 10">
              <a:extLst>
                <a:ext uri="{FF2B5EF4-FFF2-40B4-BE49-F238E27FC236}">
                  <a16:creationId xmlns:a16="http://schemas.microsoft.com/office/drawing/2014/main" id="{4E655B8A-5454-6DC6-0002-2D71A2F102F0}"/>
                </a:ext>
              </a:extLst>
            </p:cNvPr>
            <p:cNvSpPr/>
            <p:nvPr/>
          </p:nvSpPr>
          <p:spPr>
            <a:xfrm>
              <a:off x="2491005" y="1343447"/>
              <a:ext cx="364792" cy="128363"/>
            </a:xfrm>
            <a:custGeom>
              <a:avLst/>
              <a:gdLst>
                <a:gd name="connsiteX0" fmla="*/ 346185 w 364792"/>
                <a:gd name="connsiteY0" fmla="*/ 21959 h 128363"/>
                <a:gd name="connsiteX1" fmla="*/ 18694 w 364792"/>
                <a:gd name="connsiteY1" fmla="*/ 21959 h 128363"/>
                <a:gd name="connsiteX2" fmla="*/ 43 w 364792"/>
                <a:gd name="connsiteY2" fmla="*/ 10988 h 128363"/>
                <a:gd name="connsiteX3" fmla="*/ 18145 w 364792"/>
                <a:gd name="connsiteY3" fmla="*/ 16 h 128363"/>
                <a:gd name="connsiteX4" fmla="*/ 346733 w 364792"/>
                <a:gd name="connsiteY4" fmla="*/ 16 h 128363"/>
                <a:gd name="connsiteX5" fmla="*/ 364836 w 364792"/>
                <a:gd name="connsiteY5" fmla="*/ 10988 h 128363"/>
                <a:gd name="connsiteX6" fmla="*/ 346185 w 364792"/>
                <a:gd name="connsiteY6" fmla="*/ 21959 h 128363"/>
                <a:gd name="connsiteX7" fmla="*/ 346733 w 364792"/>
                <a:gd name="connsiteY7" fmla="*/ 128380 h 128363"/>
                <a:gd name="connsiteX8" fmla="*/ 18145 w 364792"/>
                <a:gd name="connsiteY8" fmla="*/ 128380 h 128363"/>
                <a:gd name="connsiteX9" fmla="*/ 43 w 364792"/>
                <a:gd name="connsiteY9" fmla="*/ 117408 h 128363"/>
                <a:gd name="connsiteX10" fmla="*/ 18694 w 364792"/>
                <a:gd name="connsiteY10" fmla="*/ 106437 h 128363"/>
                <a:gd name="connsiteX11" fmla="*/ 346185 w 364792"/>
                <a:gd name="connsiteY11" fmla="*/ 106437 h 128363"/>
                <a:gd name="connsiteX12" fmla="*/ 364836 w 364792"/>
                <a:gd name="connsiteY12" fmla="*/ 117408 h 128363"/>
                <a:gd name="connsiteX13" fmla="*/ 346733 w 364792"/>
                <a:gd name="connsiteY13" fmla="*/ 128380 h 12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4792" h="128363">
                  <a:moveTo>
                    <a:pt x="346185" y="21959"/>
                  </a:moveTo>
                  <a:lnTo>
                    <a:pt x="18694" y="21959"/>
                  </a:lnTo>
                  <a:cubicBezTo>
                    <a:pt x="6991" y="21959"/>
                    <a:pt x="774" y="18302"/>
                    <a:pt x="43" y="10988"/>
                  </a:cubicBezTo>
                  <a:cubicBezTo>
                    <a:pt x="43" y="3674"/>
                    <a:pt x="6077" y="16"/>
                    <a:pt x="18145" y="16"/>
                  </a:cubicBezTo>
                  <a:lnTo>
                    <a:pt x="346733" y="16"/>
                  </a:lnTo>
                  <a:cubicBezTo>
                    <a:pt x="358436" y="16"/>
                    <a:pt x="364470" y="3674"/>
                    <a:pt x="364836" y="10988"/>
                  </a:cubicBezTo>
                  <a:cubicBezTo>
                    <a:pt x="364836" y="18302"/>
                    <a:pt x="358619" y="21959"/>
                    <a:pt x="346185" y="21959"/>
                  </a:cubicBezTo>
                  <a:moveTo>
                    <a:pt x="346733" y="128380"/>
                  </a:moveTo>
                  <a:lnTo>
                    <a:pt x="18145" y="128380"/>
                  </a:lnTo>
                  <a:cubicBezTo>
                    <a:pt x="6443" y="128380"/>
                    <a:pt x="408" y="124722"/>
                    <a:pt x="43" y="117408"/>
                  </a:cubicBezTo>
                  <a:cubicBezTo>
                    <a:pt x="43" y="110094"/>
                    <a:pt x="6260" y="106437"/>
                    <a:pt x="18694" y="106437"/>
                  </a:cubicBezTo>
                  <a:lnTo>
                    <a:pt x="346185" y="106437"/>
                  </a:lnTo>
                  <a:cubicBezTo>
                    <a:pt x="357887" y="106437"/>
                    <a:pt x="364105" y="110094"/>
                    <a:pt x="364836" y="117408"/>
                  </a:cubicBezTo>
                  <a:cubicBezTo>
                    <a:pt x="364836" y="124722"/>
                    <a:pt x="358802" y="128380"/>
                    <a:pt x="346733" y="128380"/>
                  </a:cubicBezTo>
                  <a:close/>
                </a:path>
              </a:pathLst>
            </a:custGeom>
            <a:solidFill>
              <a:schemeClr val="bg1"/>
            </a:solidFill>
            <a:ln w="548247" cap="flat">
              <a:noFill/>
              <a:prstDash val="solid"/>
              <a:miter/>
            </a:ln>
          </p:spPr>
          <p:txBody>
            <a:bodyPr rtlCol="0" anchor="ctr"/>
            <a:lstStyle/>
            <a:p>
              <a:endParaRPr lang="ja-JP" altLang="en-US"/>
            </a:p>
          </p:txBody>
        </p:sp>
        <p:sp>
          <p:nvSpPr>
            <p:cNvPr id="12" name="フリーフォーム: 図形 11">
              <a:extLst>
                <a:ext uri="{FF2B5EF4-FFF2-40B4-BE49-F238E27FC236}">
                  <a16:creationId xmlns:a16="http://schemas.microsoft.com/office/drawing/2014/main" id="{9D393E0B-5216-759A-A1AA-D7CB67541EA1}"/>
                </a:ext>
              </a:extLst>
            </p:cNvPr>
            <p:cNvSpPr/>
            <p:nvPr/>
          </p:nvSpPr>
          <p:spPr>
            <a:xfrm>
              <a:off x="3066873" y="1158034"/>
              <a:ext cx="389478" cy="398803"/>
            </a:xfrm>
            <a:custGeom>
              <a:avLst/>
              <a:gdLst>
                <a:gd name="connsiteX0" fmla="*/ 389543 w 389478"/>
                <a:gd name="connsiteY0" fmla="*/ 5500 h 398803"/>
                <a:gd name="connsiteX1" fmla="*/ 354984 w 389478"/>
                <a:gd name="connsiteY1" fmla="*/ 145383 h 398803"/>
                <a:gd name="connsiteX2" fmla="*/ 349499 w 389478"/>
                <a:gd name="connsiteY2" fmla="*/ 155806 h 398803"/>
                <a:gd name="connsiteX3" fmla="*/ 348950 w 389478"/>
                <a:gd name="connsiteY3" fmla="*/ 156354 h 398803"/>
                <a:gd name="connsiteX4" fmla="*/ 345110 w 389478"/>
                <a:gd name="connsiteY4" fmla="*/ 156354 h 398803"/>
                <a:gd name="connsiteX5" fmla="*/ 336882 w 389478"/>
                <a:gd name="connsiteY5" fmla="*/ 150869 h 398803"/>
                <a:gd name="connsiteX6" fmla="*/ 338527 w 389478"/>
                <a:gd name="connsiteY6" fmla="*/ 123989 h 398803"/>
                <a:gd name="connsiteX7" fmla="*/ 338527 w 389478"/>
                <a:gd name="connsiteY7" fmla="*/ 122892 h 398803"/>
                <a:gd name="connsiteX8" fmla="*/ 295740 w 389478"/>
                <a:gd name="connsiteY8" fmla="*/ 29088 h 398803"/>
                <a:gd name="connsiteX9" fmla="*/ 295191 w 389478"/>
                <a:gd name="connsiteY9" fmla="*/ 28540 h 398803"/>
                <a:gd name="connsiteX10" fmla="*/ 250209 w 389478"/>
                <a:gd name="connsiteY10" fmla="*/ 17020 h 398803"/>
                <a:gd name="connsiteX11" fmla="*/ 139948 w 389478"/>
                <a:gd name="connsiteY11" fmla="*/ 60356 h 398803"/>
                <a:gd name="connsiteX12" fmla="*/ 116360 w 389478"/>
                <a:gd name="connsiteY12" fmla="*/ 83396 h 398803"/>
                <a:gd name="connsiteX13" fmla="*/ 52179 w 389478"/>
                <a:gd name="connsiteY13" fmla="*/ 238090 h 398803"/>
                <a:gd name="connsiteX14" fmla="*/ 49984 w 389478"/>
                <a:gd name="connsiteY14" fmla="*/ 267712 h 398803"/>
                <a:gd name="connsiteX15" fmla="*/ 108132 w 389478"/>
                <a:gd name="connsiteY15" fmla="*/ 371390 h 398803"/>
                <a:gd name="connsiteX16" fmla="*/ 157502 w 389478"/>
                <a:gd name="connsiteY16" fmla="*/ 381813 h 398803"/>
                <a:gd name="connsiteX17" fmla="*/ 258437 w 389478"/>
                <a:gd name="connsiteY17" fmla="*/ 341768 h 398803"/>
                <a:gd name="connsiteX18" fmla="*/ 313842 w 389478"/>
                <a:gd name="connsiteY18" fmla="*/ 255095 h 398803"/>
                <a:gd name="connsiteX19" fmla="*/ 320973 w 389478"/>
                <a:gd name="connsiteY19" fmla="*/ 249610 h 398803"/>
                <a:gd name="connsiteX20" fmla="*/ 327556 w 389478"/>
                <a:gd name="connsiteY20" fmla="*/ 255095 h 398803"/>
                <a:gd name="connsiteX21" fmla="*/ 314939 w 389478"/>
                <a:gd name="connsiteY21" fmla="*/ 290203 h 398803"/>
                <a:gd name="connsiteX22" fmla="*/ 267214 w 389478"/>
                <a:gd name="connsiteY22" fmla="*/ 351642 h 398803"/>
                <a:gd name="connsiteX23" fmla="*/ 148725 w 389478"/>
                <a:gd name="connsiteY23" fmla="*/ 398818 h 398803"/>
                <a:gd name="connsiteX24" fmla="*/ 36270 w 389478"/>
                <a:gd name="connsiteY24" fmla="*/ 350545 h 398803"/>
                <a:gd name="connsiteX25" fmla="*/ 65 w 389478"/>
                <a:gd name="connsiteY25" fmla="*/ 248513 h 398803"/>
                <a:gd name="connsiteX26" fmla="*/ 59858 w 389478"/>
                <a:gd name="connsiteY26" fmla="*/ 95464 h 398803"/>
                <a:gd name="connsiteX27" fmla="*/ 190964 w 389478"/>
                <a:gd name="connsiteY27" fmla="*/ 7694 h 398803"/>
                <a:gd name="connsiteX28" fmla="*/ 245821 w 389478"/>
                <a:gd name="connsiteY28" fmla="*/ 15 h 398803"/>
                <a:gd name="connsiteX29" fmla="*/ 336882 w 389478"/>
                <a:gd name="connsiteY29" fmla="*/ 48836 h 398803"/>
                <a:gd name="connsiteX30" fmla="*/ 375281 w 389478"/>
                <a:gd name="connsiteY30" fmla="*/ 6597 h 398803"/>
                <a:gd name="connsiteX31" fmla="*/ 383509 w 389478"/>
                <a:gd name="connsiteY31" fmla="*/ 15 h 398803"/>
                <a:gd name="connsiteX32" fmla="*/ 389543 w 389478"/>
                <a:gd name="connsiteY32" fmla="*/ 5500 h 39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9478" h="398803">
                  <a:moveTo>
                    <a:pt x="389543" y="5500"/>
                  </a:moveTo>
                  <a:lnTo>
                    <a:pt x="354984" y="145383"/>
                  </a:lnTo>
                  <a:cubicBezTo>
                    <a:pt x="353156" y="151966"/>
                    <a:pt x="351327" y="155440"/>
                    <a:pt x="349499" y="155806"/>
                  </a:cubicBezTo>
                  <a:lnTo>
                    <a:pt x="348950" y="156354"/>
                  </a:lnTo>
                  <a:lnTo>
                    <a:pt x="345110" y="156354"/>
                  </a:lnTo>
                  <a:cubicBezTo>
                    <a:pt x="339624" y="156354"/>
                    <a:pt x="336882" y="154526"/>
                    <a:pt x="336882" y="150869"/>
                  </a:cubicBezTo>
                  <a:lnTo>
                    <a:pt x="338527" y="123989"/>
                  </a:lnTo>
                  <a:lnTo>
                    <a:pt x="338527" y="122892"/>
                  </a:lnTo>
                  <a:cubicBezTo>
                    <a:pt x="338527" y="77544"/>
                    <a:pt x="324265" y="46276"/>
                    <a:pt x="295740" y="29088"/>
                  </a:cubicBezTo>
                  <a:lnTo>
                    <a:pt x="295191" y="28540"/>
                  </a:lnTo>
                  <a:cubicBezTo>
                    <a:pt x="282391" y="20860"/>
                    <a:pt x="267397" y="17020"/>
                    <a:pt x="250209" y="17020"/>
                  </a:cubicBezTo>
                  <a:cubicBezTo>
                    <a:pt x="211444" y="17020"/>
                    <a:pt x="174690" y="31465"/>
                    <a:pt x="139948" y="60356"/>
                  </a:cubicBezTo>
                  <a:cubicBezTo>
                    <a:pt x="131171" y="67305"/>
                    <a:pt x="123309" y="74985"/>
                    <a:pt x="116360" y="83396"/>
                  </a:cubicBezTo>
                  <a:cubicBezTo>
                    <a:pt x="81618" y="123989"/>
                    <a:pt x="60224" y="175554"/>
                    <a:pt x="52179" y="238090"/>
                  </a:cubicBezTo>
                  <a:cubicBezTo>
                    <a:pt x="50716" y="249427"/>
                    <a:pt x="49984" y="259301"/>
                    <a:pt x="49984" y="267712"/>
                  </a:cubicBezTo>
                  <a:cubicBezTo>
                    <a:pt x="49984" y="318911"/>
                    <a:pt x="69367" y="353471"/>
                    <a:pt x="108132" y="371390"/>
                  </a:cubicBezTo>
                  <a:cubicBezTo>
                    <a:pt x="123126" y="378339"/>
                    <a:pt x="139582" y="381813"/>
                    <a:pt x="157502" y="381813"/>
                  </a:cubicBezTo>
                  <a:cubicBezTo>
                    <a:pt x="191879" y="381813"/>
                    <a:pt x="225524" y="368465"/>
                    <a:pt x="258437" y="341768"/>
                  </a:cubicBezTo>
                  <a:cubicBezTo>
                    <a:pt x="284037" y="320191"/>
                    <a:pt x="302505" y="291300"/>
                    <a:pt x="313842" y="255095"/>
                  </a:cubicBezTo>
                  <a:cubicBezTo>
                    <a:pt x="314573" y="251438"/>
                    <a:pt x="316951" y="249610"/>
                    <a:pt x="320973" y="249610"/>
                  </a:cubicBezTo>
                  <a:cubicBezTo>
                    <a:pt x="325362" y="249610"/>
                    <a:pt x="327556" y="251438"/>
                    <a:pt x="327556" y="255095"/>
                  </a:cubicBezTo>
                  <a:cubicBezTo>
                    <a:pt x="327556" y="261678"/>
                    <a:pt x="323350" y="273380"/>
                    <a:pt x="314939" y="290203"/>
                  </a:cubicBezTo>
                  <a:cubicBezTo>
                    <a:pt x="303602" y="313243"/>
                    <a:pt x="287694" y="333722"/>
                    <a:pt x="267214" y="351642"/>
                  </a:cubicBezTo>
                  <a:cubicBezTo>
                    <a:pt x="231009" y="383093"/>
                    <a:pt x="191513" y="398818"/>
                    <a:pt x="148725" y="398818"/>
                  </a:cubicBezTo>
                  <a:cubicBezTo>
                    <a:pt x="101915" y="398818"/>
                    <a:pt x="64430" y="382727"/>
                    <a:pt x="36270" y="350545"/>
                  </a:cubicBezTo>
                  <a:cubicBezTo>
                    <a:pt x="12134" y="323117"/>
                    <a:pt x="65" y="289106"/>
                    <a:pt x="65" y="248513"/>
                  </a:cubicBezTo>
                  <a:cubicBezTo>
                    <a:pt x="65" y="194022"/>
                    <a:pt x="19996" y="143006"/>
                    <a:pt x="59858" y="95464"/>
                  </a:cubicBezTo>
                  <a:cubicBezTo>
                    <a:pt x="96795" y="51213"/>
                    <a:pt x="140497" y="21957"/>
                    <a:pt x="190964" y="7694"/>
                  </a:cubicBezTo>
                  <a:cubicBezTo>
                    <a:pt x="209616" y="2575"/>
                    <a:pt x="227901" y="15"/>
                    <a:pt x="245821" y="15"/>
                  </a:cubicBezTo>
                  <a:cubicBezTo>
                    <a:pt x="285683" y="15"/>
                    <a:pt x="316036" y="16289"/>
                    <a:pt x="336882" y="48836"/>
                  </a:cubicBezTo>
                  <a:lnTo>
                    <a:pt x="375281" y="6597"/>
                  </a:lnTo>
                  <a:cubicBezTo>
                    <a:pt x="379669" y="2209"/>
                    <a:pt x="382412" y="15"/>
                    <a:pt x="383509" y="15"/>
                  </a:cubicBezTo>
                  <a:cubicBezTo>
                    <a:pt x="387532" y="15"/>
                    <a:pt x="389543" y="1843"/>
                    <a:pt x="389543" y="5500"/>
                  </a:cubicBezTo>
                  <a:close/>
                </a:path>
              </a:pathLst>
            </a:custGeom>
            <a:solidFill>
              <a:schemeClr val="bg1"/>
            </a:solidFill>
            <a:ln w="548247" cap="flat">
              <a:noFill/>
              <a:prstDash val="solid"/>
              <a:miter/>
            </a:ln>
          </p:spPr>
          <p:txBody>
            <a:bodyPr rtlCol="0" anchor="ctr"/>
            <a:lstStyle/>
            <a:p>
              <a:endParaRPr lang="ja-JP" altLang="en-US"/>
            </a:p>
          </p:txBody>
        </p:sp>
        <p:sp>
          <p:nvSpPr>
            <p:cNvPr id="13" name="フリーフォーム: 図形 12">
              <a:extLst>
                <a:ext uri="{FF2B5EF4-FFF2-40B4-BE49-F238E27FC236}">
                  <a16:creationId xmlns:a16="http://schemas.microsoft.com/office/drawing/2014/main" id="{53AE1843-89DA-1F8E-2588-9D1FB697A91C}"/>
                </a:ext>
              </a:extLst>
            </p:cNvPr>
            <p:cNvSpPr/>
            <p:nvPr/>
          </p:nvSpPr>
          <p:spPr>
            <a:xfrm>
              <a:off x="3623783" y="1224958"/>
              <a:ext cx="364792" cy="365341"/>
            </a:xfrm>
            <a:custGeom>
              <a:avLst/>
              <a:gdLst>
                <a:gd name="connsiteX0" fmla="*/ 193728 w 364792"/>
                <a:gd name="connsiteY0" fmla="*/ 193658 h 365341"/>
                <a:gd name="connsiteX1" fmla="*/ 193728 w 364792"/>
                <a:gd name="connsiteY1" fmla="*/ 347255 h 365341"/>
                <a:gd name="connsiteX2" fmla="*/ 182757 w 364792"/>
                <a:gd name="connsiteY2" fmla="*/ 365358 h 365341"/>
                <a:gd name="connsiteX3" fmla="*/ 171786 w 364792"/>
                <a:gd name="connsiteY3" fmla="*/ 347255 h 365341"/>
                <a:gd name="connsiteX4" fmla="*/ 171786 w 364792"/>
                <a:gd name="connsiteY4" fmla="*/ 193658 h 365341"/>
                <a:gd name="connsiteX5" fmla="*/ 18189 w 364792"/>
                <a:gd name="connsiteY5" fmla="*/ 193658 h 365341"/>
                <a:gd name="connsiteX6" fmla="*/ 86 w 364792"/>
                <a:gd name="connsiteY6" fmla="*/ 182687 h 365341"/>
                <a:gd name="connsiteX7" fmla="*/ 18189 w 364792"/>
                <a:gd name="connsiteY7" fmla="*/ 171716 h 365341"/>
                <a:gd name="connsiteX8" fmla="*/ 171786 w 364792"/>
                <a:gd name="connsiteY8" fmla="*/ 171716 h 365341"/>
                <a:gd name="connsiteX9" fmla="*/ 171786 w 364792"/>
                <a:gd name="connsiteY9" fmla="*/ 18119 h 365341"/>
                <a:gd name="connsiteX10" fmla="*/ 182757 w 364792"/>
                <a:gd name="connsiteY10" fmla="*/ 16 h 365341"/>
                <a:gd name="connsiteX11" fmla="*/ 193728 w 364792"/>
                <a:gd name="connsiteY11" fmla="*/ 18119 h 365341"/>
                <a:gd name="connsiteX12" fmla="*/ 193728 w 364792"/>
                <a:gd name="connsiteY12" fmla="*/ 171716 h 365341"/>
                <a:gd name="connsiteX13" fmla="*/ 346777 w 364792"/>
                <a:gd name="connsiteY13" fmla="*/ 171716 h 365341"/>
                <a:gd name="connsiteX14" fmla="*/ 364879 w 364792"/>
                <a:gd name="connsiteY14" fmla="*/ 182687 h 365341"/>
                <a:gd name="connsiteX15" fmla="*/ 346777 w 364792"/>
                <a:gd name="connsiteY15" fmla="*/ 193658 h 365341"/>
                <a:gd name="connsiteX16" fmla="*/ 193728 w 364792"/>
                <a:gd name="connsiteY16" fmla="*/ 193658 h 36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792" h="365341">
                  <a:moveTo>
                    <a:pt x="193728" y="193658"/>
                  </a:moveTo>
                  <a:lnTo>
                    <a:pt x="193728" y="347255"/>
                  </a:lnTo>
                  <a:cubicBezTo>
                    <a:pt x="193728" y="358958"/>
                    <a:pt x="190071" y="364992"/>
                    <a:pt x="182757" y="365358"/>
                  </a:cubicBezTo>
                  <a:cubicBezTo>
                    <a:pt x="175443" y="365358"/>
                    <a:pt x="171786" y="359324"/>
                    <a:pt x="171786" y="347255"/>
                  </a:cubicBezTo>
                  <a:lnTo>
                    <a:pt x="171786" y="193658"/>
                  </a:lnTo>
                  <a:lnTo>
                    <a:pt x="18189" y="193658"/>
                  </a:lnTo>
                  <a:cubicBezTo>
                    <a:pt x="6486" y="193658"/>
                    <a:pt x="452" y="190001"/>
                    <a:pt x="86" y="182687"/>
                  </a:cubicBezTo>
                  <a:cubicBezTo>
                    <a:pt x="86" y="175373"/>
                    <a:pt x="6120" y="171716"/>
                    <a:pt x="18189" y="171716"/>
                  </a:cubicBezTo>
                  <a:lnTo>
                    <a:pt x="171786" y="171716"/>
                  </a:lnTo>
                  <a:lnTo>
                    <a:pt x="171786" y="18119"/>
                  </a:lnTo>
                  <a:cubicBezTo>
                    <a:pt x="171786" y="6416"/>
                    <a:pt x="175443" y="382"/>
                    <a:pt x="182757" y="16"/>
                  </a:cubicBezTo>
                  <a:cubicBezTo>
                    <a:pt x="190071" y="16"/>
                    <a:pt x="193728" y="6051"/>
                    <a:pt x="193728" y="18119"/>
                  </a:cubicBezTo>
                  <a:lnTo>
                    <a:pt x="193728" y="171716"/>
                  </a:lnTo>
                  <a:lnTo>
                    <a:pt x="346777" y="171716"/>
                  </a:lnTo>
                  <a:cubicBezTo>
                    <a:pt x="358479" y="171716"/>
                    <a:pt x="364513" y="175373"/>
                    <a:pt x="364879" y="182687"/>
                  </a:cubicBezTo>
                  <a:cubicBezTo>
                    <a:pt x="364879" y="190001"/>
                    <a:pt x="358845" y="193658"/>
                    <a:pt x="346777" y="193658"/>
                  </a:cubicBezTo>
                  <a:lnTo>
                    <a:pt x="193728" y="193658"/>
                  </a:lnTo>
                  <a:close/>
                </a:path>
              </a:pathLst>
            </a:custGeom>
            <a:solidFill>
              <a:schemeClr val="bg1"/>
            </a:solidFill>
            <a:ln w="548247" cap="flat">
              <a:noFill/>
              <a:prstDash val="solid"/>
              <a:miter/>
            </a:ln>
          </p:spPr>
          <p:txBody>
            <a:bodyPr rtlCol="0" anchor="ctr"/>
            <a:lstStyle/>
            <a:p>
              <a:endParaRPr lang="ja-JP" altLang="en-US"/>
            </a:p>
          </p:txBody>
        </p:sp>
        <p:sp>
          <p:nvSpPr>
            <p:cNvPr id="14" name="フリーフォーム: 図形 13">
              <a:extLst>
                <a:ext uri="{FF2B5EF4-FFF2-40B4-BE49-F238E27FC236}">
                  <a16:creationId xmlns:a16="http://schemas.microsoft.com/office/drawing/2014/main" id="{D14B8915-CB96-32D1-A2FC-2C6474A2CA64}"/>
                </a:ext>
              </a:extLst>
            </p:cNvPr>
            <p:cNvSpPr/>
            <p:nvPr/>
          </p:nvSpPr>
          <p:spPr>
            <a:xfrm>
              <a:off x="4164242" y="1170102"/>
              <a:ext cx="391672" cy="386735"/>
            </a:xfrm>
            <a:custGeom>
              <a:avLst/>
              <a:gdLst>
                <a:gd name="connsiteX0" fmla="*/ 183327 w 391672"/>
                <a:gd name="connsiteY0" fmla="*/ 37865 h 386735"/>
                <a:gd name="connsiteX1" fmla="*/ 147670 w 391672"/>
                <a:gd name="connsiteY1" fmla="*/ 181040 h 386735"/>
                <a:gd name="connsiteX2" fmla="*/ 209109 w 391672"/>
                <a:gd name="connsiteY2" fmla="*/ 181040 h 386735"/>
                <a:gd name="connsiteX3" fmla="*/ 301816 w 391672"/>
                <a:gd name="connsiteY3" fmla="*/ 149223 h 386735"/>
                <a:gd name="connsiteX4" fmla="*/ 331438 w 391672"/>
                <a:gd name="connsiteY4" fmla="*/ 82299 h 386735"/>
                <a:gd name="connsiteX5" fmla="*/ 331438 w 391672"/>
                <a:gd name="connsiteY5" fmla="*/ 81750 h 386735"/>
                <a:gd name="connsiteX6" fmla="*/ 331987 w 391672"/>
                <a:gd name="connsiteY6" fmla="*/ 71328 h 386735"/>
                <a:gd name="connsiteX7" fmla="*/ 262868 w 391672"/>
                <a:gd name="connsiteY7" fmla="*/ 17569 h 386735"/>
                <a:gd name="connsiteX8" fmla="*/ 261771 w 391672"/>
                <a:gd name="connsiteY8" fmla="*/ 17569 h 386735"/>
                <a:gd name="connsiteX9" fmla="*/ 232149 w 391672"/>
                <a:gd name="connsiteY9" fmla="*/ 17020 h 386735"/>
                <a:gd name="connsiteX10" fmla="*/ 198686 w 391672"/>
                <a:gd name="connsiteY10" fmla="*/ 17569 h 386735"/>
                <a:gd name="connsiteX11" fmla="*/ 185521 w 391672"/>
                <a:gd name="connsiteY11" fmla="*/ 29637 h 386735"/>
                <a:gd name="connsiteX12" fmla="*/ 185521 w 391672"/>
                <a:gd name="connsiteY12" fmla="*/ 29637 h 386735"/>
                <a:gd name="connsiteX13" fmla="*/ 183327 w 391672"/>
                <a:gd name="connsiteY13" fmla="*/ 37865 h 386735"/>
                <a:gd name="connsiteX14" fmla="*/ 262319 w 391672"/>
                <a:gd name="connsiteY14" fmla="*/ 188171 h 386735"/>
                <a:gd name="connsiteX15" fmla="*/ 262319 w 391672"/>
                <a:gd name="connsiteY15" fmla="*/ 188171 h 386735"/>
                <a:gd name="connsiteX16" fmla="*/ 313336 w 391672"/>
                <a:gd name="connsiteY16" fmla="*/ 245770 h 386735"/>
                <a:gd name="connsiteX17" fmla="*/ 313884 w 391672"/>
                <a:gd name="connsiteY17" fmla="*/ 252901 h 386735"/>
                <a:gd name="connsiteX18" fmla="*/ 311690 w 391672"/>
                <a:gd name="connsiteY18" fmla="*/ 278684 h 386735"/>
                <a:gd name="connsiteX19" fmla="*/ 306204 w 391672"/>
                <a:gd name="connsiteY19" fmla="*/ 341220 h 386735"/>
                <a:gd name="connsiteX20" fmla="*/ 320467 w 391672"/>
                <a:gd name="connsiteY20" fmla="*/ 373585 h 386735"/>
                <a:gd name="connsiteX21" fmla="*/ 321015 w 391672"/>
                <a:gd name="connsiteY21" fmla="*/ 373585 h 386735"/>
                <a:gd name="connsiteX22" fmla="*/ 328147 w 391672"/>
                <a:gd name="connsiteY22" fmla="*/ 374682 h 386735"/>
                <a:gd name="connsiteX23" fmla="*/ 368192 w 391672"/>
                <a:gd name="connsiteY23" fmla="*/ 346157 h 386735"/>
                <a:gd name="connsiteX24" fmla="*/ 378066 w 391672"/>
                <a:gd name="connsiteY24" fmla="*/ 324763 h 386735"/>
                <a:gd name="connsiteX25" fmla="*/ 385197 w 391672"/>
                <a:gd name="connsiteY25" fmla="*/ 317083 h 386735"/>
                <a:gd name="connsiteX26" fmla="*/ 391780 w 391672"/>
                <a:gd name="connsiteY26" fmla="*/ 323666 h 386735"/>
                <a:gd name="connsiteX27" fmla="*/ 378614 w 391672"/>
                <a:gd name="connsiteY27" fmla="*/ 354385 h 386735"/>
                <a:gd name="connsiteX28" fmla="*/ 354478 w 391672"/>
                <a:gd name="connsiteY28" fmla="*/ 379070 h 386735"/>
                <a:gd name="connsiteX29" fmla="*/ 325952 w 391672"/>
                <a:gd name="connsiteY29" fmla="*/ 386750 h 386735"/>
                <a:gd name="connsiteX30" fmla="*/ 262319 w 391672"/>
                <a:gd name="connsiteY30" fmla="*/ 359871 h 386735"/>
                <a:gd name="connsiteX31" fmla="*/ 252994 w 391672"/>
                <a:gd name="connsiteY31" fmla="*/ 327506 h 386735"/>
                <a:gd name="connsiteX32" fmla="*/ 261771 w 391672"/>
                <a:gd name="connsiteY32" fmla="*/ 280878 h 386735"/>
                <a:gd name="connsiteX33" fmla="*/ 269451 w 391672"/>
                <a:gd name="connsiteY33" fmla="*/ 243027 h 386735"/>
                <a:gd name="connsiteX34" fmla="*/ 238731 w 391672"/>
                <a:gd name="connsiteY34" fmla="*/ 198045 h 386735"/>
                <a:gd name="connsiteX35" fmla="*/ 238731 w 391672"/>
                <a:gd name="connsiteY35" fmla="*/ 197497 h 386735"/>
                <a:gd name="connsiteX36" fmla="*/ 209658 w 391672"/>
                <a:gd name="connsiteY36" fmla="*/ 193108 h 386735"/>
                <a:gd name="connsiteX37" fmla="*/ 144379 w 391672"/>
                <a:gd name="connsiteY37" fmla="*/ 193108 h 386735"/>
                <a:gd name="connsiteX38" fmla="*/ 108174 w 391672"/>
                <a:gd name="connsiteY38" fmla="*/ 338477 h 386735"/>
                <a:gd name="connsiteX39" fmla="*/ 106528 w 391672"/>
                <a:gd name="connsiteY39" fmla="*/ 347802 h 386735"/>
                <a:gd name="connsiteX40" fmla="*/ 131762 w 391672"/>
                <a:gd name="connsiteY40" fmla="*/ 357676 h 386735"/>
                <a:gd name="connsiteX41" fmla="*/ 131762 w 391672"/>
                <a:gd name="connsiteY41" fmla="*/ 357676 h 386735"/>
                <a:gd name="connsiteX42" fmla="*/ 131762 w 391672"/>
                <a:gd name="connsiteY42" fmla="*/ 357676 h 386735"/>
                <a:gd name="connsiteX43" fmla="*/ 142185 w 391672"/>
                <a:gd name="connsiteY43" fmla="*/ 357676 h 386735"/>
                <a:gd name="connsiteX44" fmla="*/ 157544 w 391672"/>
                <a:gd name="connsiteY44" fmla="*/ 363711 h 386735"/>
                <a:gd name="connsiteX45" fmla="*/ 146573 w 391672"/>
                <a:gd name="connsiteY45" fmla="*/ 374682 h 386735"/>
                <a:gd name="connsiteX46" fmla="*/ 77454 w 391672"/>
                <a:gd name="connsiteY46" fmla="*/ 373036 h 386735"/>
                <a:gd name="connsiteX47" fmla="*/ 76906 w 391672"/>
                <a:gd name="connsiteY47" fmla="*/ 373036 h 386735"/>
                <a:gd name="connsiteX48" fmla="*/ 8336 w 391672"/>
                <a:gd name="connsiteY48" fmla="*/ 374682 h 386735"/>
                <a:gd name="connsiteX49" fmla="*/ 7787 w 391672"/>
                <a:gd name="connsiteY49" fmla="*/ 374682 h 386735"/>
                <a:gd name="connsiteX50" fmla="*/ 107 w 391672"/>
                <a:gd name="connsiteY50" fmla="*/ 368648 h 386735"/>
                <a:gd name="connsiteX51" fmla="*/ 8336 w 391672"/>
                <a:gd name="connsiteY51" fmla="*/ 357676 h 386735"/>
                <a:gd name="connsiteX52" fmla="*/ 14918 w 391672"/>
                <a:gd name="connsiteY52" fmla="*/ 357676 h 386735"/>
                <a:gd name="connsiteX53" fmla="*/ 57706 w 391672"/>
                <a:gd name="connsiteY53" fmla="*/ 349997 h 386735"/>
                <a:gd name="connsiteX54" fmla="*/ 64289 w 391672"/>
                <a:gd name="connsiteY54" fmla="*/ 334637 h 386735"/>
                <a:gd name="connsiteX55" fmla="*/ 64837 w 391672"/>
                <a:gd name="connsiteY55" fmla="*/ 331894 h 386735"/>
                <a:gd name="connsiteX56" fmla="*/ 138345 w 391672"/>
                <a:gd name="connsiteY56" fmla="*/ 37317 h 386735"/>
                <a:gd name="connsiteX57" fmla="*/ 140539 w 391672"/>
                <a:gd name="connsiteY57" fmla="*/ 26894 h 386735"/>
                <a:gd name="connsiteX58" fmla="*/ 131762 w 391672"/>
                <a:gd name="connsiteY58" fmla="*/ 18666 h 386735"/>
                <a:gd name="connsiteX59" fmla="*/ 131213 w 391672"/>
                <a:gd name="connsiteY59" fmla="*/ 18666 h 386735"/>
                <a:gd name="connsiteX60" fmla="*/ 130665 w 391672"/>
                <a:gd name="connsiteY60" fmla="*/ 18666 h 386735"/>
                <a:gd name="connsiteX61" fmla="*/ 125728 w 391672"/>
                <a:gd name="connsiteY61" fmla="*/ 18117 h 386735"/>
                <a:gd name="connsiteX62" fmla="*/ 104882 w 391672"/>
                <a:gd name="connsiteY62" fmla="*/ 17020 h 386735"/>
                <a:gd name="connsiteX63" fmla="*/ 89523 w 391672"/>
                <a:gd name="connsiteY63" fmla="*/ 10986 h 386735"/>
                <a:gd name="connsiteX64" fmla="*/ 97751 w 391672"/>
                <a:gd name="connsiteY64" fmla="*/ 15 h 386735"/>
                <a:gd name="connsiteX65" fmla="*/ 105431 w 391672"/>
                <a:gd name="connsiteY65" fmla="*/ 15 h 386735"/>
                <a:gd name="connsiteX66" fmla="*/ 261771 w 391672"/>
                <a:gd name="connsiteY66" fmla="*/ 15 h 386735"/>
                <a:gd name="connsiteX67" fmla="*/ 363803 w 391672"/>
                <a:gd name="connsiteY67" fmla="*/ 36220 h 386735"/>
                <a:gd name="connsiteX68" fmla="*/ 383003 w 391672"/>
                <a:gd name="connsiteY68" fmla="*/ 82299 h 386735"/>
                <a:gd name="connsiteX69" fmla="*/ 324307 w 391672"/>
                <a:gd name="connsiteY69" fmla="*/ 164034 h 386735"/>
                <a:gd name="connsiteX70" fmla="*/ 262319 w 391672"/>
                <a:gd name="connsiteY70" fmla="*/ 188171 h 38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91672" h="386735">
                  <a:moveTo>
                    <a:pt x="183327" y="37865"/>
                  </a:moveTo>
                  <a:lnTo>
                    <a:pt x="147670" y="181040"/>
                  </a:lnTo>
                  <a:lnTo>
                    <a:pt x="209109" y="181040"/>
                  </a:lnTo>
                  <a:cubicBezTo>
                    <a:pt x="249702" y="181040"/>
                    <a:pt x="280605" y="170435"/>
                    <a:pt x="301816" y="149223"/>
                  </a:cubicBezTo>
                  <a:cubicBezTo>
                    <a:pt x="317907" y="133132"/>
                    <a:pt x="327781" y="110824"/>
                    <a:pt x="331438" y="82299"/>
                  </a:cubicBezTo>
                  <a:lnTo>
                    <a:pt x="331438" y="81750"/>
                  </a:lnTo>
                  <a:cubicBezTo>
                    <a:pt x="331804" y="77728"/>
                    <a:pt x="331987" y="74253"/>
                    <a:pt x="331987" y="71328"/>
                  </a:cubicBezTo>
                  <a:cubicBezTo>
                    <a:pt x="331987" y="38780"/>
                    <a:pt x="308947" y="20860"/>
                    <a:pt x="262868" y="17569"/>
                  </a:cubicBezTo>
                  <a:lnTo>
                    <a:pt x="261771" y="17569"/>
                  </a:lnTo>
                  <a:cubicBezTo>
                    <a:pt x="254822" y="17203"/>
                    <a:pt x="244948" y="17020"/>
                    <a:pt x="232149" y="17020"/>
                  </a:cubicBezTo>
                  <a:cubicBezTo>
                    <a:pt x="213132" y="17020"/>
                    <a:pt x="201978" y="17203"/>
                    <a:pt x="198686" y="17569"/>
                  </a:cubicBezTo>
                  <a:cubicBezTo>
                    <a:pt x="192104" y="18666"/>
                    <a:pt x="187715" y="22688"/>
                    <a:pt x="185521" y="29637"/>
                  </a:cubicBezTo>
                  <a:lnTo>
                    <a:pt x="185521" y="29637"/>
                  </a:lnTo>
                  <a:cubicBezTo>
                    <a:pt x="185155" y="31465"/>
                    <a:pt x="184424" y="34208"/>
                    <a:pt x="183327" y="37865"/>
                  </a:cubicBezTo>
                  <a:moveTo>
                    <a:pt x="262319" y="188171"/>
                  </a:moveTo>
                  <a:lnTo>
                    <a:pt x="262319" y="188171"/>
                  </a:lnTo>
                  <a:cubicBezTo>
                    <a:pt x="293770" y="199874"/>
                    <a:pt x="310775" y="219073"/>
                    <a:pt x="313336" y="245770"/>
                  </a:cubicBezTo>
                  <a:cubicBezTo>
                    <a:pt x="313701" y="247964"/>
                    <a:pt x="313884" y="250341"/>
                    <a:pt x="313884" y="252901"/>
                  </a:cubicBezTo>
                  <a:cubicBezTo>
                    <a:pt x="313884" y="259850"/>
                    <a:pt x="313153" y="268444"/>
                    <a:pt x="311690" y="278684"/>
                  </a:cubicBezTo>
                  <a:cubicBezTo>
                    <a:pt x="308033" y="307940"/>
                    <a:pt x="306204" y="328786"/>
                    <a:pt x="306204" y="341220"/>
                  </a:cubicBezTo>
                  <a:cubicBezTo>
                    <a:pt x="306204" y="360236"/>
                    <a:pt x="310959" y="371025"/>
                    <a:pt x="320467" y="373585"/>
                  </a:cubicBezTo>
                  <a:lnTo>
                    <a:pt x="321015" y="373585"/>
                  </a:lnTo>
                  <a:cubicBezTo>
                    <a:pt x="323210" y="374316"/>
                    <a:pt x="325587" y="374682"/>
                    <a:pt x="328147" y="374682"/>
                  </a:cubicBezTo>
                  <a:cubicBezTo>
                    <a:pt x="343872" y="374682"/>
                    <a:pt x="357220" y="365173"/>
                    <a:pt x="368192" y="346157"/>
                  </a:cubicBezTo>
                  <a:cubicBezTo>
                    <a:pt x="372214" y="339940"/>
                    <a:pt x="375506" y="332808"/>
                    <a:pt x="378066" y="324763"/>
                  </a:cubicBezTo>
                  <a:cubicBezTo>
                    <a:pt x="379529" y="319643"/>
                    <a:pt x="381906" y="317083"/>
                    <a:pt x="385197" y="317083"/>
                  </a:cubicBezTo>
                  <a:cubicBezTo>
                    <a:pt x="389586" y="317083"/>
                    <a:pt x="391780" y="319277"/>
                    <a:pt x="391780" y="323666"/>
                  </a:cubicBezTo>
                  <a:cubicBezTo>
                    <a:pt x="391780" y="330980"/>
                    <a:pt x="387391" y="341220"/>
                    <a:pt x="378614" y="354385"/>
                  </a:cubicBezTo>
                  <a:cubicBezTo>
                    <a:pt x="371666" y="364991"/>
                    <a:pt x="363620" y="373219"/>
                    <a:pt x="354478" y="379070"/>
                  </a:cubicBezTo>
                  <a:cubicBezTo>
                    <a:pt x="345701" y="384190"/>
                    <a:pt x="336192" y="386750"/>
                    <a:pt x="325952" y="386750"/>
                  </a:cubicBezTo>
                  <a:cubicBezTo>
                    <a:pt x="295599" y="386750"/>
                    <a:pt x="274388" y="377790"/>
                    <a:pt x="262319" y="359871"/>
                  </a:cubicBezTo>
                  <a:cubicBezTo>
                    <a:pt x="256103" y="351094"/>
                    <a:pt x="252994" y="340305"/>
                    <a:pt x="252994" y="327506"/>
                  </a:cubicBezTo>
                  <a:cubicBezTo>
                    <a:pt x="252994" y="319826"/>
                    <a:pt x="255919" y="304283"/>
                    <a:pt x="261771" y="280878"/>
                  </a:cubicBezTo>
                  <a:cubicBezTo>
                    <a:pt x="266891" y="261130"/>
                    <a:pt x="269451" y="248513"/>
                    <a:pt x="269451" y="243027"/>
                  </a:cubicBezTo>
                  <a:cubicBezTo>
                    <a:pt x="269451" y="220354"/>
                    <a:pt x="259211" y="205359"/>
                    <a:pt x="238731" y="198045"/>
                  </a:cubicBezTo>
                  <a:lnTo>
                    <a:pt x="238731" y="197497"/>
                  </a:lnTo>
                  <a:cubicBezTo>
                    <a:pt x="230320" y="194571"/>
                    <a:pt x="220629" y="193108"/>
                    <a:pt x="209658" y="193108"/>
                  </a:cubicBezTo>
                  <a:lnTo>
                    <a:pt x="144379" y="193108"/>
                  </a:lnTo>
                  <a:lnTo>
                    <a:pt x="108174" y="338477"/>
                  </a:lnTo>
                  <a:lnTo>
                    <a:pt x="106528" y="347802"/>
                  </a:lnTo>
                  <a:cubicBezTo>
                    <a:pt x="106528" y="354019"/>
                    <a:pt x="114939" y="357311"/>
                    <a:pt x="131762" y="357676"/>
                  </a:cubicBezTo>
                  <a:lnTo>
                    <a:pt x="131762" y="357676"/>
                  </a:lnTo>
                  <a:lnTo>
                    <a:pt x="131762" y="357676"/>
                  </a:lnTo>
                  <a:lnTo>
                    <a:pt x="142185" y="357676"/>
                  </a:lnTo>
                  <a:cubicBezTo>
                    <a:pt x="151693" y="357676"/>
                    <a:pt x="156813" y="359688"/>
                    <a:pt x="157544" y="363711"/>
                  </a:cubicBezTo>
                  <a:cubicBezTo>
                    <a:pt x="157544" y="371025"/>
                    <a:pt x="153887" y="374682"/>
                    <a:pt x="146573" y="374682"/>
                  </a:cubicBezTo>
                  <a:lnTo>
                    <a:pt x="77454" y="373036"/>
                  </a:lnTo>
                  <a:lnTo>
                    <a:pt x="76906" y="373036"/>
                  </a:lnTo>
                  <a:lnTo>
                    <a:pt x="8336" y="374682"/>
                  </a:lnTo>
                  <a:lnTo>
                    <a:pt x="7787" y="374682"/>
                  </a:lnTo>
                  <a:cubicBezTo>
                    <a:pt x="2667" y="374682"/>
                    <a:pt x="107" y="372670"/>
                    <a:pt x="107" y="368648"/>
                  </a:cubicBezTo>
                  <a:cubicBezTo>
                    <a:pt x="107" y="362065"/>
                    <a:pt x="2850" y="358408"/>
                    <a:pt x="8336" y="357676"/>
                  </a:cubicBezTo>
                  <a:lnTo>
                    <a:pt x="14918" y="357676"/>
                  </a:lnTo>
                  <a:cubicBezTo>
                    <a:pt x="38689" y="357676"/>
                    <a:pt x="52952" y="355116"/>
                    <a:pt x="57706" y="349997"/>
                  </a:cubicBezTo>
                  <a:cubicBezTo>
                    <a:pt x="59900" y="347437"/>
                    <a:pt x="62095" y="342317"/>
                    <a:pt x="64289" y="334637"/>
                  </a:cubicBezTo>
                  <a:cubicBezTo>
                    <a:pt x="64289" y="334271"/>
                    <a:pt x="64472" y="333357"/>
                    <a:pt x="64837" y="331894"/>
                  </a:cubicBezTo>
                  <a:lnTo>
                    <a:pt x="138345" y="37317"/>
                  </a:lnTo>
                  <a:cubicBezTo>
                    <a:pt x="139808" y="31465"/>
                    <a:pt x="140539" y="27991"/>
                    <a:pt x="140539" y="26894"/>
                  </a:cubicBezTo>
                  <a:cubicBezTo>
                    <a:pt x="140539" y="22506"/>
                    <a:pt x="137613" y="19763"/>
                    <a:pt x="131762" y="18666"/>
                  </a:cubicBezTo>
                  <a:lnTo>
                    <a:pt x="131213" y="18666"/>
                  </a:lnTo>
                  <a:lnTo>
                    <a:pt x="130665" y="18666"/>
                  </a:lnTo>
                  <a:cubicBezTo>
                    <a:pt x="129568" y="18666"/>
                    <a:pt x="127922" y="18483"/>
                    <a:pt x="125728" y="18117"/>
                  </a:cubicBezTo>
                  <a:cubicBezTo>
                    <a:pt x="119511" y="17386"/>
                    <a:pt x="112562" y="17020"/>
                    <a:pt x="104882" y="17020"/>
                  </a:cubicBezTo>
                  <a:cubicBezTo>
                    <a:pt x="95374" y="17020"/>
                    <a:pt x="90254" y="15009"/>
                    <a:pt x="89523" y="10986"/>
                  </a:cubicBezTo>
                  <a:cubicBezTo>
                    <a:pt x="89523" y="4403"/>
                    <a:pt x="92266" y="746"/>
                    <a:pt x="97751" y="15"/>
                  </a:cubicBezTo>
                  <a:lnTo>
                    <a:pt x="105431" y="15"/>
                  </a:lnTo>
                  <a:lnTo>
                    <a:pt x="261771" y="15"/>
                  </a:lnTo>
                  <a:cubicBezTo>
                    <a:pt x="307484" y="15"/>
                    <a:pt x="341495" y="12083"/>
                    <a:pt x="363803" y="36220"/>
                  </a:cubicBezTo>
                  <a:cubicBezTo>
                    <a:pt x="376603" y="49385"/>
                    <a:pt x="383003" y="64745"/>
                    <a:pt x="383003" y="82299"/>
                  </a:cubicBezTo>
                  <a:cubicBezTo>
                    <a:pt x="383003" y="114115"/>
                    <a:pt x="363437" y="141361"/>
                    <a:pt x="324307" y="164034"/>
                  </a:cubicBezTo>
                  <a:cubicBezTo>
                    <a:pt x="305290" y="175372"/>
                    <a:pt x="284628" y="183417"/>
                    <a:pt x="262319" y="188171"/>
                  </a:cubicBezTo>
                  <a:close/>
                </a:path>
              </a:pathLst>
            </a:custGeom>
            <a:solidFill>
              <a:schemeClr val="bg1"/>
            </a:solidFill>
            <a:ln w="548247" cap="flat">
              <a:noFill/>
              <a:prstDash val="solid"/>
              <a:miter/>
            </a:ln>
          </p:spPr>
          <p:txBody>
            <a:bodyPr rtlCol="0" anchor="ctr"/>
            <a:lstStyle/>
            <a:p>
              <a:endParaRPr lang="ja-JP" altLang="en-US"/>
            </a:p>
          </p:txBody>
        </p:sp>
        <p:sp>
          <p:nvSpPr>
            <p:cNvPr id="15" name="フリーフォーム: 図形 14">
              <a:extLst>
                <a:ext uri="{FF2B5EF4-FFF2-40B4-BE49-F238E27FC236}">
                  <a16:creationId xmlns:a16="http://schemas.microsoft.com/office/drawing/2014/main" id="{7E856C56-F85C-47D0-5281-B69A5BC77515}"/>
                </a:ext>
              </a:extLst>
            </p:cNvPr>
            <p:cNvSpPr/>
            <p:nvPr/>
          </p:nvSpPr>
          <p:spPr>
            <a:xfrm>
              <a:off x="4731575" y="1378555"/>
              <a:ext cx="58147" cy="58147"/>
            </a:xfrm>
            <a:custGeom>
              <a:avLst/>
              <a:gdLst>
                <a:gd name="connsiteX0" fmla="*/ 58270 w 58147"/>
                <a:gd name="connsiteY0" fmla="*/ 29090 h 58147"/>
                <a:gd name="connsiteX1" fmla="*/ 41814 w 58147"/>
                <a:gd name="connsiteY1" fmla="*/ 55421 h 58147"/>
                <a:gd name="connsiteX2" fmla="*/ 29197 w 58147"/>
                <a:gd name="connsiteY2" fmla="*/ 58164 h 58147"/>
                <a:gd name="connsiteX3" fmla="*/ 2866 w 58147"/>
                <a:gd name="connsiteY3" fmla="*/ 41707 h 58147"/>
                <a:gd name="connsiteX4" fmla="*/ 123 w 58147"/>
                <a:gd name="connsiteY4" fmla="*/ 29090 h 58147"/>
                <a:gd name="connsiteX5" fmla="*/ 16580 w 58147"/>
                <a:gd name="connsiteY5" fmla="*/ 2759 h 58147"/>
                <a:gd name="connsiteX6" fmla="*/ 29197 w 58147"/>
                <a:gd name="connsiteY6" fmla="*/ 16 h 58147"/>
                <a:gd name="connsiteX7" fmla="*/ 55528 w 58147"/>
                <a:gd name="connsiteY7" fmla="*/ 16473 h 58147"/>
                <a:gd name="connsiteX8" fmla="*/ 58270 w 58147"/>
                <a:gd name="connsiteY8" fmla="*/ 29090 h 5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7" h="58147">
                  <a:moveTo>
                    <a:pt x="58270" y="29090"/>
                  </a:moveTo>
                  <a:cubicBezTo>
                    <a:pt x="58270" y="41158"/>
                    <a:pt x="52785" y="49935"/>
                    <a:pt x="41814" y="55421"/>
                  </a:cubicBezTo>
                  <a:cubicBezTo>
                    <a:pt x="37791" y="57249"/>
                    <a:pt x="33585" y="58164"/>
                    <a:pt x="29197" y="58164"/>
                  </a:cubicBezTo>
                  <a:cubicBezTo>
                    <a:pt x="17128" y="58164"/>
                    <a:pt x="8351" y="52678"/>
                    <a:pt x="2866" y="41707"/>
                  </a:cubicBezTo>
                  <a:cubicBezTo>
                    <a:pt x="1037" y="37684"/>
                    <a:pt x="123" y="33479"/>
                    <a:pt x="123" y="29090"/>
                  </a:cubicBezTo>
                  <a:cubicBezTo>
                    <a:pt x="123" y="17022"/>
                    <a:pt x="5609" y="8245"/>
                    <a:pt x="16580" y="2759"/>
                  </a:cubicBezTo>
                  <a:cubicBezTo>
                    <a:pt x="20602" y="931"/>
                    <a:pt x="24808" y="16"/>
                    <a:pt x="29197" y="16"/>
                  </a:cubicBezTo>
                  <a:cubicBezTo>
                    <a:pt x="41265" y="16"/>
                    <a:pt x="50042" y="5502"/>
                    <a:pt x="55528" y="16473"/>
                  </a:cubicBezTo>
                  <a:cubicBezTo>
                    <a:pt x="57356" y="20496"/>
                    <a:pt x="58270" y="24702"/>
                    <a:pt x="58270" y="29090"/>
                  </a:cubicBezTo>
                  <a:close/>
                </a:path>
              </a:pathLst>
            </a:custGeom>
            <a:solidFill>
              <a:schemeClr val="bg1"/>
            </a:solidFill>
            <a:ln w="548247" cap="flat">
              <a:noFill/>
              <a:prstDash val="solid"/>
              <a:miter/>
            </a:ln>
          </p:spPr>
          <p:txBody>
            <a:bodyPr rtlCol="0" anchor="ctr"/>
            <a:lstStyle/>
            <a:p>
              <a:endParaRPr lang="ja-JP" altLang="en-US"/>
            </a:p>
          </p:txBody>
        </p:sp>
        <p:sp>
          <p:nvSpPr>
            <p:cNvPr id="16" name="フリーフォーム: 図形 15">
              <a:extLst>
                <a:ext uri="{FF2B5EF4-FFF2-40B4-BE49-F238E27FC236}">
                  <a16:creationId xmlns:a16="http://schemas.microsoft.com/office/drawing/2014/main" id="{5A38D2D2-B666-2F98-0DB4-B00C20E8AE21}"/>
                </a:ext>
              </a:extLst>
            </p:cNvPr>
            <p:cNvSpPr/>
            <p:nvPr/>
          </p:nvSpPr>
          <p:spPr>
            <a:xfrm>
              <a:off x="4977451" y="1170102"/>
              <a:ext cx="253983" cy="374667"/>
            </a:xfrm>
            <a:custGeom>
              <a:avLst/>
              <a:gdLst>
                <a:gd name="connsiteX0" fmla="*/ 186647 w 253983"/>
                <a:gd name="connsiteY0" fmla="*/ 42254 h 374667"/>
                <a:gd name="connsiteX1" fmla="*/ 113139 w 253983"/>
                <a:gd name="connsiteY1" fmla="*/ 334637 h 374667"/>
                <a:gd name="connsiteX2" fmla="*/ 110945 w 253983"/>
                <a:gd name="connsiteY2" fmla="*/ 347254 h 374667"/>
                <a:gd name="connsiteX3" fmla="*/ 118625 w 253983"/>
                <a:gd name="connsiteY3" fmla="*/ 356031 h 374667"/>
                <a:gd name="connsiteX4" fmla="*/ 119174 w 253983"/>
                <a:gd name="connsiteY4" fmla="*/ 356031 h 374667"/>
                <a:gd name="connsiteX5" fmla="*/ 119722 w 253983"/>
                <a:gd name="connsiteY5" fmla="*/ 356031 h 374667"/>
                <a:gd name="connsiteX6" fmla="*/ 124659 w 253983"/>
                <a:gd name="connsiteY6" fmla="*/ 356579 h 374667"/>
                <a:gd name="connsiteX7" fmla="*/ 148247 w 253983"/>
                <a:gd name="connsiteY7" fmla="*/ 357676 h 374667"/>
                <a:gd name="connsiteX8" fmla="*/ 164156 w 253983"/>
                <a:gd name="connsiteY8" fmla="*/ 361516 h 374667"/>
                <a:gd name="connsiteX9" fmla="*/ 164704 w 253983"/>
                <a:gd name="connsiteY9" fmla="*/ 364259 h 374667"/>
                <a:gd name="connsiteX10" fmla="*/ 153733 w 253983"/>
                <a:gd name="connsiteY10" fmla="*/ 374682 h 374667"/>
                <a:gd name="connsiteX11" fmla="*/ 80774 w 253983"/>
                <a:gd name="connsiteY11" fmla="*/ 373036 h 374667"/>
                <a:gd name="connsiteX12" fmla="*/ 80226 w 253983"/>
                <a:gd name="connsiteY12" fmla="*/ 373036 h 374667"/>
                <a:gd name="connsiteX13" fmla="*/ 8913 w 253983"/>
                <a:gd name="connsiteY13" fmla="*/ 374682 h 374667"/>
                <a:gd name="connsiteX14" fmla="*/ 8364 w 253983"/>
                <a:gd name="connsiteY14" fmla="*/ 374682 h 374667"/>
                <a:gd name="connsiteX15" fmla="*/ 136 w 253983"/>
                <a:gd name="connsiteY15" fmla="*/ 368647 h 374667"/>
                <a:gd name="connsiteX16" fmla="*/ 7816 w 253983"/>
                <a:gd name="connsiteY16" fmla="*/ 358225 h 374667"/>
                <a:gd name="connsiteX17" fmla="*/ 17690 w 253983"/>
                <a:gd name="connsiteY17" fmla="*/ 357676 h 374667"/>
                <a:gd name="connsiteX18" fmla="*/ 61575 w 253983"/>
                <a:gd name="connsiteY18" fmla="*/ 348351 h 374667"/>
                <a:gd name="connsiteX19" fmla="*/ 67609 w 253983"/>
                <a:gd name="connsiteY19" fmla="*/ 331894 h 374667"/>
                <a:gd name="connsiteX20" fmla="*/ 141665 w 253983"/>
                <a:gd name="connsiteY20" fmla="*/ 36220 h 374667"/>
                <a:gd name="connsiteX21" fmla="*/ 142762 w 253983"/>
                <a:gd name="connsiteY21" fmla="*/ 27443 h 374667"/>
                <a:gd name="connsiteX22" fmla="*/ 119722 w 253983"/>
                <a:gd name="connsiteY22" fmla="*/ 17020 h 374667"/>
                <a:gd name="connsiteX23" fmla="*/ 119174 w 253983"/>
                <a:gd name="connsiteY23" fmla="*/ 17020 h 374667"/>
                <a:gd name="connsiteX24" fmla="*/ 104911 w 253983"/>
                <a:gd name="connsiteY24" fmla="*/ 17020 h 374667"/>
                <a:gd name="connsiteX25" fmla="*/ 89551 w 253983"/>
                <a:gd name="connsiteY25" fmla="*/ 10986 h 374667"/>
                <a:gd name="connsiteX26" fmla="*/ 100523 w 253983"/>
                <a:gd name="connsiteY26" fmla="*/ 15 h 374667"/>
                <a:gd name="connsiteX27" fmla="*/ 172933 w 253983"/>
                <a:gd name="connsiteY27" fmla="*/ 1660 h 374667"/>
                <a:gd name="connsiteX28" fmla="*/ 173481 w 253983"/>
                <a:gd name="connsiteY28" fmla="*/ 1660 h 374667"/>
                <a:gd name="connsiteX29" fmla="*/ 245343 w 253983"/>
                <a:gd name="connsiteY29" fmla="*/ 15 h 374667"/>
                <a:gd name="connsiteX30" fmla="*/ 245891 w 253983"/>
                <a:gd name="connsiteY30" fmla="*/ 15 h 374667"/>
                <a:gd name="connsiteX31" fmla="*/ 254120 w 253983"/>
                <a:gd name="connsiteY31" fmla="*/ 6597 h 374667"/>
                <a:gd name="connsiteX32" fmla="*/ 246440 w 253983"/>
                <a:gd name="connsiteY32" fmla="*/ 16471 h 374667"/>
                <a:gd name="connsiteX33" fmla="*/ 236566 w 253983"/>
                <a:gd name="connsiteY33" fmla="*/ 17020 h 374667"/>
                <a:gd name="connsiteX34" fmla="*/ 192681 w 253983"/>
                <a:gd name="connsiteY34" fmla="*/ 25797 h 374667"/>
                <a:gd name="connsiteX35" fmla="*/ 186647 w 253983"/>
                <a:gd name="connsiteY35" fmla="*/ 42254 h 37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3983" h="374667">
                  <a:moveTo>
                    <a:pt x="186647" y="42254"/>
                  </a:moveTo>
                  <a:lnTo>
                    <a:pt x="113139" y="334637"/>
                  </a:lnTo>
                  <a:cubicBezTo>
                    <a:pt x="111676" y="339757"/>
                    <a:pt x="110945" y="343962"/>
                    <a:pt x="110945" y="347254"/>
                  </a:cubicBezTo>
                  <a:cubicBezTo>
                    <a:pt x="110945" y="352008"/>
                    <a:pt x="113505" y="354933"/>
                    <a:pt x="118625" y="356031"/>
                  </a:cubicBezTo>
                  <a:lnTo>
                    <a:pt x="119174" y="356031"/>
                  </a:lnTo>
                  <a:lnTo>
                    <a:pt x="119722" y="356031"/>
                  </a:lnTo>
                  <a:cubicBezTo>
                    <a:pt x="121185" y="356396"/>
                    <a:pt x="122831" y="356579"/>
                    <a:pt x="124659" y="356579"/>
                  </a:cubicBezTo>
                  <a:cubicBezTo>
                    <a:pt x="131973" y="357311"/>
                    <a:pt x="139836" y="357676"/>
                    <a:pt x="148247" y="357676"/>
                  </a:cubicBezTo>
                  <a:cubicBezTo>
                    <a:pt x="158121" y="357676"/>
                    <a:pt x="163424" y="358956"/>
                    <a:pt x="164156" y="361516"/>
                  </a:cubicBezTo>
                  <a:cubicBezTo>
                    <a:pt x="164522" y="362248"/>
                    <a:pt x="164704" y="363162"/>
                    <a:pt x="164704" y="364259"/>
                  </a:cubicBezTo>
                  <a:cubicBezTo>
                    <a:pt x="164704" y="371207"/>
                    <a:pt x="161047" y="374682"/>
                    <a:pt x="153733" y="374682"/>
                  </a:cubicBezTo>
                  <a:lnTo>
                    <a:pt x="80774" y="373036"/>
                  </a:lnTo>
                  <a:lnTo>
                    <a:pt x="80226" y="373036"/>
                  </a:lnTo>
                  <a:lnTo>
                    <a:pt x="8913" y="374682"/>
                  </a:lnTo>
                  <a:lnTo>
                    <a:pt x="8364" y="374682"/>
                  </a:lnTo>
                  <a:cubicBezTo>
                    <a:pt x="2879" y="374682"/>
                    <a:pt x="136" y="372670"/>
                    <a:pt x="136" y="368647"/>
                  </a:cubicBezTo>
                  <a:cubicBezTo>
                    <a:pt x="136" y="362430"/>
                    <a:pt x="2696" y="358956"/>
                    <a:pt x="7816" y="358225"/>
                  </a:cubicBezTo>
                  <a:cubicBezTo>
                    <a:pt x="9644" y="357859"/>
                    <a:pt x="12936" y="357676"/>
                    <a:pt x="17690" y="357676"/>
                  </a:cubicBezTo>
                  <a:cubicBezTo>
                    <a:pt x="42192" y="357676"/>
                    <a:pt x="56820" y="354568"/>
                    <a:pt x="61575" y="348351"/>
                  </a:cubicBezTo>
                  <a:cubicBezTo>
                    <a:pt x="63403" y="345791"/>
                    <a:pt x="65415" y="340305"/>
                    <a:pt x="67609" y="331894"/>
                  </a:cubicBezTo>
                  <a:lnTo>
                    <a:pt x="141665" y="36220"/>
                  </a:lnTo>
                  <a:cubicBezTo>
                    <a:pt x="142396" y="32928"/>
                    <a:pt x="142762" y="30003"/>
                    <a:pt x="142762" y="27443"/>
                  </a:cubicBezTo>
                  <a:cubicBezTo>
                    <a:pt x="142762" y="20860"/>
                    <a:pt x="135082" y="17386"/>
                    <a:pt x="119722" y="17020"/>
                  </a:cubicBezTo>
                  <a:lnTo>
                    <a:pt x="119174" y="17020"/>
                  </a:lnTo>
                  <a:lnTo>
                    <a:pt x="104911" y="17020"/>
                  </a:lnTo>
                  <a:cubicBezTo>
                    <a:pt x="95403" y="17020"/>
                    <a:pt x="90283" y="15008"/>
                    <a:pt x="89551" y="10986"/>
                  </a:cubicBezTo>
                  <a:cubicBezTo>
                    <a:pt x="89551" y="3672"/>
                    <a:pt x="93209" y="15"/>
                    <a:pt x="100523" y="15"/>
                  </a:cubicBezTo>
                  <a:lnTo>
                    <a:pt x="172933" y="1660"/>
                  </a:lnTo>
                  <a:lnTo>
                    <a:pt x="173481" y="1660"/>
                  </a:lnTo>
                  <a:lnTo>
                    <a:pt x="245343" y="15"/>
                  </a:lnTo>
                  <a:lnTo>
                    <a:pt x="245891" y="15"/>
                  </a:lnTo>
                  <a:cubicBezTo>
                    <a:pt x="251377" y="15"/>
                    <a:pt x="254120" y="2209"/>
                    <a:pt x="254120" y="6597"/>
                  </a:cubicBezTo>
                  <a:cubicBezTo>
                    <a:pt x="254120" y="12814"/>
                    <a:pt x="251559" y="16105"/>
                    <a:pt x="246440" y="16471"/>
                  </a:cubicBezTo>
                  <a:cubicBezTo>
                    <a:pt x="244611" y="16837"/>
                    <a:pt x="241320" y="17020"/>
                    <a:pt x="236566" y="17020"/>
                  </a:cubicBezTo>
                  <a:cubicBezTo>
                    <a:pt x="212063" y="17020"/>
                    <a:pt x="197435" y="19945"/>
                    <a:pt x="192681" y="25797"/>
                  </a:cubicBezTo>
                  <a:cubicBezTo>
                    <a:pt x="190852" y="28357"/>
                    <a:pt x="188841" y="33843"/>
                    <a:pt x="186647" y="42254"/>
                  </a:cubicBezTo>
                  <a:close/>
                </a:path>
              </a:pathLst>
            </a:custGeom>
            <a:solidFill>
              <a:schemeClr val="bg1"/>
            </a:solidFill>
            <a:ln w="548247" cap="flat">
              <a:noFill/>
              <a:prstDash val="solid"/>
              <a:miter/>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58877B0F-CC00-A241-3D5F-9B83F37434E7}"/>
                </a:ext>
              </a:extLst>
            </p:cNvPr>
            <p:cNvSpPr/>
            <p:nvPr/>
          </p:nvSpPr>
          <p:spPr>
            <a:xfrm>
              <a:off x="5211302" y="1457328"/>
              <a:ext cx="156284" cy="173948"/>
            </a:xfrm>
            <a:custGeom>
              <a:avLst/>
              <a:gdLst>
                <a:gd name="connsiteX0" fmla="*/ 22799 w 156284"/>
                <a:gd name="connsiteY0" fmla="*/ 147091 h 173948"/>
                <a:gd name="connsiteX1" fmla="*/ 22799 w 156284"/>
                <a:gd name="connsiteY1" fmla="*/ 147091 h 173948"/>
                <a:gd name="connsiteX2" fmla="*/ 45070 w 156284"/>
                <a:gd name="connsiteY2" fmla="*/ 58388 h 173948"/>
                <a:gd name="connsiteX3" fmla="*/ 51214 w 156284"/>
                <a:gd name="connsiteY3" fmla="*/ 26133 h 173948"/>
                <a:gd name="connsiteX4" fmla="*/ 39310 w 156284"/>
                <a:gd name="connsiteY4" fmla="*/ 8469 h 173948"/>
                <a:gd name="connsiteX5" fmla="*/ 13583 w 156284"/>
                <a:gd name="connsiteY5" fmla="*/ 44949 h 173948"/>
                <a:gd name="connsiteX6" fmla="*/ 11279 w 156284"/>
                <a:gd name="connsiteY6" fmla="*/ 54165 h 173948"/>
                <a:gd name="connsiteX7" fmla="*/ 4751 w 156284"/>
                <a:gd name="connsiteY7" fmla="*/ 62996 h 173948"/>
                <a:gd name="connsiteX8" fmla="*/ 143 w 156284"/>
                <a:gd name="connsiteY8" fmla="*/ 59156 h 173948"/>
                <a:gd name="connsiteX9" fmla="*/ 7055 w 156284"/>
                <a:gd name="connsiteY9" fmla="*/ 33429 h 173948"/>
                <a:gd name="connsiteX10" fmla="*/ 12047 w 156284"/>
                <a:gd name="connsiteY10" fmla="*/ 21909 h 173948"/>
                <a:gd name="connsiteX11" fmla="*/ 35086 w 156284"/>
                <a:gd name="connsiteY11" fmla="*/ 406 h 173948"/>
                <a:gd name="connsiteX12" fmla="*/ 40462 w 156284"/>
                <a:gd name="connsiteY12" fmla="*/ 22 h 173948"/>
                <a:gd name="connsiteX13" fmla="*/ 71566 w 156284"/>
                <a:gd name="connsiteY13" fmla="*/ 18453 h 173948"/>
                <a:gd name="connsiteX14" fmla="*/ 75022 w 156284"/>
                <a:gd name="connsiteY14" fmla="*/ 27669 h 173948"/>
                <a:gd name="connsiteX15" fmla="*/ 75406 w 156284"/>
                <a:gd name="connsiteY15" fmla="*/ 29589 h 173948"/>
                <a:gd name="connsiteX16" fmla="*/ 124557 w 156284"/>
                <a:gd name="connsiteY16" fmla="*/ 22 h 173948"/>
                <a:gd name="connsiteX17" fmla="*/ 153740 w 156284"/>
                <a:gd name="connsiteY17" fmla="*/ 14997 h 173948"/>
                <a:gd name="connsiteX18" fmla="*/ 156428 w 156284"/>
                <a:gd name="connsiteY18" fmla="*/ 24981 h 173948"/>
                <a:gd name="connsiteX19" fmla="*/ 143756 w 156284"/>
                <a:gd name="connsiteY19" fmla="*/ 45717 h 173948"/>
                <a:gd name="connsiteX20" fmla="*/ 135308 w 156284"/>
                <a:gd name="connsiteY20" fmla="*/ 47637 h 173948"/>
                <a:gd name="connsiteX21" fmla="*/ 121101 w 156284"/>
                <a:gd name="connsiteY21" fmla="*/ 37269 h 173948"/>
                <a:gd name="connsiteX22" fmla="*/ 120717 w 156284"/>
                <a:gd name="connsiteY22" fmla="*/ 34197 h 173948"/>
                <a:gd name="connsiteX23" fmla="*/ 133772 w 156284"/>
                <a:gd name="connsiteY23" fmla="*/ 15381 h 173948"/>
                <a:gd name="connsiteX24" fmla="*/ 134156 w 156284"/>
                <a:gd name="connsiteY24" fmla="*/ 14997 h 173948"/>
                <a:gd name="connsiteX25" fmla="*/ 140684 w 156284"/>
                <a:gd name="connsiteY25" fmla="*/ 13077 h 173948"/>
                <a:gd name="connsiteX26" fmla="*/ 133004 w 156284"/>
                <a:gd name="connsiteY26" fmla="*/ 9621 h 173948"/>
                <a:gd name="connsiteX27" fmla="*/ 124557 w 156284"/>
                <a:gd name="connsiteY27" fmla="*/ 8469 h 173948"/>
                <a:gd name="connsiteX28" fmla="*/ 93837 w 156284"/>
                <a:gd name="connsiteY28" fmla="*/ 21141 h 173948"/>
                <a:gd name="connsiteX29" fmla="*/ 73486 w 156284"/>
                <a:gd name="connsiteY29" fmla="*/ 49557 h 173948"/>
                <a:gd name="connsiteX30" fmla="*/ 72334 w 156284"/>
                <a:gd name="connsiteY30" fmla="*/ 52629 h 173948"/>
                <a:gd name="connsiteX31" fmla="*/ 60046 w 156284"/>
                <a:gd name="connsiteY31" fmla="*/ 102548 h 173948"/>
                <a:gd name="connsiteX32" fmla="*/ 44686 w 156284"/>
                <a:gd name="connsiteY32" fmla="*/ 163218 h 173948"/>
                <a:gd name="connsiteX33" fmla="*/ 30478 w 156284"/>
                <a:gd name="connsiteY33" fmla="*/ 173970 h 173948"/>
                <a:gd name="connsiteX34" fmla="*/ 19343 w 156284"/>
                <a:gd name="connsiteY34" fmla="*/ 163602 h 173948"/>
                <a:gd name="connsiteX35" fmla="*/ 22799 w 156284"/>
                <a:gd name="connsiteY35" fmla="*/ 147091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6284" h="173948">
                  <a:moveTo>
                    <a:pt x="22799" y="147091"/>
                  </a:moveTo>
                  <a:lnTo>
                    <a:pt x="22799" y="147091"/>
                  </a:lnTo>
                  <a:lnTo>
                    <a:pt x="45070" y="58388"/>
                  </a:lnTo>
                  <a:cubicBezTo>
                    <a:pt x="49166" y="42005"/>
                    <a:pt x="51214" y="31253"/>
                    <a:pt x="51214" y="26133"/>
                  </a:cubicBezTo>
                  <a:cubicBezTo>
                    <a:pt x="51214" y="14357"/>
                    <a:pt x="47246" y="8469"/>
                    <a:pt x="39310" y="8469"/>
                  </a:cubicBezTo>
                  <a:cubicBezTo>
                    <a:pt x="28815" y="8469"/>
                    <a:pt x="20239" y="20629"/>
                    <a:pt x="13583" y="44949"/>
                  </a:cubicBezTo>
                  <a:cubicBezTo>
                    <a:pt x="12815" y="47764"/>
                    <a:pt x="12047" y="50836"/>
                    <a:pt x="11279" y="54165"/>
                  </a:cubicBezTo>
                  <a:cubicBezTo>
                    <a:pt x="8463" y="59797"/>
                    <a:pt x="6287" y="62740"/>
                    <a:pt x="4751" y="62996"/>
                  </a:cubicBezTo>
                  <a:cubicBezTo>
                    <a:pt x="1679" y="62996"/>
                    <a:pt x="143" y="61716"/>
                    <a:pt x="143" y="59156"/>
                  </a:cubicBezTo>
                  <a:cubicBezTo>
                    <a:pt x="143" y="55060"/>
                    <a:pt x="2447" y="46485"/>
                    <a:pt x="7055" y="33429"/>
                  </a:cubicBezTo>
                  <a:cubicBezTo>
                    <a:pt x="8847" y="28821"/>
                    <a:pt x="10511" y="24981"/>
                    <a:pt x="12047" y="21909"/>
                  </a:cubicBezTo>
                  <a:cubicBezTo>
                    <a:pt x="18191" y="9365"/>
                    <a:pt x="25871" y="2198"/>
                    <a:pt x="35086" y="406"/>
                  </a:cubicBezTo>
                  <a:cubicBezTo>
                    <a:pt x="36878" y="149"/>
                    <a:pt x="38670" y="22"/>
                    <a:pt x="40462" y="22"/>
                  </a:cubicBezTo>
                  <a:cubicBezTo>
                    <a:pt x="54798" y="22"/>
                    <a:pt x="65166" y="6165"/>
                    <a:pt x="71566" y="18453"/>
                  </a:cubicBezTo>
                  <a:cubicBezTo>
                    <a:pt x="73102" y="21269"/>
                    <a:pt x="74254" y="24341"/>
                    <a:pt x="75022" y="27669"/>
                  </a:cubicBezTo>
                  <a:cubicBezTo>
                    <a:pt x="75278" y="28181"/>
                    <a:pt x="75406" y="28821"/>
                    <a:pt x="75406" y="29589"/>
                  </a:cubicBezTo>
                  <a:cubicBezTo>
                    <a:pt x="90253" y="11157"/>
                    <a:pt x="106637" y="1301"/>
                    <a:pt x="124557" y="22"/>
                  </a:cubicBezTo>
                  <a:cubicBezTo>
                    <a:pt x="138892" y="22"/>
                    <a:pt x="148620" y="5013"/>
                    <a:pt x="153740" y="14997"/>
                  </a:cubicBezTo>
                  <a:cubicBezTo>
                    <a:pt x="155532" y="18069"/>
                    <a:pt x="156428" y="21397"/>
                    <a:pt x="156428" y="24981"/>
                  </a:cubicBezTo>
                  <a:cubicBezTo>
                    <a:pt x="156428" y="34965"/>
                    <a:pt x="152204" y="41877"/>
                    <a:pt x="143756" y="45717"/>
                  </a:cubicBezTo>
                  <a:cubicBezTo>
                    <a:pt x="140940" y="46997"/>
                    <a:pt x="138124" y="47637"/>
                    <a:pt x="135308" y="47637"/>
                  </a:cubicBezTo>
                  <a:cubicBezTo>
                    <a:pt x="127372" y="47637"/>
                    <a:pt x="122637" y="44181"/>
                    <a:pt x="121101" y="37269"/>
                  </a:cubicBezTo>
                  <a:cubicBezTo>
                    <a:pt x="120845" y="36245"/>
                    <a:pt x="120717" y="35221"/>
                    <a:pt x="120717" y="34197"/>
                  </a:cubicBezTo>
                  <a:cubicBezTo>
                    <a:pt x="120717" y="25749"/>
                    <a:pt x="125069" y="19477"/>
                    <a:pt x="133772" y="15381"/>
                  </a:cubicBezTo>
                  <a:lnTo>
                    <a:pt x="134156" y="14997"/>
                  </a:lnTo>
                  <a:cubicBezTo>
                    <a:pt x="136204" y="14229"/>
                    <a:pt x="138380" y="13589"/>
                    <a:pt x="140684" y="13077"/>
                  </a:cubicBezTo>
                  <a:lnTo>
                    <a:pt x="133004" y="9621"/>
                  </a:lnTo>
                  <a:cubicBezTo>
                    <a:pt x="129676" y="9109"/>
                    <a:pt x="126861" y="8725"/>
                    <a:pt x="124557" y="8469"/>
                  </a:cubicBezTo>
                  <a:cubicBezTo>
                    <a:pt x="113805" y="8469"/>
                    <a:pt x="103565" y="12693"/>
                    <a:pt x="93837" y="21141"/>
                  </a:cubicBezTo>
                  <a:cubicBezTo>
                    <a:pt x="85901" y="28309"/>
                    <a:pt x="79118" y="37781"/>
                    <a:pt x="73486" y="49557"/>
                  </a:cubicBezTo>
                  <a:cubicBezTo>
                    <a:pt x="72974" y="50836"/>
                    <a:pt x="72590" y="51861"/>
                    <a:pt x="72334" y="52629"/>
                  </a:cubicBezTo>
                  <a:lnTo>
                    <a:pt x="60046" y="102548"/>
                  </a:lnTo>
                  <a:lnTo>
                    <a:pt x="44686" y="163218"/>
                  </a:lnTo>
                  <a:cubicBezTo>
                    <a:pt x="42382" y="169874"/>
                    <a:pt x="37646" y="173458"/>
                    <a:pt x="30478" y="173970"/>
                  </a:cubicBezTo>
                  <a:cubicBezTo>
                    <a:pt x="24079" y="172690"/>
                    <a:pt x="20367" y="169234"/>
                    <a:pt x="19343" y="163602"/>
                  </a:cubicBezTo>
                  <a:cubicBezTo>
                    <a:pt x="19343" y="164114"/>
                    <a:pt x="20495" y="158610"/>
                    <a:pt x="22799" y="147091"/>
                  </a:cubicBezTo>
                  <a:close/>
                </a:path>
              </a:pathLst>
            </a:custGeom>
            <a:solidFill>
              <a:schemeClr val="bg1"/>
            </a:solidFill>
            <a:ln w="383773"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EF53460-010F-E2FB-9BFF-0F6CAB6F75F2}"/>
                </a:ext>
              </a:extLst>
            </p:cNvPr>
            <p:cNvSpPr/>
            <p:nvPr/>
          </p:nvSpPr>
          <p:spPr>
            <a:xfrm>
              <a:off x="5401762" y="1457328"/>
              <a:ext cx="147453" cy="173948"/>
            </a:xfrm>
            <a:custGeom>
              <a:avLst/>
              <a:gdLst>
                <a:gd name="connsiteX0" fmla="*/ 54293 w 147453"/>
                <a:gd name="connsiteY0" fmla="*/ 81044 h 173948"/>
                <a:gd name="connsiteX1" fmla="*/ 33942 w 147453"/>
                <a:gd name="connsiteY1" fmla="*/ 81044 h 173948"/>
                <a:gd name="connsiteX2" fmla="*/ 27798 w 147453"/>
                <a:gd name="connsiteY2" fmla="*/ 120979 h 173948"/>
                <a:gd name="connsiteX3" fmla="*/ 45461 w 147453"/>
                <a:gd name="connsiteY3" fmla="*/ 161682 h 173948"/>
                <a:gd name="connsiteX4" fmla="*/ 61205 w 147453"/>
                <a:gd name="connsiteY4" fmla="*/ 165522 h 173948"/>
                <a:gd name="connsiteX5" fmla="*/ 123412 w 147453"/>
                <a:gd name="connsiteY5" fmla="*/ 142483 h 173948"/>
                <a:gd name="connsiteX6" fmla="*/ 138004 w 147453"/>
                <a:gd name="connsiteY6" fmla="*/ 127507 h 173948"/>
                <a:gd name="connsiteX7" fmla="*/ 142995 w 147453"/>
                <a:gd name="connsiteY7" fmla="*/ 123667 h 173948"/>
                <a:gd name="connsiteX8" fmla="*/ 147603 w 147453"/>
                <a:gd name="connsiteY8" fmla="*/ 128659 h 173948"/>
                <a:gd name="connsiteX9" fmla="*/ 134548 w 147453"/>
                <a:gd name="connsiteY9" fmla="*/ 145171 h 173948"/>
                <a:gd name="connsiteX10" fmla="*/ 60437 w 147453"/>
                <a:gd name="connsiteY10" fmla="*/ 173970 h 173948"/>
                <a:gd name="connsiteX11" fmla="*/ 9750 w 147453"/>
                <a:gd name="connsiteY11" fmla="*/ 144403 h 173948"/>
                <a:gd name="connsiteX12" fmla="*/ 150 w 147453"/>
                <a:gd name="connsiteY12" fmla="*/ 104468 h 173948"/>
                <a:gd name="connsiteX13" fmla="*/ 39317 w 147453"/>
                <a:gd name="connsiteY13" fmla="*/ 23061 h 173948"/>
                <a:gd name="connsiteX14" fmla="*/ 100756 w 147453"/>
                <a:gd name="connsiteY14" fmla="*/ 22 h 173948"/>
                <a:gd name="connsiteX15" fmla="*/ 138388 w 147453"/>
                <a:gd name="connsiteY15" fmla="*/ 19221 h 173948"/>
                <a:gd name="connsiteX16" fmla="*/ 141843 w 147453"/>
                <a:gd name="connsiteY16" fmla="*/ 32661 h 173948"/>
                <a:gd name="connsiteX17" fmla="*/ 124564 w 147453"/>
                <a:gd name="connsiteY17" fmla="*/ 65684 h 173948"/>
                <a:gd name="connsiteX18" fmla="*/ 124180 w 147453"/>
                <a:gd name="connsiteY18" fmla="*/ 66068 h 173948"/>
                <a:gd name="connsiteX19" fmla="*/ 113044 w 147453"/>
                <a:gd name="connsiteY19" fmla="*/ 72212 h 173948"/>
                <a:gd name="connsiteX20" fmla="*/ 54293 w 147453"/>
                <a:gd name="connsiteY20" fmla="*/ 81044 h 173948"/>
                <a:gd name="connsiteX21" fmla="*/ 36245 w 147453"/>
                <a:gd name="connsiteY21" fmla="*/ 72596 h 173948"/>
                <a:gd name="connsiteX22" fmla="*/ 51989 w 147453"/>
                <a:gd name="connsiteY22" fmla="*/ 72596 h 173948"/>
                <a:gd name="connsiteX23" fmla="*/ 129172 w 147453"/>
                <a:gd name="connsiteY23" fmla="*/ 32661 h 173948"/>
                <a:gd name="connsiteX24" fmla="*/ 114196 w 147453"/>
                <a:gd name="connsiteY24" fmla="*/ 10773 h 173948"/>
                <a:gd name="connsiteX25" fmla="*/ 114196 w 147453"/>
                <a:gd name="connsiteY25" fmla="*/ 10773 h 173948"/>
                <a:gd name="connsiteX26" fmla="*/ 100756 w 147453"/>
                <a:gd name="connsiteY26" fmla="*/ 8469 h 173948"/>
                <a:gd name="connsiteX27" fmla="*/ 61205 w 147453"/>
                <a:gd name="connsiteY27" fmla="*/ 26133 h 173948"/>
                <a:gd name="connsiteX28" fmla="*/ 36245 w 147453"/>
                <a:gd name="connsiteY28" fmla="*/ 72596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7453" h="173948">
                  <a:moveTo>
                    <a:pt x="54293" y="81044"/>
                  </a:moveTo>
                  <a:lnTo>
                    <a:pt x="33942" y="81044"/>
                  </a:lnTo>
                  <a:cubicBezTo>
                    <a:pt x="29845" y="97684"/>
                    <a:pt x="27798" y="110995"/>
                    <a:pt x="27798" y="120979"/>
                  </a:cubicBezTo>
                  <a:cubicBezTo>
                    <a:pt x="27798" y="141203"/>
                    <a:pt x="33685" y="154771"/>
                    <a:pt x="45461" y="161682"/>
                  </a:cubicBezTo>
                  <a:cubicBezTo>
                    <a:pt x="49813" y="164242"/>
                    <a:pt x="55061" y="165522"/>
                    <a:pt x="61205" y="165522"/>
                  </a:cubicBezTo>
                  <a:cubicBezTo>
                    <a:pt x="84245" y="165522"/>
                    <a:pt x="104980" y="157843"/>
                    <a:pt x="123412" y="142483"/>
                  </a:cubicBezTo>
                  <a:cubicBezTo>
                    <a:pt x="128788" y="138131"/>
                    <a:pt x="133652" y="133139"/>
                    <a:pt x="138004" y="127507"/>
                  </a:cubicBezTo>
                  <a:cubicBezTo>
                    <a:pt x="139796" y="124947"/>
                    <a:pt x="141459" y="123667"/>
                    <a:pt x="142995" y="123667"/>
                  </a:cubicBezTo>
                  <a:cubicBezTo>
                    <a:pt x="145299" y="123667"/>
                    <a:pt x="146835" y="125331"/>
                    <a:pt x="147603" y="128659"/>
                  </a:cubicBezTo>
                  <a:cubicBezTo>
                    <a:pt x="147603" y="131475"/>
                    <a:pt x="143252" y="136979"/>
                    <a:pt x="134548" y="145171"/>
                  </a:cubicBezTo>
                  <a:cubicBezTo>
                    <a:pt x="113300" y="164370"/>
                    <a:pt x="88596" y="173970"/>
                    <a:pt x="60437" y="173970"/>
                  </a:cubicBezTo>
                  <a:cubicBezTo>
                    <a:pt x="37397" y="173970"/>
                    <a:pt x="20502" y="164114"/>
                    <a:pt x="9750" y="144403"/>
                  </a:cubicBezTo>
                  <a:cubicBezTo>
                    <a:pt x="3350" y="132883"/>
                    <a:pt x="150" y="119571"/>
                    <a:pt x="150" y="104468"/>
                  </a:cubicBezTo>
                  <a:cubicBezTo>
                    <a:pt x="150" y="70932"/>
                    <a:pt x="13206" y="43797"/>
                    <a:pt x="39317" y="23061"/>
                  </a:cubicBezTo>
                  <a:cubicBezTo>
                    <a:pt x="58517" y="7701"/>
                    <a:pt x="78997" y="22"/>
                    <a:pt x="100756" y="22"/>
                  </a:cubicBezTo>
                  <a:cubicBezTo>
                    <a:pt x="119188" y="22"/>
                    <a:pt x="131732" y="6422"/>
                    <a:pt x="138388" y="19221"/>
                  </a:cubicBezTo>
                  <a:cubicBezTo>
                    <a:pt x="140691" y="23317"/>
                    <a:pt x="141843" y="27797"/>
                    <a:pt x="141843" y="32661"/>
                  </a:cubicBezTo>
                  <a:cubicBezTo>
                    <a:pt x="141843" y="45973"/>
                    <a:pt x="136084" y="56980"/>
                    <a:pt x="124564" y="65684"/>
                  </a:cubicBezTo>
                  <a:lnTo>
                    <a:pt x="124180" y="66068"/>
                  </a:lnTo>
                  <a:cubicBezTo>
                    <a:pt x="120852" y="68372"/>
                    <a:pt x="117140" y="70420"/>
                    <a:pt x="113044" y="72212"/>
                  </a:cubicBezTo>
                  <a:cubicBezTo>
                    <a:pt x="98964" y="78100"/>
                    <a:pt x="79381" y="81044"/>
                    <a:pt x="54293" y="81044"/>
                  </a:cubicBezTo>
                  <a:moveTo>
                    <a:pt x="36245" y="72596"/>
                  </a:moveTo>
                  <a:lnTo>
                    <a:pt x="51989" y="72596"/>
                  </a:lnTo>
                  <a:cubicBezTo>
                    <a:pt x="103444" y="72596"/>
                    <a:pt x="129172" y="59284"/>
                    <a:pt x="129172" y="32661"/>
                  </a:cubicBezTo>
                  <a:cubicBezTo>
                    <a:pt x="129172" y="22421"/>
                    <a:pt x="124180" y="15125"/>
                    <a:pt x="114196" y="10773"/>
                  </a:cubicBezTo>
                  <a:lnTo>
                    <a:pt x="114196" y="10773"/>
                  </a:lnTo>
                  <a:cubicBezTo>
                    <a:pt x="110612" y="9493"/>
                    <a:pt x="106132" y="8725"/>
                    <a:pt x="100756" y="8469"/>
                  </a:cubicBezTo>
                  <a:cubicBezTo>
                    <a:pt x="86421" y="8469"/>
                    <a:pt x="73237" y="14357"/>
                    <a:pt x="61205" y="26133"/>
                  </a:cubicBezTo>
                  <a:cubicBezTo>
                    <a:pt x="49685" y="37397"/>
                    <a:pt x="41365" y="52885"/>
                    <a:pt x="36245" y="72596"/>
                  </a:cubicBezTo>
                  <a:close/>
                </a:path>
              </a:pathLst>
            </a:custGeom>
            <a:solidFill>
              <a:schemeClr val="bg1"/>
            </a:solidFill>
            <a:ln w="383773" cap="flat">
              <a:noFill/>
              <a:prstDash val="solid"/>
              <a:miter/>
            </a:ln>
          </p:spPr>
          <p:txBody>
            <a:bodyPr rtlCol="0" anchor="ctr"/>
            <a:lstStyle/>
            <a:p>
              <a:endParaRPr lang="ja-JP" altLang="en-US"/>
            </a:p>
          </p:txBody>
        </p:sp>
        <p:sp>
          <p:nvSpPr>
            <p:cNvPr id="19" name="フリーフォーム: 図形 18">
              <a:extLst>
                <a:ext uri="{FF2B5EF4-FFF2-40B4-BE49-F238E27FC236}">
                  <a16:creationId xmlns:a16="http://schemas.microsoft.com/office/drawing/2014/main" id="{24104766-5FB9-7B5B-30B2-AE055E6E3D9D}"/>
                </a:ext>
              </a:extLst>
            </p:cNvPr>
            <p:cNvSpPr/>
            <p:nvPr/>
          </p:nvSpPr>
          <p:spPr>
            <a:xfrm>
              <a:off x="5583391" y="1356338"/>
              <a:ext cx="191612" cy="349433"/>
            </a:xfrm>
            <a:custGeom>
              <a:avLst/>
              <a:gdLst>
                <a:gd name="connsiteX0" fmla="*/ 120732 w 191612"/>
                <a:gd name="connsiteY0" fmla="*/ 117139 h 349433"/>
                <a:gd name="connsiteX1" fmla="*/ 120732 w 191612"/>
                <a:gd name="connsiteY1" fmla="*/ 117139 h 349433"/>
                <a:gd name="connsiteX2" fmla="*/ 97692 w 191612"/>
                <a:gd name="connsiteY2" fmla="*/ 238864 h 349433"/>
                <a:gd name="connsiteX3" fmla="*/ 83868 w 191612"/>
                <a:gd name="connsiteY3" fmla="*/ 293391 h 349433"/>
                <a:gd name="connsiteX4" fmla="*/ 76188 w 191612"/>
                <a:gd name="connsiteY4" fmla="*/ 312207 h 349433"/>
                <a:gd name="connsiteX5" fmla="*/ 42781 w 191612"/>
                <a:gd name="connsiteY5" fmla="*/ 347534 h 349433"/>
                <a:gd name="connsiteX6" fmla="*/ 32797 w 191612"/>
                <a:gd name="connsiteY6" fmla="*/ 349454 h 349433"/>
                <a:gd name="connsiteX7" fmla="*/ 4382 w 191612"/>
                <a:gd name="connsiteY7" fmla="*/ 336399 h 349433"/>
                <a:gd name="connsiteX8" fmla="*/ 158 w 191612"/>
                <a:gd name="connsiteY8" fmla="*/ 322959 h 349433"/>
                <a:gd name="connsiteX9" fmla="*/ 13214 w 191612"/>
                <a:gd name="connsiteY9" fmla="*/ 301839 h 349433"/>
                <a:gd name="connsiteX10" fmla="*/ 21277 w 191612"/>
                <a:gd name="connsiteY10" fmla="*/ 299919 h 349433"/>
                <a:gd name="connsiteX11" fmla="*/ 35101 w 191612"/>
                <a:gd name="connsiteY11" fmla="*/ 309519 h 349433"/>
                <a:gd name="connsiteX12" fmla="*/ 35485 w 191612"/>
                <a:gd name="connsiteY12" fmla="*/ 313359 h 349433"/>
                <a:gd name="connsiteX13" fmla="*/ 23965 w 191612"/>
                <a:gd name="connsiteY13" fmla="*/ 331791 h 349433"/>
                <a:gd name="connsiteX14" fmla="*/ 14366 w 191612"/>
                <a:gd name="connsiteY14" fmla="*/ 334095 h 349433"/>
                <a:gd name="connsiteX15" fmla="*/ 32797 w 191612"/>
                <a:gd name="connsiteY15" fmla="*/ 341007 h 349433"/>
                <a:gd name="connsiteX16" fmla="*/ 59293 w 191612"/>
                <a:gd name="connsiteY16" fmla="*/ 303375 h 349433"/>
                <a:gd name="connsiteX17" fmla="*/ 63901 w 191612"/>
                <a:gd name="connsiteY17" fmla="*/ 280336 h 349433"/>
                <a:gd name="connsiteX18" fmla="*/ 66205 w 191612"/>
                <a:gd name="connsiteY18" fmla="*/ 268816 h 349433"/>
                <a:gd name="connsiteX19" fmla="*/ 95004 w 191612"/>
                <a:gd name="connsiteY19" fmla="*/ 117139 h 349433"/>
                <a:gd name="connsiteX20" fmla="*/ 69661 w 191612"/>
                <a:gd name="connsiteY20" fmla="*/ 117139 h 349433"/>
                <a:gd name="connsiteX21" fmla="*/ 59293 w 191612"/>
                <a:gd name="connsiteY21" fmla="*/ 114067 h 349433"/>
                <a:gd name="connsiteX22" fmla="*/ 58909 w 191612"/>
                <a:gd name="connsiteY22" fmla="*/ 114067 h 349433"/>
                <a:gd name="connsiteX23" fmla="*/ 58909 w 191612"/>
                <a:gd name="connsiteY23" fmla="*/ 112531 h 349433"/>
                <a:gd name="connsiteX24" fmla="*/ 65437 w 191612"/>
                <a:gd name="connsiteY24" fmla="*/ 105235 h 349433"/>
                <a:gd name="connsiteX25" fmla="*/ 65437 w 191612"/>
                <a:gd name="connsiteY25" fmla="*/ 105235 h 349433"/>
                <a:gd name="connsiteX26" fmla="*/ 70429 w 191612"/>
                <a:gd name="connsiteY26" fmla="*/ 105235 h 349433"/>
                <a:gd name="connsiteX27" fmla="*/ 96924 w 191612"/>
                <a:gd name="connsiteY27" fmla="*/ 105235 h 349433"/>
                <a:gd name="connsiteX28" fmla="*/ 109596 w 191612"/>
                <a:gd name="connsiteY28" fmla="*/ 44948 h 349433"/>
                <a:gd name="connsiteX29" fmla="*/ 150299 w 191612"/>
                <a:gd name="connsiteY29" fmla="*/ 789 h 349433"/>
                <a:gd name="connsiteX30" fmla="*/ 158363 w 191612"/>
                <a:gd name="connsiteY30" fmla="*/ 21 h 349433"/>
                <a:gd name="connsiteX31" fmla="*/ 187546 w 191612"/>
                <a:gd name="connsiteY31" fmla="*/ 13077 h 349433"/>
                <a:gd name="connsiteX32" fmla="*/ 187546 w 191612"/>
                <a:gd name="connsiteY32" fmla="*/ 13077 h 349433"/>
                <a:gd name="connsiteX33" fmla="*/ 191770 w 191612"/>
                <a:gd name="connsiteY33" fmla="*/ 26517 h 349433"/>
                <a:gd name="connsiteX34" fmla="*/ 178714 w 191612"/>
                <a:gd name="connsiteY34" fmla="*/ 47636 h 349433"/>
                <a:gd name="connsiteX35" fmla="*/ 170651 w 191612"/>
                <a:gd name="connsiteY35" fmla="*/ 49556 h 349433"/>
                <a:gd name="connsiteX36" fmla="*/ 156827 w 191612"/>
                <a:gd name="connsiteY36" fmla="*/ 39956 h 349433"/>
                <a:gd name="connsiteX37" fmla="*/ 156443 w 191612"/>
                <a:gd name="connsiteY37" fmla="*/ 36116 h 349433"/>
                <a:gd name="connsiteX38" fmla="*/ 167195 w 191612"/>
                <a:gd name="connsiteY38" fmla="*/ 18453 h 349433"/>
                <a:gd name="connsiteX39" fmla="*/ 177178 w 191612"/>
                <a:gd name="connsiteY39" fmla="*/ 15381 h 349433"/>
                <a:gd name="connsiteX40" fmla="*/ 158363 w 191612"/>
                <a:gd name="connsiteY40" fmla="*/ 8469 h 349433"/>
                <a:gd name="connsiteX41" fmla="*/ 140315 w 191612"/>
                <a:gd name="connsiteY41" fmla="*/ 21525 h 349433"/>
                <a:gd name="connsiteX42" fmla="*/ 131099 w 191612"/>
                <a:gd name="connsiteY42" fmla="*/ 61460 h 349433"/>
                <a:gd name="connsiteX43" fmla="*/ 123036 w 191612"/>
                <a:gd name="connsiteY43" fmla="*/ 105235 h 349433"/>
                <a:gd name="connsiteX44" fmla="*/ 154907 w 191612"/>
                <a:gd name="connsiteY44" fmla="*/ 105235 h 349433"/>
                <a:gd name="connsiteX45" fmla="*/ 165275 w 191612"/>
                <a:gd name="connsiteY45" fmla="*/ 109459 h 349433"/>
                <a:gd name="connsiteX46" fmla="*/ 159131 w 191612"/>
                <a:gd name="connsiteY46" fmla="*/ 117139 h 349433"/>
                <a:gd name="connsiteX47" fmla="*/ 158747 w 191612"/>
                <a:gd name="connsiteY47" fmla="*/ 117139 h 349433"/>
                <a:gd name="connsiteX48" fmla="*/ 153755 w 191612"/>
                <a:gd name="connsiteY48" fmla="*/ 117139 h 349433"/>
                <a:gd name="connsiteX49" fmla="*/ 120732 w 191612"/>
                <a:gd name="connsiteY49" fmla="*/ 117139 h 3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1612" h="349433">
                  <a:moveTo>
                    <a:pt x="120732" y="117139"/>
                  </a:moveTo>
                  <a:lnTo>
                    <a:pt x="120732" y="117139"/>
                  </a:lnTo>
                  <a:lnTo>
                    <a:pt x="97692" y="238864"/>
                  </a:lnTo>
                  <a:cubicBezTo>
                    <a:pt x="95388" y="254736"/>
                    <a:pt x="90780" y="272912"/>
                    <a:pt x="83868" y="293391"/>
                  </a:cubicBezTo>
                  <a:cubicBezTo>
                    <a:pt x="81308" y="300815"/>
                    <a:pt x="78749" y="307087"/>
                    <a:pt x="76188" y="312207"/>
                  </a:cubicBezTo>
                  <a:cubicBezTo>
                    <a:pt x="67229" y="331151"/>
                    <a:pt x="56093" y="342926"/>
                    <a:pt x="42781" y="347534"/>
                  </a:cubicBezTo>
                  <a:cubicBezTo>
                    <a:pt x="39453" y="348814"/>
                    <a:pt x="36125" y="349454"/>
                    <a:pt x="32797" y="349454"/>
                  </a:cubicBezTo>
                  <a:cubicBezTo>
                    <a:pt x="19998" y="349454"/>
                    <a:pt x="10526" y="345103"/>
                    <a:pt x="4382" y="336399"/>
                  </a:cubicBezTo>
                  <a:cubicBezTo>
                    <a:pt x="1566" y="332559"/>
                    <a:pt x="158" y="328079"/>
                    <a:pt x="158" y="322959"/>
                  </a:cubicBezTo>
                  <a:cubicBezTo>
                    <a:pt x="158" y="312719"/>
                    <a:pt x="4510" y="305679"/>
                    <a:pt x="13214" y="301839"/>
                  </a:cubicBezTo>
                  <a:cubicBezTo>
                    <a:pt x="15774" y="300559"/>
                    <a:pt x="18462" y="299919"/>
                    <a:pt x="21277" y="299919"/>
                  </a:cubicBezTo>
                  <a:cubicBezTo>
                    <a:pt x="28701" y="299919"/>
                    <a:pt x="33309" y="303119"/>
                    <a:pt x="35101" y="309519"/>
                  </a:cubicBezTo>
                  <a:cubicBezTo>
                    <a:pt x="35357" y="310799"/>
                    <a:pt x="35485" y="312079"/>
                    <a:pt x="35485" y="313359"/>
                  </a:cubicBezTo>
                  <a:cubicBezTo>
                    <a:pt x="35485" y="322063"/>
                    <a:pt x="31645" y="328207"/>
                    <a:pt x="23965" y="331791"/>
                  </a:cubicBezTo>
                  <a:cubicBezTo>
                    <a:pt x="21150" y="333071"/>
                    <a:pt x="17950" y="333839"/>
                    <a:pt x="14366" y="334095"/>
                  </a:cubicBezTo>
                  <a:cubicBezTo>
                    <a:pt x="19230" y="338703"/>
                    <a:pt x="25374" y="341007"/>
                    <a:pt x="32797" y="341007"/>
                  </a:cubicBezTo>
                  <a:cubicBezTo>
                    <a:pt x="44061" y="341007"/>
                    <a:pt x="52893" y="328463"/>
                    <a:pt x="59293" y="303375"/>
                  </a:cubicBezTo>
                  <a:cubicBezTo>
                    <a:pt x="60573" y="297487"/>
                    <a:pt x="62109" y="289808"/>
                    <a:pt x="63901" y="280336"/>
                  </a:cubicBezTo>
                  <a:lnTo>
                    <a:pt x="66205" y="268816"/>
                  </a:lnTo>
                  <a:lnTo>
                    <a:pt x="95004" y="117139"/>
                  </a:lnTo>
                  <a:lnTo>
                    <a:pt x="69661" y="117139"/>
                  </a:lnTo>
                  <a:cubicBezTo>
                    <a:pt x="63261" y="117139"/>
                    <a:pt x="59805" y="116115"/>
                    <a:pt x="59293" y="114067"/>
                  </a:cubicBezTo>
                  <a:lnTo>
                    <a:pt x="58909" y="114067"/>
                  </a:lnTo>
                  <a:lnTo>
                    <a:pt x="58909" y="112531"/>
                  </a:lnTo>
                  <a:cubicBezTo>
                    <a:pt x="58909" y="108179"/>
                    <a:pt x="61085" y="105747"/>
                    <a:pt x="65437" y="105235"/>
                  </a:cubicBezTo>
                  <a:lnTo>
                    <a:pt x="65437" y="105235"/>
                  </a:lnTo>
                  <a:lnTo>
                    <a:pt x="70429" y="105235"/>
                  </a:lnTo>
                  <a:lnTo>
                    <a:pt x="96924" y="105235"/>
                  </a:lnTo>
                  <a:cubicBezTo>
                    <a:pt x="103068" y="73236"/>
                    <a:pt x="107292" y="53140"/>
                    <a:pt x="109596" y="44948"/>
                  </a:cubicBezTo>
                  <a:cubicBezTo>
                    <a:pt x="117276" y="19349"/>
                    <a:pt x="130843" y="4629"/>
                    <a:pt x="150299" y="789"/>
                  </a:cubicBezTo>
                  <a:cubicBezTo>
                    <a:pt x="153115" y="277"/>
                    <a:pt x="155803" y="21"/>
                    <a:pt x="158363" y="21"/>
                  </a:cubicBezTo>
                  <a:cubicBezTo>
                    <a:pt x="171675" y="21"/>
                    <a:pt x="181402" y="4373"/>
                    <a:pt x="187546" y="13077"/>
                  </a:cubicBezTo>
                  <a:lnTo>
                    <a:pt x="187546" y="13077"/>
                  </a:lnTo>
                  <a:cubicBezTo>
                    <a:pt x="190362" y="16917"/>
                    <a:pt x="191770" y="21397"/>
                    <a:pt x="191770" y="26517"/>
                  </a:cubicBezTo>
                  <a:cubicBezTo>
                    <a:pt x="191770" y="36756"/>
                    <a:pt x="187418" y="43796"/>
                    <a:pt x="178714" y="47636"/>
                  </a:cubicBezTo>
                  <a:cubicBezTo>
                    <a:pt x="176154" y="48916"/>
                    <a:pt x="173466" y="49556"/>
                    <a:pt x="170651" y="49556"/>
                  </a:cubicBezTo>
                  <a:cubicBezTo>
                    <a:pt x="163227" y="49556"/>
                    <a:pt x="158619" y="46356"/>
                    <a:pt x="156827" y="39956"/>
                  </a:cubicBezTo>
                  <a:cubicBezTo>
                    <a:pt x="156571" y="38676"/>
                    <a:pt x="156443" y="37396"/>
                    <a:pt x="156443" y="36116"/>
                  </a:cubicBezTo>
                  <a:cubicBezTo>
                    <a:pt x="156443" y="28180"/>
                    <a:pt x="160027" y="22293"/>
                    <a:pt x="167195" y="18453"/>
                  </a:cubicBezTo>
                  <a:cubicBezTo>
                    <a:pt x="170011" y="16661"/>
                    <a:pt x="173339" y="15637"/>
                    <a:pt x="177178" y="15381"/>
                  </a:cubicBezTo>
                  <a:cubicBezTo>
                    <a:pt x="172314" y="10773"/>
                    <a:pt x="166043" y="8469"/>
                    <a:pt x="158363" y="8469"/>
                  </a:cubicBezTo>
                  <a:cubicBezTo>
                    <a:pt x="150427" y="8469"/>
                    <a:pt x="144411" y="12821"/>
                    <a:pt x="140315" y="21525"/>
                  </a:cubicBezTo>
                  <a:cubicBezTo>
                    <a:pt x="138523" y="25108"/>
                    <a:pt x="135451" y="38420"/>
                    <a:pt x="131099" y="61460"/>
                  </a:cubicBezTo>
                  <a:lnTo>
                    <a:pt x="123036" y="105235"/>
                  </a:lnTo>
                  <a:lnTo>
                    <a:pt x="154907" y="105235"/>
                  </a:lnTo>
                  <a:cubicBezTo>
                    <a:pt x="161307" y="105235"/>
                    <a:pt x="164763" y="106643"/>
                    <a:pt x="165275" y="109459"/>
                  </a:cubicBezTo>
                  <a:cubicBezTo>
                    <a:pt x="165275" y="114067"/>
                    <a:pt x="163227" y="116627"/>
                    <a:pt x="159131" y="117139"/>
                  </a:cubicBezTo>
                  <a:lnTo>
                    <a:pt x="158747" y="117139"/>
                  </a:lnTo>
                  <a:lnTo>
                    <a:pt x="153755" y="117139"/>
                  </a:lnTo>
                  <a:lnTo>
                    <a:pt x="120732" y="117139"/>
                  </a:lnTo>
                  <a:close/>
                </a:path>
              </a:pathLst>
            </a:custGeom>
            <a:solidFill>
              <a:schemeClr val="bg1"/>
            </a:solidFill>
            <a:ln w="383773" cap="flat">
              <a:noFill/>
              <a:prstDash val="solid"/>
              <a:miter/>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F02AAE0F-7695-823A-93B0-A29F689FCAAE}"/>
                </a:ext>
              </a:extLst>
            </p:cNvPr>
            <p:cNvSpPr/>
            <p:nvPr/>
          </p:nvSpPr>
          <p:spPr>
            <a:xfrm>
              <a:off x="5961733" y="1378555"/>
              <a:ext cx="58147" cy="58147"/>
            </a:xfrm>
            <a:custGeom>
              <a:avLst/>
              <a:gdLst>
                <a:gd name="connsiteX0" fmla="*/ 58317 w 58147"/>
                <a:gd name="connsiteY0" fmla="*/ 29090 h 58147"/>
                <a:gd name="connsiteX1" fmla="*/ 41861 w 58147"/>
                <a:gd name="connsiteY1" fmla="*/ 55421 h 58147"/>
                <a:gd name="connsiteX2" fmla="*/ 29244 w 58147"/>
                <a:gd name="connsiteY2" fmla="*/ 58164 h 58147"/>
                <a:gd name="connsiteX3" fmla="*/ 2913 w 58147"/>
                <a:gd name="connsiteY3" fmla="*/ 41707 h 58147"/>
                <a:gd name="connsiteX4" fmla="*/ 170 w 58147"/>
                <a:gd name="connsiteY4" fmla="*/ 29090 h 58147"/>
                <a:gd name="connsiteX5" fmla="*/ 16627 w 58147"/>
                <a:gd name="connsiteY5" fmla="*/ 2759 h 58147"/>
                <a:gd name="connsiteX6" fmla="*/ 29244 w 58147"/>
                <a:gd name="connsiteY6" fmla="*/ 16 h 58147"/>
                <a:gd name="connsiteX7" fmla="*/ 55575 w 58147"/>
                <a:gd name="connsiteY7" fmla="*/ 16473 h 58147"/>
                <a:gd name="connsiteX8" fmla="*/ 58317 w 58147"/>
                <a:gd name="connsiteY8" fmla="*/ 29090 h 5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7" h="58147">
                  <a:moveTo>
                    <a:pt x="58317" y="29090"/>
                  </a:moveTo>
                  <a:cubicBezTo>
                    <a:pt x="58317" y="41158"/>
                    <a:pt x="52832" y="49935"/>
                    <a:pt x="41861" y="55421"/>
                  </a:cubicBezTo>
                  <a:cubicBezTo>
                    <a:pt x="37838" y="57249"/>
                    <a:pt x="33632" y="58164"/>
                    <a:pt x="29244" y="58164"/>
                  </a:cubicBezTo>
                  <a:cubicBezTo>
                    <a:pt x="17175" y="58164"/>
                    <a:pt x="8398" y="52678"/>
                    <a:pt x="2913" y="41707"/>
                  </a:cubicBezTo>
                  <a:cubicBezTo>
                    <a:pt x="1084" y="37684"/>
                    <a:pt x="170" y="33479"/>
                    <a:pt x="170" y="29090"/>
                  </a:cubicBezTo>
                  <a:cubicBezTo>
                    <a:pt x="170" y="17022"/>
                    <a:pt x="5656" y="8245"/>
                    <a:pt x="16627" y="2759"/>
                  </a:cubicBezTo>
                  <a:cubicBezTo>
                    <a:pt x="20649" y="931"/>
                    <a:pt x="24855" y="16"/>
                    <a:pt x="29244" y="16"/>
                  </a:cubicBezTo>
                  <a:cubicBezTo>
                    <a:pt x="41312" y="16"/>
                    <a:pt x="50089" y="5502"/>
                    <a:pt x="55575" y="16473"/>
                  </a:cubicBezTo>
                  <a:cubicBezTo>
                    <a:pt x="57403" y="20496"/>
                    <a:pt x="58317" y="24702"/>
                    <a:pt x="58317" y="29090"/>
                  </a:cubicBezTo>
                  <a:close/>
                </a:path>
              </a:pathLst>
            </a:custGeom>
            <a:solidFill>
              <a:schemeClr val="bg1"/>
            </a:solidFill>
            <a:ln w="548247" cap="flat">
              <a:noFill/>
              <a:prstDash val="solid"/>
              <a:miter/>
            </a:ln>
          </p:spPr>
          <p:txBody>
            <a:bodyPr rtlCol="0" anchor="ctr"/>
            <a:lstStyle/>
            <a:p>
              <a:endParaRPr lang="ja-JP" altLang="en-US"/>
            </a:p>
          </p:txBody>
        </p:sp>
        <p:sp>
          <p:nvSpPr>
            <p:cNvPr id="21" name="フリーフォーム: 図形 20">
              <a:extLst>
                <a:ext uri="{FF2B5EF4-FFF2-40B4-BE49-F238E27FC236}">
                  <a16:creationId xmlns:a16="http://schemas.microsoft.com/office/drawing/2014/main" id="{1FD08C4C-56F2-7EFD-E911-55BCEFF63DB9}"/>
                </a:ext>
              </a:extLst>
            </p:cNvPr>
            <p:cNvSpPr/>
            <p:nvPr/>
          </p:nvSpPr>
          <p:spPr>
            <a:xfrm>
              <a:off x="6208147" y="1151999"/>
              <a:ext cx="376312" cy="392769"/>
            </a:xfrm>
            <a:custGeom>
              <a:avLst/>
              <a:gdLst>
                <a:gd name="connsiteX0" fmla="*/ 79178 w 376312"/>
                <a:gd name="connsiteY0" fmla="*/ 329699 h 392769"/>
                <a:gd name="connsiteX1" fmla="*/ 270077 w 376312"/>
                <a:gd name="connsiteY1" fmla="*/ 9340 h 392769"/>
                <a:gd name="connsiteX2" fmla="*/ 284340 w 376312"/>
                <a:gd name="connsiteY2" fmla="*/ 14 h 392769"/>
                <a:gd name="connsiteX3" fmla="*/ 293665 w 376312"/>
                <a:gd name="connsiteY3" fmla="*/ 5500 h 392769"/>
                <a:gd name="connsiteX4" fmla="*/ 294762 w 376312"/>
                <a:gd name="connsiteY4" fmla="*/ 13180 h 392769"/>
                <a:gd name="connsiteX5" fmla="*/ 328225 w 376312"/>
                <a:gd name="connsiteY5" fmla="*/ 356030 h 392769"/>
                <a:gd name="connsiteX6" fmla="*/ 334807 w 376312"/>
                <a:gd name="connsiteY6" fmla="*/ 372487 h 392769"/>
                <a:gd name="connsiteX7" fmla="*/ 335356 w 376312"/>
                <a:gd name="connsiteY7" fmla="*/ 372487 h 392769"/>
                <a:gd name="connsiteX8" fmla="*/ 335356 w 376312"/>
                <a:gd name="connsiteY8" fmla="*/ 372487 h 392769"/>
                <a:gd name="connsiteX9" fmla="*/ 335356 w 376312"/>
                <a:gd name="connsiteY9" fmla="*/ 372487 h 392769"/>
                <a:gd name="connsiteX10" fmla="*/ 335356 w 376312"/>
                <a:gd name="connsiteY10" fmla="*/ 372487 h 392769"/>
                <a:gd name="connsiteX11" fmla="*/ 335356 w 376312"/>
                <a:gd name="connsiteY11" fmla="*/ 373036 h 392769"/>
                <a:gd name="connsiteX12" fmla="*/ 363881 w 376312"/>
                <a:gd name="connsiteY12" fmla="*/ 375778 h 392769"/>
                <a:gd name="connsiteX13" fmla="*/ 376498 w 376312"/>
                <a:gd name="connsiteY13" fmla="*/ 381813 h 392769"/>
                <a:gd name="connsiteX14" fmla="*/ 366624 w 376312"/>
                <a:gd name="connsiteY14" fmla="*/ 392784 h 392769"/>
                <a:gd name="connsiteX15" fmla="*/ 305185 w 376312"/>
                <a:gd name="connsiteY15" fmla="*/ 391138 h 392769"/>
                <a:gd name="connsiteX16" fmla="*/ 304637 w 376312"/>
                <a:gd name="connsiteY16" fmla="*/ 391138 h 392769"/>
                <a:gd name="connsiteX17" fmla="*/ 236615 w 376312"/>
                <a:gd name="connsiteY17" fmla="*/ 392784 h 392769"/>
                <a:gd name="connsiteX18" fmla="*/ 236066 w 376312"/>
                <a:gd name="connsiteY18" fmla="*/ 392784 h 392769"/>
                <a:gd name="connsiteX19" fmla="*/ 228387 w 376312"/>
                <a:gd name="connsiteY19" fmla="*/ 386750 h 392769"/>
                <a:gd name="connsiteX20" fmla="*/ 241552 w 376312"/>
                <a:gd name="connsiteY20" fmla="*/ 375778 h 392769"/>
                <a:gd name="connsiteX21" fmla="*/ 281048 w 376312"/>
                <a:gd name="connsiteY21" fmla="*/ 357676 h 392769"/>
                <a:gd name="connsiteX22" fmla="*/ 272271 w 376312"/>
                <a:gd name="connsiteY22" fmla="*/ 266066 h 392769"/>
                <a:gd name="connsiteX23" fmla="*/ 134583 w 376312"/>
                <a:gd name="connsiteY23" fmla="*/ 266066 h 392769"/>
                <a:gd name="connsiteX24" fmla="*/ 92892 w 376312"/>
                <a:gd name="connsiteY24" fmla="*/ 336282 h 392769"/>
                <a:gd name="connsiteX25" fmla="*/ 85212 w 376312"/>
                <a:gd name="connsiteY25" fmla="*/ 356579 h 392769"/>
                <a:gd name="connsiteX26" fmla="*/ 110995 w 376312"/>
                <a:gd name="connsiteY26" fmla="*/ 375778 h 392769"/>
                <a:gd name="connsiteX27" fmla="*/ 119772 w 376312"/>
                <a:gd name="connsiteY27" fmla="*/ 382361 h 392769"/>
                <a:gd name="connsiteX28" fmla="*/ 109349 w 376312"/>
                <a:gd name="connsiteY28" fmla="*/ 392784 h 392769"/>
                <a:gd name="connsiteX29" fmla="*/ 56687 w 376312"/>
                <a:gd name="connsiteY29" fmla="*/ 391138 h 392769"/>
                <a:gd name="connsiteX30" fmla="*/ 54493 w 376312"/>
                <a:gd name="connsiteY30" fmla="*/ 391138 h 392769"/>
                <a:gd name="connsiteX31" fmla="*/ 8414 w 376312"/>
                <a:gd name="connsiteY31" fmla="*/ 392784 h 392769"/>
                <a:gd name="connsiteX32" fmla="*/ 7317 w 376312"/>
                <a:gd name="connsiteY32" fmla="*/ 392784 h 392769"/>
                <a:gd name="connsiteX33" fmla="*/ 185 w 376312"/>
                <a:gd name="connsiteY33" fmla="*/ 386750 h 392769"/>
                <a:gd name="connsiteX34" fmla="*/ 8414 w 376312"/>
                <a:gd name="connsiteY34" fmla="*/ 376327 h 392769"/>
                <a:gd name="connsiteX35" fmla="*/ 8414 w 376312"/>
                <a:gd name="connsiteY35" fmla="*/ 375778 h 392769"/>
                <a:gd name="connsiteX36" fmla="*/ 11705 w 376312"/>
                <a:gd name="connsiteY36" fmla="*/ 375778 h 392769"/>
                <a:gd name="connsiteX37" fmla="*/ 68207 w 376312"/>
                <a:gd name="connsiteY37" fmla="*/ 346156 h 392769"/>
                <a:gd name="connsiteX38" fmla="*/ 79178 w 376312"/>
                <a:gd name="connsiteY38" fmla="*/ 329699 h 392769"/>
                <a:gd name="connsiteX39" fmla="*/ 145005 w 376312"/>
                <a:gd name="connsiteY39" fmla="*/ 249061 h 392769"/>
                <a:gd name="connsiteX40" fmla="*/ 270626 w 376312"/>
                <a:gd name="connsiteY40" fmla="*/ 249061 h 392769"/>
                <a:gd name="connsiteX41" fmla="*/ 253072 w 376312"/>
                <a:gd name="connsiteY41" fmla="*/ 68036 h 392769"/>
                <a:gd name="connsiteX42" fmla="*/ 145005 w 376312"/>
                <a:gd name="connsiteY42" fmla="*/ 249061 h 39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6312" h="392769">
                  <a:moveTo>
                    <a:pt x="79178" y="329699"/>
                  </a:moveTo>
                  <a:lnTo>
                    <a:pt x="270077" y="9340"/>
                  </a:lnTo>
                  <a:cubicBezTo>
                    <a:pt x="273735" y="3488"/>
                    <a:pt x="278488" y="380"/>
                    <a:pt x="284340" y="14"/>
                  </a:cubicBezTo>
                  <a:cubicBezTo>
                    <a:pt x="289825" y="14"/>
                    <a:pt x="292934" y="1843"/>
                    <a:pt x="293665" y="5500"/>
                  </a:cubicBezTo>
                  <a:cubicBezTo>
                    <a:pt x="294031" y="6597"/>
                    <a:pt x="294397" y="9157"/>
                    <a:pt x="294762" y="13180"/>
                  </a:cubicBezTo>
                  <a:lnTo>
                    <a:pt x="328225" y="356030"/>
                  </a:lnTo>
                  <a:cubicBezTo>
                    <a:pt x="329322" y="365173"/>
                    <a:pt x="331516" y="370659"/>
                    <a:pt x="334807" y="372487"/>
                  </a:cubicBezTo>
                  <a:lnTo>
                    <a:pt x="335356" y="372487"/>
                  </a:lnTo>
                  <a:lnTo>
                    <a:pt x="335356" y="372487"/>
                  </a:lnTo>
                  <a:lnTo>
                    <a:pt x="335356" y="372487"/>
                  </a:lnTo>
                  <a:lnTo>
                    <a:pt x="335356" y="372487"/>
                  </a:lnTo>
                  <a:lnTo>
                    <a:pt x="335356" y="373036"/>
                  </a:lnTo>
                  <a:cubicBezTo>
                    <a:pt x="339744" y="374864"/>
                    <a:pt x="349253" y="375778"/>
                    <a:pt x="363881" y="375778"/>
                  </a:cubicBezTo>
                  <a:cubicBezTo>
                    <a:pt x="371927" y="375778"/>
                    <a:pt x="376132" y="377790"/>
                    <a:pt x="376498" y="381813"/>
                  </a:cubicBezTo>
                  <a:cubicBezTo>
                    <a:pt x="376498" y="389127"/>
                    <a:pt x="373207" y="392784"/>
                    <a:pt x="366624" y="392784"/>
                  </a:cubicBezTo>
                  <a:lnTo>
                    <a:pt x="305185" y="391138"/>
                  </a:lnTo>
                  <a:lnTo>
                    <a:pt x="304637" y="391138"/>
                  </a:lnTo>
                  <a:lnTo>
                    <a:pt x="236615" y="392784"/>
                  </a:lnTo>
                  <a:lnTo>
                    <a:pt x="236066" y="392784"/>
                  </a:lnTo>
                  <a:cubicBezTo>
                    <a:pt x="230947" y="392784"/>
                    <a:pt x="228387" y="390772"/>
                    <a:pt x="228387" y="386750"/>
                  </a:cubicBezTo>
                  <a:cubicBezTo>
                    <a:pt x="231312" y="379801"/>
                    <a:pt x="235701" y="376144"/>
                    <a:pt x="241552" y="375778"/>
                  </a:cubicBezTo>
                  <a:cubicBezTo>
                    <a:pt x="267883" y="375778"/>
                    <a:pt x="281048" y="369744"/>
                    <a:pt x="281048" y="357676"/>
                  </a:cubicBezTo>
                  <a:cubicBezTo>
                    <a:pt x="281048" y="358042"/>
                    <a:pt x="278123" y="327505"/>
                    <a:pt x="272271" y="266066"/>
                  </a:cubicBezTo>
                  <a:lnTo>
                    <a:pt x="134583" y="266066"/>
                  </a:lnTo>
                  <a:lnTo>
                    <a:pt x="92892" y="336282"/>
                  </a:lnTo>
                  <a:cubicBezTo>
                    <a:pt x="87772" y="345425"/>
                    <a:pt x="85212" y="352190"/>
                    <a:pt x="85212" y="356579"/>
                  </a:cubicBezTo>
                  <a:cubicBezTo>
                    <a:pt x="85212" y="367916"/>
                    <a:pt x="93807" y="374316"/>
                    <a:pt x="110995" y="375778"/>
                  </a:cubicBezTo>
                  <a:cubicBezTo>
                    <a:pt x="116846" y="375778"/>
                    <a:pt x="119772" y="377973"/>
                    <a:pt x="119772" y="382361"/>
                  </a:cubicBezTo>
                  <a:cubicBezTo>
                    <a:pt x="119772" y="389310"/>
                    <a:pt x="116298" y="392784"/>
                    <a:pt x="109349" y="392784"/>
                  </a:cubicBezTo>
                  <a:lnTo>
                    <a:pt x="56687" y="391138"/>
                  </a:lnTo>
                  <a:lnTo>
                    <a:pt x="54493" y="391138"/>
                  </a:lnTo>
                  <a:lnTo>
                    <a:pt x="8414" y="392784"/>
                  </a:lnTo>
                  <a:lnTo>
                    <a:pt x="7317" y="392784"/>
                  </a:lnTo>
                  <a:cubicBezTo>
                    <a:pt x="2562" y="392784"/>
                    <a:pt x="185" y="390772"/>
                    <a:pt x="185" y="386750"/>
                  </a:cubicBezTo>
                  <a:cubicBezTo>
                    <a:pt x="185" y="380167"/>
                    <a:pt x="2928" y="376693"/>
                    <a:pt x="8414" y="376327"/>
                  </a:cubicBezTo>
                  <a:lnTo>
                    <a:pt x="8414" y="375778"/>
                  </a:lnTo>
                  <a:lnTo>
                    <a:pt x="11705" y="375778"/>
                  </a:lnTo>
                  <a:cubicBezTo>
                    <a:pt x="34745" y="374316"/>
                    <a:pt x="53578" y="364441"/>
                    <a:pt x="68207" y="346156"/>
                  </a:cubicBezTo>
                  <a:cubicBezTo>
                    <a:pt x="71864" y="341402"/>
                    <a:pt x="75521" y="335916"/>
                    <a:pt x="79178" y="329699"/>
                  </a:cubicBezTo>
                  <a:moveTo>
                    <a:pt x="145005" y="249061"/>
                  </a:moveTo>
                  <a:lnTo>
                    <a:pt x="270626" y="249061"/>
                  </a:lnTo>
                  <a:lnTo>
                    <a:pt x="253072" y="68036"/>
                  </a:lnTo>
                  <a:lnTo>
                    <a:pt x="145005" y="249061"/>
                  </a:lnTo>
                  <a:close/>
                </a:path>
              </a:pathLst>
            </a:custGeom>
            <a:solidFill>
              <a:schemeClr val="bg1"/>
            </a:solidFill>
            <a:ln w="548247" cap="flat">
              <a:no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C072BDE7-4494-E233-DD68-3D83025901EB}"/>
                </a:ext>
              </a:extLst>
            </p:cNvPr>
            <p:cNvSpPr/>
            <p:nvPr/>
          </p:nvSpPr>
          <p:spPr>
            <a:xfrm>
              <a:off x="6627247" y="1158034"/>
              <a:ext cx="379055" cy="398803"/>
            </a:xfrm>
            <a:custGeom>
              <a:avLst/>
              <a:gdLst>
                <a:gd name="connsiteX0" fmla="*/ 379257 w 379055"/>
                <a:gd name="connsiteY0" fmla="*/ 147577 h 398803"/>
                <a:gd name="connsiteX1" fmla="*/ 379257 w 379055"/>
                <a:gd name="connsiteY1" fmla="*/ 147577 h 398803"/>
                <a:gd name="connsiteX2" fmla="*/ 318915 w 379055"/>
                <a:gd name="connsiteY2" fmla="*/ 305014 h 398803"/>
                <a:gd name="connsiteX3" fmla="*/ 191649 w 379055"/>
                <a:gd name="connsiteY3" fmla="*/ 391687 h 398803"/>
                <a:gd name="connsiteX4" fmla="*/ 140633 w 379055"/>
                <a:gd name="connsiteY4" fmla="*/ 398818 h 398803"/>
                <a:gd name="connsiteX5" fmla="*/ 32566 w 379055"/>
                <a:gd name="connsiteY5" fmla="*/ 350545 h 398803"/>
                <a:gd name="connsiteX6" fmla="*/ 201 w 379055"/>
                <a:gd name="connsiteY6" fmla="*/ 252353 h 398803"/>
                <a:gd name="connsiteX7" fmla="*/ 58897 w 379055"/>
                <a:gd name="connsiteY7" fmla="*/ 96561 h 398803"/>
                <a:gd name="connsiteX8" fmla="*/ 186164 w 379055"/>
                <a:gd name="connsiteY8" fmla="*/ 8243 h 398803"/>
                <a:gd name="connsiteX9" fmla="*/ 239374 w 379055"/>
                <a:gd name="connsiteY9" fmla="*/ 15 h 398803"/>
                <a:gd name="connsiteX10" fmla="*/ 348538 w 379055"/>
                <a:gd name="connsiteY10" fmla="*/ 50482 h 398803"/>
                <a:gd name="connsiteX11" fmla="*/ 379257 w 379055"/>
                <a:gd name="connsiteY11" fmla="*/ 147577 h 398803"/>
                <a:gd name="connsiteX12" fmla="*/ 143924 w 379055"/>
                <a:gd name="connsiteY12" fmla="*/ 384556 h 398803"/>
                <a:gd name="connsiteX13" fmla="*/ 143924 w 379055"/>
                <a:gd name="connsiteY13" fmla="*/ 384556 h 398803"/>
                <a:gd name="connsiteX14" fmla="*/ 243214 w 379055"/>
                <a:gd name="connsiteY14" fmla="*/ 338477 h 398803"/>
                <a:gd name="connsiteX15" fmla="*/ 261316 w 379055"/>
                <a:gd name="connsiteY15" fmla="*/ 318728 h 398803"/>
                <a:gd name="connsiteX16" fmla="*/ 327692 w 379055"/>
                <a:gd name="connsiteY16" fmla="*/ 159097 h 398803"/>
                <a:gd name="connsiteX17" fmla="*/ 330435 w 379055"/>
                <a:gd name="connsiteY17" fmla="*/ 126184 h 398803"/>
                <a:gd name="connsiteX18" fmla="*/ 279967 w 379055"/>
                <a:gd name="connsiteY18" fmla="*/ 24151 h 398803"/>
                <a:gd name="connsiteX19" fmla="*/ 278870 w 379055"/>
                <a:gd name="connsiteY19" fmla="*/ 23603 h 398803"/>
                <a:gd name="connsiteX20" fmla="*/ 236083 w 379055"/>
                <a:gd name="connsiteY20" fmla="*/ 13729 h 398803"/>
                <a:gd name="connsiteX21" fmla="*/ 136244 w 379055"/>
                <a:gd name="connsiteY21" fmla="*/ 58162 h 398803"/>
                <a:gd name="connsiteX22" fmla="*/ 101137 w 379055"/>
                <a:gd name="connsiteY22" fmla="*/ 99304 h 398803"/>
                <a:gd name="connsiteX23" fmla="*/ 52315 w 379055"/>
                <a:gd name="connsiteY23" fmla="*/ 250158 h 398803"/>
                <a:gd name="connsiteX24" fmla="*/ 51218 w 379055"/>
                <a:gd name="connsiteY24" fmla="*/ 267712 h 398803"/>
                <a:gd name="connsiteX25" fmla="*/ 93457 w 379055"/>
                <a:gd name="connsiteY25" fmla="*/ 368647 h 398803"/>
                <a:gd name="connsiteX26" fmla="*/ 143924 w 379055"/>
                <a:gd name="connsiteY26" fmla="*/ 384556 h 39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9055" h="398803">
                  <a:moveTo>
                    <a:pt x="379257" y="147577"/>
                  </a:moveTo>
                  <a:lnTo>
                    <a:pt x="379257" y="147577"/>
                  </a:lnTo>
                  <a:cubicBezTo>
                    <a:pt x="379257" y="204262"/>
                    <a:pt x="359143" y="256741"/>
                    <a:pt x="318915" y="305014"/>
                  </a:cubicBezTo>
                  <a:cubicBezTo>
                    <a:pt x="282710" y="348899"/>
                    <a:pt x="240288" y="377790"/>
                    <a:pt x="191649" y="391687"/>
                  </a:cubicBezTo>
                  <a:cubicBezTo>
                    <a:pt x="174461" y="396441"/>
                    <a:pt x="157456" y="398818"/>
                    <a:pt x="140633" y="398818"/>
                  </a:cubicBezTo>
                  <a:cubicBezTo>
                    <a:pt x="94920" y="398818"/>
                    <a:pt x="58897" y="382727"/>
                    <a:pt x="32566" y="350545"/>
                  </a:cubicBezTo>
                  <a:cubicBezTo>
                    <a:pt x="10990" y="324214"/>
                    <a:pt x="201" y="291483"/>
                    <a:pt x="201" y="252353"/>
                  </a:cubicBezTo>
                  <a:cubicBezTo>
                    <a:pt x="201" y="197496"/>
                    <a:pt x="19767" y="145566"/>
                    <a:pt x="58897" y="96561"/>
                  </a:cubicBezTo>
                  <a:cubicBezTo>
                    <a:pt x="95102" y="52310"/>
                    <a:pt x="137524" y="22871"/>
                    <a:pt x="186164" y="8243"/>
                  </a:cubicBezTo>
                  <a:cubicBezTo>
                    <a:pt x="204083" y="2757"/>
                    <a:pt x="221820" y="15"/>
                    <a:pt x="239374" y="15"/>
                  </a:cubicBezTo>
                  <a:cubicBezTo>
                    <a:pt x="285819" y="15"/>
                    <a:pt x="322207" y="16837"/>
                    <a:pt x="348538" y="50482"/>
                  </a:cubicBezTo>
                  <a:cubicBezTo>
                    <a:pt x="369017" y="76813"/>
                    <a:pt x="379257" y="109178"/>
                    <a:pt x="379257" y="147577"/>
                  </a:cubicBezTo>
                  <a:moveTo>
                    <a:pt x="143924" y="384556"/>
                  </a:moveTo>
                  <a:lnTo>
                    <a:pt x="143924" y="384556"/>
                  </a:lnTo>
                  <a:cubicBezTo>
                    <a:pt x="178301" y="384556"/>
                    <a:pt x="211397" y="369196"/>
                    <a:pt x="243214" y="338477"/>
                  </a:cubicBezTo>
                  <a:cubicBezTo>
                    <a:pt x="249797" y="332260"/>
                    <a:pt x="255831" y="325677"/>
                    <a:pt x="261316" y="318728"/>
                  </a:cubicBezTo>
                  <a:cubicBezTo>
                    <a:pt x="297155" y="274112"/>
                    <a:pt x="319281" y="220902"/>
                    <a:pt x="327692" y="159097"/>
                  </a:cubicBezTo>
                  <a:cubicBezTo>
                    <a:pt x="329521" y="147029"/>
                    <a:pt x="330435" y="136058"/>
                    <a:pt x="330435" y="126184"/>
                  </a:cubicBezTo>
                  <a:cubicBezTo>
                    <a:pt x="330435" y="76082"/>
                    <a:pt x="313612" y="42071"/>
                    <a:pt x="279967" y="24151"/>
                  </a:cubicBezTo>
                  <a:cubicBezTo>
                    <a:pt x="279602" y="24151"/>
                    <a:pt x="279236" y="23968"/>
                    <a:pt x="278870" y="23603"/>
                  </a:cubicBezTo>
                  <a:cubicBezTo>
                    <a:pt x="265705" y="17020"/>
                    <a:pt x="251442" y="13729"/>
                    <a:pt x="236083" y="13729"/>
                  </a:cubicBezTo>
                  <a:cubicBezTo>
                    <a:pt x="201706" y="13729"/>
                    <a:pt x="168427" y="28540"/>
                    <a:pt x="136244" y="58162"/>
                  </a:cubicBezTo>
                  <a:cubicBezTo>
                    <a:pt x="123079" y="69864"/>
                    <a:pt x="111377" y="83578"/>
                    <a:pt x="101137" y="99304"/>
                  </a:cubicBezTo>
                  <a:cubicBezTo>
                    <a:pt x="73343" y="141361"/>
                    <a:pt x="57069" y="191645"/>
                    <a:pt x="52315" y="250158"/>
                  </a:cubicBezTo>
                  <a:cubicBezTo>
                    <a:pt x="51583" y="256741"/>
                    <a:pt x="51218" y="262592"/>
                    <a:pt x="51218" y="267712"/>
                  </a:cubicBezTo>
                  <a:cubicBezTo>
                    <a:pt x="51218" y="314523"/>
                    <a:pt x="65297" y="348168"/>
                    <a:pt x="93457" y="368647"/>
                  </a:cubicBezTo>
                  <a:cubicBezTo>
                    <a:pt x="108085" y="379253"/>
                    <a:pt x="124907" y="384556"/>
                    <a:pt x="143924" y="384556"/>
                  </a:cubicBezTo>
                  <a:close/>
                </a:path>
              </a:pathLst>
            </a:custGeom>
            <a:solidFill>
              <a:schemeClr val="bg1"/>
            </a:solidFill>
            <a:ln w="548247" cap="flat">
              <a:noFill/>
              <a:prstDash val="solid"/>
              <a:miter/>
            </a:ln>
          </p:spPr>
          <p:txBody>
            <a:bodyPr rtlCol="0" anchor="ctr"/>
            <a:lstStyle/>
            <a:p>
              <a:endParaRPr lang="ja-JP" altLang="en-US"/>
            </a:p>
          </p:txBody>
        </p:sp>
      </p:grpSp>
      <p:sp>
        <p:nvSpPr>
          <p:cNvPr id="23" name="フリーフォーム: 図形 22">
            <a:extLst>
              <a:ext uri="{FF2B5EF4-FFF2-40B4-BE49-F238E27FC236}">
                <a16:creationId xmlns:a16="http://schemas.microsoft.com/office/drawing/2014/main" id="{4F3B83AB-3A70-8CA8-4118-E15118310386}"/>
              </a:ext>
            </a:extLst>
          </p:cNvPr>
          <p:cNvSpPr/>
          <p:nvPr/>
        </p:nvSpPr>
        <p:spPr>
          <a:xfrm>
            <a:off x="2770529" y="3830120"/>
            <a:ext cx="264932" cy="261593"/>
          </a:xfrm>
          <a:custGeom>
            <a:avLst/>
            <a:gdLst>
              <a:gd name="connsiteX0" fmla="*/ 183327 w 391672"/>
              <a:gd name="connsiteY0" fmla="*/ 37865 h 386735"/>
              <a:gd name="connsiteX1" fmla="*/ 147670 w 391672"/>
              <a:gd name="connsiteY1" fmla="*/ 181040 h 386735"/>
              <a:gd name="connsiteX2" fmla="*/ 209109 w 391672"/>
              <a:gd name="connsiteY2" fmla="*/ 181040 h 386735"/>
              <a:gd name="connsiteX3" fmla="*/ 301816 w 391672"/>
              <a:gd name="connsiteY3" fmla="*/ 149223 h 386735"/>
              <a:gd name="connsiteX4" fmla="*/ 331438 w 391672"/>
              <a:gd name="connsiteY4" fmla="*/ 82299 h 386735"/>
              <a:gd name="connsiteX5" fmla="*/ 331438 w 391672"/>
              <a:gd name="connsiteY5" fmla="*/ 81750 h 386735"/>
              <a:gd name="connsiteX6" fmla="*/ 331987 w 391672"/>
              <a:gd name="connsiteY6" fmla="*/ 71328 h 386735"/>
              <a:gd name="connsiteX7" fmla="*/ 262868 w 391672"/>
              <a:gd name="connsiteY7" fmla="*/ 17569 h 386735"/>
              <a:gd name="connsiteX8" fmla="*/ 261771 w 391672"/>
              <a:gd name="connsiteY8" fmla="*/ 17569 h 386735"/>
              <a:gd name="connsiteX9" fmla="*/ 232149 w 391672"/>
              <a:gd name="connsiteY9" fmla="*/ 17020 h 386735"/>
              <a:gd name="connsiteX10" fmla="*/ 198686 w 391672"/>
              <a:gd name="connsiteY10" fmla="*/ 17569 h 386735"/>
              <a:gd name="connsiteX11" fmla="*/ 185521 w 391672"/>
              <a:gd name="connsiteY11" fmla="*/ 29637 h 386735"/>
              <a:gd name="connsiteX12" fmla="*/ 185521 w 391672"/>
              <a:gd name="connsiteY12" fmla="*/ 29637 h 386735"/>
              <a:gd name="connsiteX13" fmla="*/ 183327 w 391672"/>
              <a:gd name="connsiteY13" fmla="*/ 37865 h 386735"/>
              <a:gd name="connsiteX14" fmla="*/ 262319 w 391672"/>
              <a:gd name="connsiteY14" fmla="*/ 188171 h 386735"/>
              <a:gd name="connsiteX15" fmla="*/ 262319 w 391672"/>
              <a:gd name="connsiteY15" fmla="*/ 188171 h 386735"/>
              <a:gd name="connsiteX16" fmla="*/ 313336 w 391672"/>
              <a:gd name="connsiteY16" fmla="*/ 245770 h 386735"/>
              <a:gd name="connsiteX17" fmla="*/ 313884 w 391672"/>
              <a:gd name="connsiteY17" fmla="*/ 252901 h 386735"/>
              <a:gd name="connsiteX18" fmla="*/ 311690 w 391672"/>
              <a:gd name="connsiteY18" fmla="*/ 278684 h 386735"/>
              <a:gd name="connsiteX19" fmla="*/ 306204 w 391672"/>
              <a:gd name="connsiteY19" fmla="*/ 341220 h 386735"/>
              <a:gd name="connsiteX20" fmla="*/ 320467 w 391672"/>
              <a:gd name="connsiteY20" fmla="*/ 373585 h 386735"/>
              <a:gd name="connsiteX21" fmla="*/ 321015 w 391672"/>
              <a:gd name="connsiteY21" fmla="*/ 373585 h 386735"/>
              <a:gd name="connsiteX22" fmla="*/ 328147 w 391672"/>
              <a:gd name="connsiteY22" fmla="*/ 374682 h 386735"/>
              <a:gd name="connsiteX23" fmla="*/ 368192 w 391672"/>
              <a:gd name="connsiteY23" fmla="*/ 346157 h 386735"/>
              <a:gd name="connsiteX24" fmla="*/ 378066 w 391672"/>
              <a:gd name="connsiteY24" fmla="*/ 324763 h 386735"/>
              <a:gd name="connsiteX25" fmla="*/ 385197 w 391672"/>
              <a:gd name="connsiteY25" fmla="*/ 317083 h 386735"/>
              <a:gd name="connsiteX26" fmla="*/ 391780 w 391672"/>
              <a:gd name="connsiteY26" fmla="*/ 323666 h 386735"/>
              <a:gd name="connsiteX27" fmla="*/ 378614 w 391672"/>
              <a:gd name="connsiteY27" fmla="*/ 354385 h 386735"/>
              <a:gd name="connsiteX28" fmla="*/ 354478 w 391672"/>
              <a:gd name="connsiteY28" fmla="*/ 379070 h 386735"/>
              <a:gd name="connsiteX29" fmla="*/ 325952 w 391672"/>
              <a:gd name="connsiteY29" fmla="*/ 386750 h 386735"/>
              <a:gd name="connsiteX30" fmla="*/ 262319 w 391672"/>
              <a:gd name="connsiteY30" fmla="*/ 359871 h 386735"/>
              <a:gd name="connsiteX31" fmla="*/ 252994 w 391672"/>
              <a:gd name="connsiteY31" fmla="*/ 327506 h 386735"/>
              <a:gd name="connsiteX32" fmla="*/ 261771 w 391672"/>
              <a:gd name="connsiteY32" fmla="*/ 280878 h 386735"/>
              <a:gd name="connsiteX33" fmla="*/ 269451 w 391672"/>
              <a:gd name="connsiteY33" fmla="*/ 243027 h 386735"/>
              <a:gd name="connsiteX34" fmla="*/ 238731 w 391672"/>
              <a:gd name="connsiteY34" fmla="*/ 198045 h 386735"/>
              <a:gd name="connsiteX35" fmla="*/ 238731 w 391672"/>
              <a:gd name="connsiteY35" fmla="*/ 197497 h 386735"/>
              <a:gd name="connsiteX36" fmla="*/ 209658 w 391672"/>
              <a:gd name="connsiteY36" fmla="*/ 193108 h 386735"/>
              <a:gd name="connsiteX37" fmla="*/ 144379 w 391672"/>
              <a:gd name="connsiteY37" fmla="*/ 193108 h 386735"/>
              <a:gd name="connsiteX38" fmla="*/ 108174 w 391672"/>
              <a:gd name="connsiteY38" fmla="*/ 338477 h 386735"/>
              <a:gd name="connsiteX39" fmla="*/ 106528 w 391672"/>
              <a:gd name="connsiteY39" fmla="*/ 347802 h 386735"/>
              <a:gd name="connsiteX40" fmla="*/ 131762 w 391672"/>
              <a:gd name="connsiteY40" fmla="*/ 357676 h 386735"/>
              <a:gd name="connsiteX41" fmla="*/ 131762 w 391672"/>
              <a:gd name="connsiteY41" fmla="*/ 357676 h 386735"/>
              <a:gd name="connsiteX42" fmla="*/ 131762 w 391672"/>
              <a:gd name="connsiteY42" fmla="*/ 357676 h 386735"/>
              <a:gd name="connsiteX43" fmla="*/ 142185 w 391672"/>
              <a:gd name="connsiteY43" fmla="*/ 357676 h 386735"/>
              <a:gd name="connsiteX44" fmla="*/ 157544 w 391672"/>
              <a:gd name="connsiteY44" fmla="*/ 363711 h 386735"/>
              <a:gd name="connsiteX45" fmla="*/ 146573 w 391672"/>
              <a:gd name="connsiteY45" fmla="*/ 374682 h 386735"/>
              <a:gd name="connsiteX46" fmla="*/ 77454 w 391672"/>
              <a:gd name="connsiteY46" fmla="*/ 373036 h 386735"/>
              <a:gd name="connsiteX47" fmla="*/ 76906 w 391672"/>
              <a:gd name="connsiteY47" fmla="*/ 373036 h 386735"/>
              <a:gd name="connsiteX48" fmla="*/ 8336 w 391672"/>
              <a:gd name="connsiteY48" fmla="*/ 374682 h 386735"/>
              <a:gd name="connsiteX49" fmla="*/ 7787 w 391672"/>
              <a:gd name="connsiteY49" fmla="*/ 374682 h 386735"/>
              <a:gd name="connsiteX50" fmla="*/ 107 w 391672"/>
              <a:gd name="connsiteY50" fmla="*/ 368648 h 386735"/>
              <a:gd name="connsiteX51" fmla="*/ 8336 w 391672"/>
              <a:gd name="connsiteY51" fmla="*/ 357676 h 386735"/>
              <a:gd name="connsiteX52" fmla="*/ 14918 w 391672"/>
              <a:gd name="connsiteY52" fmla="*/ 357676 h 386735"/>
              <a:gd name="connsiteX53" fmla="*/ 57706 w 391672"/>
              <a:gd name="connsiteY53" fmla="*/ 349997 h 386735"/>
              <a:gd name="connsiteX54" fmla="*/ 64289 w 391672"/>
              <a:gd name="connsiteY54" fmla="*/ 334637 h 386735"/>
              <a:gd name="connsiteX55" fmla="*/ 64837 w 391672"/>
              <a:gd name="connsiteY55" fmla="*/ 331894 h 386735"/>
              <a:gd name="connsiteX56" fmla="*/ 138345 w 391672"/>
              <a:gd name="connsiteY56" fmla="*/ 37317 h 386735"/>
              <a:gd name="connsiteX57" fmla="*/ 140539 w 391672"/>
              <a:gd name="connsiteY57" fmla="*/ 26894 h 386735"/>
              <a:gd name="connsiteX58" fmla="*/ 131762 w 391672"/>
              <a:gd name="connsiteY58" fmla="*/ 18666 h 386735"/>
              <a:gd name="connsiteX59" fmla="*/ 131213 w 391672"/>
              <a:gd name="connsiteY59" fmla="*/ 18666 h 386735"/>
              <a:gd name="connsiteX60" fmla="*/ 130665 w 391672"/>
              <a:gd name="connsiteY60" fmla="*/ 18666 h 386735"/>
              <a:gd name="connsiteX61" fmla="*/ 125728 w 391672"/>
              <a:gd name="connsiteY61" fmla="*/ 18117 h 386735"/>
              <a:gd name="connsiteX62" fmla="*/ 104882 w 391672"/>
              <a:gd name="connsiteY62" fmla="*/ 17020 h 386735"/>
              <a:gd name="connsiteX63" fmla="*/ 89523 w 391672"/>
              <a:gd name="connsiteY63" fmla="*/ 10986 h 386735"/>
              <a:gd name="connsiteX64" fmla="*/ 97751 w 391672"/>
              <a:gd name="connsiteY64" fmla="*/ 15 h 386735"/>
              <a:gd name="connsiteX65" fmla="*/ 105431 w 391672"/>
              <a:gd name="connsiteY65" fmla="*/ 15 h 386735"/>
              <a:gd name="connsiteX66" fmla="*/ 261771 w 391672"/>
              <a:gd name="connsiteY66" fmla="*/ 15 h 386735"/>
              <a:gd name="connsiteX67" fmla="*/ 363803 w 391672"/>
              <a:gd name="connsiteY67" fmla="*/ 36220 h 386735"/>
              <a:gd name="connsiteX68" fmla="*/ 383003 w 391672"/>
              <a:gd name="connsiteY68" fmla="*/ 82299 h 386735"/>
              <a:gd name="connsiteX69" fmla="*/ 324307 w 391672"/>
              <a:gd name="connsiteY69" fmla="*/ 164034 h 386735"/>
              <a:gd name="connsiteX70" fmla="*/ 262319 w 391672"/>
              <a:gd name="connsiteY70" fmla="*/ 188171 h 38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91672" h="386735">
                <a:moveTo>
                  <a:pt x="183327" y="37865"/>
                </a:moveTo>
                <a:lnTo>
                  <a:pt x="147670" y="181040"/>
                </a:lnTo>
                <a:lnTo>
                  <a:pt x="209109" y="181040"/>
                </a:lnTo>
                <a:cubicBezTo>
                  <a:pt x="249702" y="181040"/>
                  <a:pt x="280605" y="170435"/>
                  <a:pt x="301816" y="149223"/>
                </a:cubicBezTo>
                <a:cubicBezTo>
                  <a:pt x="317907" y="133132"/>
                  <a:pt x="327781" y="110824"/>
                  <a:pt x="331438" y="82299"/>
                </a:cubicBezTo>
                <a:lnTo>
                  <a:pt x="331438" y="81750"/>
                </a:lnTo>
                <a:cubicBezTo>
                  <a:pt x="331804" y="77728"/>
                  <a:pt x="331987" y="74253"/>
                  <a:pt x="331987" y="71328"/>
                </a:cubicBezTo>
                <a:cubicBezTo>
                  <a:pt x="331987" y="38780"/>
                  <a:pt x="308947" y="20860"/>
                  <a:pt x="262868" y="17569"/>
                </a:cubicBezTo>
                <a:lnTo>
                  <a:pt x="261771" y="17569"/>
                </a:lnTo>
                <a:cubicBezTo>
                  <a:pt x="254822" y="17203"/>
                  <a:pt x="244948" y="17020"/>
                  <a:pt x="232149" y="17020"/>
                </a:cubicBezTo>
                <a:cubicBezTo>
                  <a:pt x="213132" y="17020"/>
                  <a:pt x="201978" y="17203"/>
                  <a:pt x="198686" y="17569"/>
                </a:cubicBezTo>
                <a:cubicBezTo>
                  <a:pt x="192104" y="18666"/>
                  <a:pt x="187715" y="22688"/>
                  <a:pt x="185521" y="29637"/>
                </a:cubicBezTo>
                <a:lnTo>
                  <a:pt x="185521" y="29637"/>
                </a:lnTo>
                <a:cubicBezTo>
                  <a:pt x="185155" y="31465"/>
                  <a:pt x="184424" y="34208"/>
                  <a:pt x="183327" y="37865"/>
                </a:cubicBezTo>
                <a:moveTo>
                  <a:pt x="262319" y="188171"/>
                </a:moveTo>
                <a:lnTo>
                  <a:pt x="262319" y="188171"/>
                </a:lnTo>
                <a:cubicBezTo>
                  <a:pt x="293770" y="199874"/>
                  <a:pt x="310775" y="219073"/>
                  <a:pt x="313336" y="245770"/>
                </a:cubicBezTo>
                <a:cubicBezTo>
                  <a:pt x="313701" y="247964"/>
                  <a:pt x="313884" y="250341"/>
                  <a:pt x="313884" y="252901"/>
                </a:cubicBezTo>
                <a:cubicBezTo>
                  <a:pt x="313884" y="259850"/>
                  <a:pt x="313153" y="268444"/>
                  <a:pt x="311690" y="278684"/>
                </a:cubicBezTo>
                <a:cubicBezTo>
                  <a:pt x="308033" y="307940"/>
                  <a:pt x="306204" y="328786"/>
                  <a:pt x="306204" y="341220"/>
                </a:cubicBezTo>
                <a:cubicBezTo>
                  <a:pt x="306204" y="360236"/>
                  <a:pt x="310959" y="371025"/>
                  <a:pt x="320467" y="373585"/>
                </a:cubicBezTo>
                <a:lnTo>
                  <a:pt x="321015" y="373585"/>
                </a:lnTo>
                <a:cubicBezTo>
                  <a:pt x="323210" y="374316"/>
                  <a:pt x="325587" y="374682"/>
                  <a:pt x="328147" y="374682"/>
                </a:cubicBezTo>
                <a:cubicBezTo>
                  <a:pt x="343872" y="374682"/>
                  <a:pt x="357220" y="365173"/>
                  <a:pt x="368192" y="346157"/>
                </a:cubicBezTo>
                <a:cubicBezTo>
                  <a:pt x="372214" y="339940"/>
                  <a:pt x="375506" y="332808"/>
                  <a:pt x="378066" y="324763"/>
                </a:cubicBezTo>
                <a:cubicBezTo>
                  <a:pt x="379529" y="319643"/>
                  <a:pt x="381906" y="317083"/>
                  <a:pt x="385197" y="317083"/>
                </a:cubicBezTo>
                <a:cubicBezTo>
                  <a:pt x="389586" y="317083"/>
                  <a:pt x="391780" y="319277"/>
                  <a:pt x="391780" y="323666"/>
                </a:cubicBezTo>
                <a:cubicBezTo>
                  <a:pt x="391780" y="330980"/>
                  <a:pt x="387391" y="341220"/>
                  <a:pt x="378614" y="354385"/>
                </a:cubicBezTo>
                <a:cubicBezTo>
                  <a:pt x="371666" y="364991"/>
                  <a:pt x="363620" y="373219"/>
                  <a:pt x="354478" y="379070"/>
                </a:cubicBezTo>
                <a:cubicBezTo>
                  <a:pt x="345701" y="384190"/>
                  <a:pt x="336192" y="386750"/>
                  <a:pt x="325952" y="386750"/>
                </a:cubicBezTo>
                <a:cubicBezTo>
                  <a:pt x="295599" y="386750"/>
                  <a:pt x="274388" y="377790"/>
                  <a:pt x="262319" y="359871"/>
                </a:cubicBezTo>
                <a:cubicBezTo>
                  <a:pt x="256103" y="351094"/>
                  <a:pt x="252994" y="340305"/>
                  <a:pt x="252994" y="327506"/>
                </a:cubicBezTo>
                <a:cubicBezTo>
                  <a:pt x="252994" y="319826"/>
                  <a:pt x="255919" y="304283"/>
                  <a:pt x="261771" y="280878"/>
                </a:cubicBezTo>
                <a:cubicBezTo>
                  <a:pt x="266891" y="261130"/>
                  <a:pt x="269451" y="248513"/>
                  <a:pt x="269451" y="243027"/>
                </a:cubicBezTo>
                <a:cubicBezTo>
                  <a:pt x="269451" y="220354"/>
                  <a:pt x="259211" y="205359"/>
                  <a:pt x="238731" y="198045"/>
                </a:cubicBezTo>
                <a:lnTo>
                  <a:pt x="238731" y="197497"/>
                </a:lnTo>
                <a:cubicBezTo>
                  <a:pt x="230320" y="194571"/>
                  <a:pt x="220629" y="193108"/>
                  <a:pt x="209658" y="193108"/>
                </a:cubicBezTo>
                <a:lnTo>
                  <a:pt x="144379" y="193108"/>
                </a:lnTo>
                <a:lnTo>
                  <a:pt x="108174" y="338477"/>
                </a:lnTo>
                <a:lnTo>
                  <a:pt x="106528" y="347802"/>
                </a:lnTo>
                <a:cubicBezTo>
                  <a:pt x="106528" y="354019"/>
                  <a:pt x="114939" y="357311"/>
                  <a:pt x="131762" y="357676"/>
                </a:cubicBezTo>
                <a:lnTo>
                  <a:pt x="131762" y="357676"/>
                </a:lnTo>
                <a:lnTo>
                  <a:pt x="131762" y="357676"/>
                </a:lnTo>
                <a:lnTo>
                  <a:pt x="142185" y="357676"/>
                </a:lnTo>
                <a:cubicBezTo>
                  <a:pt x="151693" y="357676"/>
                  <a:pt x="156813" y="359688"/>
                  <a:pt x="157544" y="363711"/>
                </a:cubicBezTo>
                <a:cubicBezTo>
                  <a:pt x="157544" y="371025"/>
                  <a:pt x="153887" y="374682"/>
                  <a:pt x="146573" y="374682"/>
                </a:cubicBezTo>
                <a:lnTo>
                  <a:pt x="77454" y="373036"/>
                </a:lnTo>
                <a:lnTo>
                  <a:pt x="76906" y="373036"/>
                </a:lnTo>
                <a:lnTo>
                  <a:pt x="8336" y="374682"/>
                </a:lnTo>
                <a:lnTo>
                  <a:pt x="7787" y="374682"/>
                </a:lnTo>
                <a:cubicBezTo>
                  <a:pt x="2667" y="374682"/>
                  <a:pt x="107" y="372670"/>
                  <a:pt x="107" y="368648"/>
                </a:cubicBezTo>
                <a:cubicBezTo>
                  <a:pt x="107" y="362065"/>
                  <a:pt x="2850" y="358408"/>
                  <a:pt x="8336" y="357676"/>
                </a:cubicBezTo>
                <a:lnTo>
                  <a:pt x="14918" y="357676"/>
                </a:lnTo>
                <a:cubicBezTo>
                  <a:pt x="38689" y="357676"/>
                  <a:pt x="52952" y="355116"/>
                  <a:pt x="57706" y="349997"/>
                </a:cubicBezTo>
                <a:cubicBezTo>
                  <a:pt x="59900" y="347437"/>
                  <a:pt x="62095" y="342317"/>
                  <a:pt x="64289" y="334637"/>
                </a:cubicBezTo>
                <a:cubicBezTo>
                  <a:pt x="64289" y="334271"/>
                  <a:pt x="64472" y="333357"/>
                  <a:pt x="64837" y="331894"/>
                </a:cubicBezTo>
                <a:lnTo>
                  <a:pt x="138345" y="37317"/>
                </a:lnTo>
                <a:cubicBezTo>
                  <a:pt x="139808" y="31465"/>
                  <a:pt x="140539" y="27991"/>
                  <a:pt x="140539" y="26894"/>
                </a:cubicBezTo>
                <a:cubicBezTo>
                  <a:pt x="140539" y="22506"/>
                  <a:pt x="137613" y="19763"/>
                  <a:pt x="131762" y="18666"/>
                </a:cubicBezTo>
                <a:lnTo>
                  <a:pt x="131213" y="18666"/>
                </a:lnTo>
                <a:lnTo>
                  <a:pt x="130665" y="18666"/>
                </a:lnTo>
                <a:cubicBezTo>
                  <a:pt x="129568" y="18666"/>
                  <a:pt x="127922" y="18483"/>
                  <a:pt x="125728" y="18117"/>
                </a:cubicBezTo>
                <a:cubicBezTo>
                  <a:pt x="119511" y="17386"/>
                  <a:pt x="112562" y="17020"/>
                  <a:pt x="104882" y="17020"/>
                </a:cubicBezTo>
                <a:cubicBezTo>
                  <a:pt x="95374" y="17020"/>
                  <a:pt x="90254" y="15009"/>
                  <a:pt x="89523" y="10986"/>
                </a:cubicBezTo>
                <a:cubicBezTo>
                  <a:pt x="89523" y="4403"/>
                  <a:pt x="92266" y="746"/>
                  <a:pt x="97751" y="15"/>
                </a:cubicBezTo>
                <a:lnTo>
                  <a:pt x="105431" y="15"/>
                </a:lnTo>
                <a:lnTo>
                  <a:pt x="261771" y="15"/>
                </a:lnTo>
                <a:cubicBezTo>
                  <a:pt x="307484" y="15"/>
                  <a:pt x="341495" y="12083"/>
                  <a:pt x="363803" y="36220"/>
                </a:cubicBezTo>
                <a:cubicBezTo>
                  <a:pt x="376603" y="49385"/>
                  <a:pt x="383003" y="64745"/>
                  <a:pt x="383003" y="82299"/>
                </a:cubicBezTo>
                <a:cubicBezTo>
                  <a:pt x="383003" y="114115"/>
                  <a:pt x="363437" y="141361"/>
                  <a:pt x="324307" y="164034"/>
                </a:cubicBezTo>
                <a:cubicBezTo>
                  <a:pt x="305290" y="175372"/>
                  <a:pt x="284628" y="183417"/>
                  <a:pt x="262319" y="188171"/>
                </a:cubicBezTo>
                <a:close/>
              </a:path>
            </a:pathLst>
          </a:custGeom>
          <a:solidFill>
            <a:schemeClr val="bg1"/>
          </a:solidFill>
          <a:ln w="548247"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C323AB71-BDB1-DFF5-AAA8-40EDCEAFCE95}"/>
              </a:ext>
            </a:extLst>
          </p:cNvPr>
          <p:cNvSpPr/>
          <p:nvPr/>
        </p:nvSpPr>
        <p:spPr>
          <a:xfrm>
            <a:off x="887733" y="3660266"/>
            <a:ext cx="340145" cy="348289"/>
          </a:xfrm>
          <a:custGeom>
            <a:avLst/>
            <a:gdLst>
              <a:gd name="connsiteX0" fmla="*/ 236721 w 236696"/>
              <a:gd name="connsiteY0" fmla="*/ 3446 h 242363"/>
              <a:gd name="connsiteX1" fmla="*/ 215718 w 236696"/>
              <a:gd name="connsiteY1" fmla="*/ 88456 h 242363"/>
              <a:gd name="connsiteX2" fmla="*/ 212384 w 236696"/>
              <a:gd name="connsiteY2" fmla="*/ 94791 h 242363"/>
              <a:gd name="connsiteX3" fmla="*/ 212051 w 236696"/>
              <a:gd name="connsiteY3" fmla="*/ 95124 h 242363"/>
              <a:gd name="connsiteX4" fmla="*/ 209717 w 236696"/>
              <a:gd name="connsiteY4" fmla="*/ 95124 h 242363"/>
              <a:gd name="connsiteX5" fmla="*/ 204717 w 236696"/>
              <a:gd name="connsiteY5" fmla="*/ 91790 h 242363"/>
              <a:gd name="connsiteX6" fmla="*/ 205717 w 236696"/>
              <a:gd name="connsiteY6" fmla="*/ 75455 h 242363"/>
              <a:gd name="connsiteX7" fmla="*/ 205717 w 236696"/>
              <a:gd name="connsiteY7" fmla="*/ 74788 h 242363"/>
              <a:gd name="connsiteX8" fmla="*/ 179714 w 236696"/>
              <a:gd name="connsiteY8" fmla="*/ 17781 h 242363"/>
              <a:gd name="connsiteX9" fmla="*/ 179380 w 236696"/>
              <a:gd name="connsiteY9" fmla="*/ 17448 h 242363"/>
              <a:gd name="connsiteX10" fmla="*/ 152043 w 236696"/>
              <a:gd name="connsiteY10" fmla="*/ 10447 h 242363"/>
              <a:gd name="connsiteX11" fmla="*/ 85035 w 236696"/>
              <a:gd name="connsiteY11" fmla="*/ 36783 h 242363"/>
              <a:gd name="connsiteX12" fmla="*/ 70700 w 236696"/>
              <a:gd name="connsiteY12" fmla="*/ 50785 h 242363"/>
              <a:gd name="connsiteX13" fmla="*/ 31695 w 236696"/>
              <a:gd name="connsiteY13" fmla="*/ 144797 h 242363"/>
              <a:gd name="connsiteX14" fmla="*/ 30362 w 236696"/>
              <a:gd name="connsiteY14" fmla="*/ 162799 h 242363"/>
              <a:gd name="connsiteX15" fmla="*/ 65699 w 236696"/>
              <a:gd name="connsiteY15" fmla="*/ 225807 h 242363"/>
              <a:gd name="connsiteX16" fmla="*/ 95703 w 236696"/>
              <a:gd name="connsiteY16" fmla="*/ 232141 h 242363"/>
              <a:gd name="connsiteX17" fmla="*/ 157044 w 236696"/>
              <a:gd name="connsiteY17" fmla="*/ 207805 h 242363"/>
              <a:gd name="connsiteX18" fmla="*/ 190715 w 236696"/>
              <a:gd name="connsiteY18" fmla="*/ 155131 h 242363"/>
              <a:gd name="connsiteX19" fmla="*/ 195049 w 236696"/>
              <a:gd name="connsiteY19" fmla="*/ 151798 h 242363"/>
              <a:gd name="connsiteX20" fmla="*/ 199049 w 236696"/>
              <a:gd name="connsiteY20" fmla="*/ 155131 h 242363"/>
              <a:gd name="connsiteX21" fmla="*/ 191382 w 236696"/>
              <a:gd name="connsiteY21" fmla="*/ 176467 h 242363"/>
              <a:gd name="connsiteX22" fmla="*/ 162378 w 236696"/>
              <a:gd name="connsiteY22" fmla="*/ 213805 h 242363"/>
              <a:gd name="connsiteX23" fmla="*/ 90369 w 236696"/>
              <a:gd name="connsiteY23" fmla="*/ 242476 h 242363"/>
              <a:gd name="connsiteX24" fmla="*/ 22027 w 236696"/>
              <a:gd name="connsiteY24" fmla="*/ 213139 h 242363"/>
              <a:gd name="connsiteX25" fmla="*/ 24 w 236696"/>
              <a:gd name="connsiteY25" fmla="*/ 151131 h 242363"/>
              <a:gd name="connsiteX26" fmla="*/ 36362 w 236696"/>
              <a:gd name="connsiteY26" fmla="*/ 58119 h 242363"/>
              <a:gd name="connsiteX27" fmla="*/ 116039 w 236696"/>
              <a:gd name="connsiteY27" fmla="*/ 4779 h 242363"/>
              <a:gd name="connsiteX28" fmla="*/ 149376 w 236696"/>
              <a:gd name="connsiteY28" fmla="*/ 112 h 242363"/>
              <a:gd name="connsiteX29" fmla="*/ 204717 w 236696"/>
              <a:gd name="connsiteY29" fmla="*/ 29782 h 242363"/>
              <a:gd name="connsiteX30" fmla="*/ 228053 w 236696"/>
              <a:gd name="connsiteY30" fmla="*/ 4113 h 242363"/>
              <a:gd name="connsiteX31" fmla="*/ 233054 w 236696"/>
              <a:gd name="connsiteY31" fmla="*/ 112 h 242363"/>
              <a:gd name="connsiteX32" fmla="*/ 236721 w 236696"/>
              <a:gd name="connsiteY32" fmla="*/ 3446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696" h="242363">
                <a:moveTo>
                  <a:pt x="236721" y="3446"/>
                </a:moveTo>
                <a:lnTo>
                  <a:pt x="215718" y="88456"/>
                </a:lnTo>
                <a:cubicBezTo>
                  <a:pt x="214607" y="92457"/>
                  <a:pt x="213495" y="94568"/>
                  <a:pt x="212384" y="94791"/>
                </a:cubicBezTo>
                <a:lnTo>
                  <a:pt x="212051" y="95124"/>
                </a:lnTo>
                <a:lnTo>
                  <a:pt x="209717" y="95124"/>
                </a:lnTo>
                <a:cubicBezTo>
                  <a:pt x="206384" y="95124"/>
                  <a:pt x="204717" y="94013"/>
                  <a:pt x="204717" y="91790"/>
                </a:cubicBezTo>
                <a:lnTo>
                  <a:pt x="205717" y="75455"/>
                </a:lnTo>
                <a:lnTo>
                  <a:pt x="205717" y="74788"/>
                </a:lnTo>
                <a:cubicBezTo>
                  <a:pt x="205717" y="47229"/>
                  <a:pt x="197049" y="28227"/>
                  <a:pt x="179714" y="17781"/>
                </a:cubicBezTo>
                <a:lnTo>
                  <a:pt x="179380" y="17448"/>
                </a:lnTo>
                <a:cubicBezTo>
                  <a:pt x="171602" y="12780"/>
                  <a:pt x="162489" y="10447"/>
                  <a:pt x="152043" y="10447"/>
                </a:cubicBezTo>
                <a:cubicBezTo>
                  <a:pt x="128485" y="10447"/>
                  <a:pt x="106149" y="19225"/>
                  <a:pt x="85035" y="36783"/>
                </a:cubicBezTo>
                <a:cubicBezTo>
                  <a:pt x="79701" y="41006"/>
                  <a:pt x="74923" y="45673"/>
                  <a:pt x="70700" y="50785"/>
                </a:cubicBezTo>
                <a:cubicBezTo>
                  <a:pt x="49586" y="75455"/>
                  <a:pt x="36585" y="106792"/>
                  <a:pt x="31695" y="144797"/>
                </a:cubicBezTo>
                <a:cubicBezTo>
                  <a:pt x="30806" y="151687"/>
                  <a:pt x="30362" y="157687"/>
                  <a:pt x="30362" y="162799"/>
                </a:cubicBezTo>
                <a:cubicBezTo>
                  <a:pt x="30362" y="193914"/>
                  <a:pt x="42141" y="214917"/>
                  <a:pt x="65699" y="225807"/>
                </a:cubicBezTo>
                <a:cubicBezTo>
                  <a:pt x="74811" y="230030"/>
                  <a:pt x="84813" y="232141"/>
                  <a:pt x="95703" y="232141"/>
                </a:cubicBezTo>
                <a:cubicBezTo>
                  <a:pt x="116595" y="232141"/>
                  <a:pt x="137042" y="224029"/>
                  <a:pt x="157044" y="207805"/>
                </a:cubicBezTo>
                <a:cubicBezTo>
                  <a:pt x="172602" y="194692"/>
                  <a:pt x="183825" y="177134"/>
                  <a:pt x="190715" y="155131"/>
                </a:cubicBezTo>
                <a:cubicBezTo>
                  <a:pt x="191159" y="152909"/>
                  <a:pt x="192604" y="151798"/>
                  <a:pt x="195049" y="151798"/>
                </a:cubicBezTo>
                <a:cubicBezTo>
                  <a:pt x="197716" y="151798"/>
                  <a:pt x="199049" y="152909"/>
                  <a:pt x="199049" y="155131"/>
                </a:cubicBezTo>
                <a:cubicBezTo>
                  <a:pt x="199049" y="159132"/>
                  <a:pt x="196493" y="166244"/>
                  <a:pt x="191382" y="176467"/>
                </a:cubicBezTo>
                <a:cubicBezTo>
                  <a:pt x="184492" y="190469"/>
                  <a:pt x="174824" y="202915"/>
                  <a:pt x="162378" y="213805"/>
                </a:cubicBezTo>
                <a:cubicBezTo>
                  <a:pt x="140375" y="232919"/>
                  <a:pt x="116372" y="242476"/>
                  <a:pt x="90369" y="242476"/>
                </a:cubicBezTo>
                <a:cubicBezTo>
                  <a:pt x="61921" y="242476"/>
                  <a:pt x="39140" y="232697"/>
                  <a:pt x="22027" y="213139"/>
                </a:cubicBezTo>
                <a:cubicBezTo>
                  <a:pt x="7359" y="196470"/>
                  <a:pt x="24" y="175801"/>
                  <a:pt x="24" y="151131"/>
                </a:cubicBezTo>
                <a:cubicBezTo>
                  <a:pt x="24" y="118016"/>
                  <a:pt x="12137" y="87012"/>
                  <a:pt x="36362" y="58119"/>
                </a:cubicBezTo>
                <a:cubicBezTo>
                  <a:pt x="58809" y="31227"/>
                  <a:pt x="85368" y="13447"/>
                  <a:pt x="116039" y="4779"/>
                </a:cubicBezTo>
                <a:cubicBezTo>
                  <a:pt x="127374" y="1668"/>
                  <a:pt x="138486" y="112"/>
                  <a:pt x="149376" y="112"/>
                </a:cubicBezTo>
                <a:cubicBezTo>
                  <a:pt x="173602" y="112"/>
                  <a:pt x="192048" y="10002"/>
                  <a:pt x="204717" y="29782"/>
                </a:cubicBezTo>
                <a:lnTo>
                  <a:pt x="228053" y="4113"/>
                </a:lnTo>
                <a:cubicBezTo>
                  <a:pt x="230720" y="1446"/>
                  <a:pt x="232387" y="112"/>
                  <a:pt x="233054" y="112"/>
                </a:cubicBezTo>
                <a:cubicBezTo>
                  <a:pt x="235498" y="112"/>
                  <a:pt x="236721" y="1223"/>
                  <a:pt x="236721" y="3446"/>
                </a:cubicBezTo>
                <a:close/>
              </a:path>
            </a:pathLst>
          </a:custGeom>
          <a:solidFill>
            <a:schemeClr val="bg1"/>
          </a:solidFill>
          <a:ln w="333375" cap="flat">
            <a:noFill/>
            <a:prstDash val="solid"/>
            <a:miter/>
          </a:ln>
        </p:spPr>
        <p:txBody>
          <a:bodyPr rtlCol="0" anchor="ctr"/>
          <a:lstStyle/>
          <a:p>
            <a:endParaRPr lang="ja-JP" altLang="en-US"/>
          </a:p>
        </p:txBody>
      </p:sp>
      <p:pic>
        <p:nvPicPr>
          <p:cNvPr id="25" name="図 24">
            <a:extLst>
              <a:ext uri="{FF2B5EF4-FFF2-40B4-BE49-F238E27FC236}">
                <a16:creationId xmlns:a16="http://schemas.microsoft.com/office/drawing/2014/main" id="{D71F8C6A-B5B6-40B3-4929-E42D37D465E0}"/>
              </a:ext>
            </a:extLst>
          </p:cNvPr>
          <p:cNvPicPr>
            <a:picLocks noChangeAspect="1"/>
          </p:cNvPicPr>
          <p:nvPr/>
        </p:nvPicPr>
        <p:blipFill>
          <a:blip r:embed="rId3"/>
          <a:stretch>
            <a:fillRect/>
          </a:stretch>
        </p:blipFill>
        <p:spPr>
          <a:xfrm>
            <a:off x="115587" y="2375149"/>
            <a:ext cx="2181981" cy="1190172"/>
          </a:xfrm>
          <a:prstGeom prst="rect">
            <a:avLst/>
          </a:prstGeom>
        </p:spPr>
      </p:pic>
      <p:sp>
        <p:nvSpPr>
          <p:cNvPr id="27" name="テキスト ボックス 26">
            <a:extLst>
              <a:ext uri="{FF2B5EF4-FFF2-40B4-BE49-F238E27FC236}">
                <a16:creationId xmlns:a16="http://schemas.microsoft.com/office/drawing/2014/main" id="{726EEFE0-ADFD-BFEB-406E-A5E3971CBD00}"/>
              </a:ext>
            </a:extLst>
          </p:cNvPr>
          <p:cNvSpPr txBox="1"/>
          <p:nvPr/>
        </p:nvSpPr>
        <p:spPr>
          <a:xfrm>
            <a:off x="2396773" y="4195460"/>
            <a:ext cx="1107996" cy="369332"/>
          </a:xfrm>
          <a:prstGeom prst="rect">
            <a:avLst/>
          </a:prstGeom>
          <a:noFill/>
        </p:spPr>
        <p:txBody>
          <a:bodyPr wrap="none" rtlCol="0">
            <a:spAutoFit/>
          </a:bodyPr>
          <a:lstStyle/>
          <a:p>
            <a:r>
              <a:rPr kumimoji="1" lang="ja-JP" altLang="en-US">
                <a:solidFill>
                  <a:schemeClr val="bg1"/>
                </a:solidFill>
              </a:rPr>
              <a:t>反射成分</a:t>
            </a:r>
          </a:p>
        </p:txBody>
      </p:sp>
      <p:grpSp>
        <p:nvGrpSpPr>
          <p:cNvPr id="32" name="グループ化 31">
            <a:extLst>
              <a:ext uri="{FF2B5EF4-FFF2-40B4-BE49-F238E27FC236}">
                <a16:creationId xmlns:a16="http://schemas.microsoft.com/office/drawing/2014/main" id="{4473F020-5D97-B447-8B63-42F3D9E7EBDA}"/>
              </a:ext>
            </a:extLst>
          </p:cNvPr>
          <p:cNvGrpSpPr/>
          <p:nvPr/>
        </p:nvGrpSpPr>
        <p:grpSpPr>
          <a:xfrm>
            <a:off x="3565100" y="3799525"/>
            <a:ext cx="547294" cy="367585"/>
            <a:chOff x="5194295" y="1164264"/>
            <a:chExt cx="797552" cy="535669"/>
          </a:xfrm>
        </p:grpSpPr>
        <p:sp>
          <p:nvSpPr>
            <p:cNvPr id="28" name="フリーフォーム: 図形 27">
              <a:extLst>
                <a:ext uri="{FF2B5EF4-FFF2-40B4-BE49-F238E27FC236}">
                  <a16:creationId xmlns:a16="http://schemas.microsoft.com/office/drawing/2014/main" id="{01335CE0-EFFA-7AB9-F44F-F1923C215583}"/>
                </a:ext>
              </a:extLst>
            </p:cNvPr>
            <p:cNvSpPr/>
            <p:nvPr/>
          </p:nvSpPr>
          <p:spPr>
            <a:xfrm>
              <a:off x="5194295" y="1164264"/>
              <a:ext cx="253983" cy="374667"/>
            </a:xfrm>
            <a:custGeom>
              <a:avLst/>
              <a:gdLst>
                <a:gd name="connsiteX0" fmla="*/ 186647 w 253983"/>
                <a:gd name="connsiteY0" fmla="*/ 42254 h 374667"/>
                <a:gd name="connsiteX1" fmla="*/ 113139 w 253983"/>
                <a:gd name="connsiteY1" fmla="*/ 334637 h 374667"/>
                <a:gd name="connsiteX2" fmla="*/ 110945 w 253983"/>
                <a:gd name="connsiteY2" fmla="*/ 347254 h 374667"/>
                <a:gd name="connsiteX3" fmla="*/ 118625 w 253983"/>
                <a:gd name="connsiteY3" fmla="*/ 356031 h 374667"/>
                <a:gd name="connsiteX4" fmla="*/ 119174 w 253983"/>
                <a:gd name="connsiteY4" fmla="*/ 356031 h 374667"/>
                <a:gd name="connsiteX5" fmla="*/ 119722 w 253983"/>
                <a:gd name="connsiteY5" fmla="*/ 356031 h 374667"/>
                <a:gd name="connsiteX6" fmla="*/ 124659 w 253983"/>
                <a:gd name="connsiteY6" fmla="*/ 356579 h 374667"/>
                <a:gd name="connsiteX7" fmla="*/ 148247 w 253983"/>
                <a:gd name="connsiteY7" fmla="*/ 357676 h 374667"/>
                <a:gd name="connsiteX8" fmla="*/ 164156 w 253983"/>
                <a:gd name="connsiteY8" fmla="*/ 361516 h 374667"/>
                <a:gd name="connsiteX9" fmla="*/ 164704 w 253983"/>
                <a:gd name="connsiteY9" fmla="*/ 364259 h 374667"/>
                <a:gd name="connsiteX10" fmla="*/ 153733 w 253983"/>
                <a:gd name="connsiteY10" fmla="*/ 374682 h 374667"/>
                <a:gd name="connsiteX11" fmla="*/ 80774 w 253983"/>
                <a:gd name="connsiteY11" fmla="*/ 373036 h 374667"/>
                <a:gd name="connsiteX12" fmla="*/ 80226 w 253983"/>
                <a:gd name="connsiteY12" fmla="*/ 373036 h 374667"/>
                <a:gd name="connsiteX13" fmla="*/ 8913 w 253983"/>
                <a:gd name="connsiteY13" fmla="*/ 374682 h 374667"/>
                <a:gd name="connsiteX14" fmla="*/ 8364 w 253983"/>
                <a:gd name="connsiteY14" fmla="*/ 374682 h 374667"/>
                <a:gd name="connsiteX15" fmla="*/ 136 w 253983"/>
                <a:gd name="connsiteY15" fmla="*/ 368647 h 374667"/>
                <a:gd name="connsiteX16" fmla="*/ 7816 w 253983"/>
                <a:gd name="connsiteY16" fmla="*/ 358225 h 374667"/>
                <a:gd name="connsiteX17" fmla="*/ 17690 w 253983"/>
                <a:gd name="connsiteY17" fmla="*/ 357676 h 374667"/>
                <a:gd name="connsiteX18" fmla="*/ 61575 w 253983"/>
                <a:gd name="connsiteY18" fmla="*/ 348351 h 374667"/>
                <a:gd name="connsiteX19" fmla="*/ 67609 w 253983"/>
                <a:gd name="connsiteY19" fmla="*/ 331894 h 374667"/>
                <a:gd name="connsiteX20" fmla="*/ 141665 w 253983"/>
                <a:gd name="connsiteY20" fmla="*/ 36220 h 374667"/>
                <a:gd name="connsiteX21" fmla="*/ 142762 w 253983"/>
                <a:gd name="connsiteY21" fmla="*/ 27443 h 374667"/>
                <a:gd name="connsiteX22" fmla="*/ 119722 w 253983"/>
                <a:gd name="connsiteY22" fmla="*/ 17020 h 374667"/>
                <a:gd name="connsiteX23" fmla="*/ 119174 w 253983"/>
                <a:gd name="connsiteY23" fmla="*/ 17020 h 374667"/>
                <a:gd name="connsiteX24" fmla="*/ 104911 w 253983"/>
                <a:gd name="connsiteY24" fmla="*/ 17020 h 374667"/>
                <a:gd name="connsiteX25" fmla="*/ 89551 w 253983"/>
                <a:gd name="connsiteY25" fmla="*/ 10986 h 374667"/>
                <a:gd name="connsiteX26" fmla="*/ 100523 w 253983"/>
                <a:gd name="connsiteY26" fmla="*/ 15 h 374667"/>
                <a:gd name="connsiteX27" fmla="*/ 172933 w 253983"/>
                <a:gd name="connsiteY27" fmla="*/ 1660 h 374667"/>
                <a:gd name="connsiteX28" fmla="*/ 173481 w 253983"/>
                <a:gd name="connsiteY28" fmla="*/ 1660 h 374667"/>
                <a:gd name="connsiteX29" fmla="*/ 245343 w 253983"/>
                <a:gd name="connsiteY29" fmla="*/ 15 h 374667"/>
                <a:gd name="connsiteX30" fmla="*/ 245891 w 253983"/>
                <a:gd name="connsiteY30" fmla="*/ 15 h 374667"/>
                <a:gd name="connsiteX31" fmla="*/ 254120 w 253983"/>
                <a:gd name="connsiteY31" fmla="*/ 6597 h 374667"/>
                <a:gd name="connsiteX32" fmla="*/ 246440 w 253983"/>
                <a:gd name="connsiteY32" fmla="*/ 16471 h 374667"/>
                <a:gd name="connsiteX33" fmla="*/ 236566 w 253983"/>
                <a:gd name="connsiteY33" fmla="*/ 17020 h 374667"/>
                <a:gd name="connsiteX34" fmla="*/ 192681 w 253983"/>
                <a:gd name="connsiteY34" fmla="*/ 25797 h 374667"/>
                <a:gd name="connsiteX35" fmla="*/ 186647 w 253983"/>
                <a:gd name="connsiteY35" fmla="*/ 42254 h 37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3983" h="374667">
                  <a:moveTo>
                    <a:pt x="186647" y="42254"/>
                  </a:moveTo>
                  <a:lnTo>
                    <a:pt x="113139" y="334637"/>
                  </a:lnTo>
                  <a:cubicBezTo>
                    <a:pt x="111676" y="339757"/>
                    <a:pt x="110945" y="343962"/>
                    <a:pt x="110945" y="347254"/>
                  </a:cubicBezTo>
                  <a:cubicBezTo>
                    <a:pt x="110945" y="352008"/>
                    <a:pt x="113505" y="354933"/>
                    <a:pt x="118625" y="356031"/>
                  </a:cubicBezTo>
                  <a:lnTo>
                    <a:pt x="119174" y="356031"/>
                  </a:lnTo>
                  <a:lnTo>
                    <a:pt x="119722" y="356031"/>
                  </a:lnTo>
                  <a:cubicBezTo>
                    <a:pt x="121185" y="356396"/>
                    <a:pt x="122831" y="356579"/>
                    <a:pt x="124659" y="356579"/>
                  </a:cubicBezTo>
                  <a:cubicBezTo>
                    <a:pt x="131973" y="357311"/>
                    <a:pt x="139836" y="357676"/>
                    <a:pt x="148247" y="357676"/>
                  </a:cubicBezTo>
                  <a:cubicBezTo>
                    <a:pt x="158121" y="357676"/>
                    <a:pt x="163424" y="358956"/>
                    <a:pt x="164156" y="361516"/>
                  </a:cubicBezTo>
                  <a:cubicBezTo>
                    <a:pt x="164522" y="362248"/>
                    <a:pt x="164704" y="363162"/>
                    <a:pt x="164704" y="364259"/>
                  </a:cubicBezTo>
                  <a:cubicBezTo>
                    <a:pt x="164704" y="371207"/>
                    <a:pt x="161047" y="374682"/>
                    <a:pt x="153733" y="374682"/>
                  </a:cubicBezTo>
                  <a:lnTo>
                    <a:pt x="80774" y="373036"/>
                  </a:lnTo>
                  <a:lnTo>
                    <a:pt x="80226" y="373036"/>
                  </a:lnTo>
                  <a:lnTo>
                    <a:pt x="8913" y="374682"/>
                  </a:lnTo>
                  <a:lnTo>
                    <a:pt x="8364" y="374682"/>
                  </a:lnTo>
                  <a:cubicBezTo>
                    <a:pt x="2879" y="374682"/>
                    <a:pt x="136" y="372670"/>
                    <a:pt x="136" y="368647"/>
                  </a:cubicBezTo>
                  <a:cubicBezTo>
                    <a:pt x="136" y="362430"/>
                    <a:pt x="2696" y="358956"/>
                    <a:pt x="7816" y="358225"/>
                  </a:cubicBezTo>
                  <a:cubicBezTo>
                    <a:pt x="9644" y="357859"/>
                    <a:pt x="12936" y="357676"/>
                    <a:pt x="17690" y="357676"/>
                  </a:cubicBezTo>
                  <a:cubicBezTo>
                    <a:pt x="42192" y="357676"/>
                    <a:pt x="56820" y="354568"/>
                    <a:pt x="61575" y="348351"/>
                  </a:cubicBezTo>
                  <a:cubicBezTo>
                    <a:pt x="63403" y="345791"/>
                    <a:pt x="65415" y="340305"/>
                    <a:pt x="67609" y="331894"/>
                  </a:cubicBezTo>
                  <a:lnTo>
                    <a:pt x="141665" y="36220"/>
                  </a:lnTo>
                  <a:cubicBezTo>
                    <a:pt x="142396" y="32928"/>
                    <a:pt x="142762" y="30003"/>
                    <a:pt x="142762" y="27443"/>
                  </a:cubicBezTo>
                  <a:cubicBezTo>
                    <a:pt x="142762" y="20860"/>
                    <a:pt x="135082" y="17386"/>
                    <a:pt x="119722" y="17020"/>
                  </a:cubicBezTo>
                  <a:lnTo>
                    <a:pt x="119174" y="17020"/>
                  </a:lnTo>
                  <a:lnTo>
                    <a:pt x="104911" y="17020"/>
                  </a:lnTo>
                  <a:cubicBezTo>
                    <a:pt x="95403" y="17020"/>
                    <a:pt x="90283" y="15008"/>
                    <a:pt x="89551" y="10986"/>
                  </a:cubicBezTo>
                  <a:cubicBezTo>
                    <a:pt x="89551" y="3672"/>
                    <a:pt x="93209" y="15"/>
                    <a:pt x="100523" y="15"/>
                  </a:cubicBezTo>
                  <a:lnTo>
                    <a:pt x="172933" y="1660"/>
                  </a:lnTo>
                  <a:lnTo>
                    <a:pt x="173481" y="1660"/>
                  </a:lnTo>
                  <a:lnTo>
                    <a:pt x="245343" y="15"/>
                  </a:lnTo>
                  <a:lnTo>
                    <a:pt x="245891" y="15"/>
                  </a:lnTo>
                  <a:cubicBezTo>
                    <a:pt x="251377" y="15"/>
                    <a:pt x="254120" y="2209"/>
                    <a:pt x="254120" y="6597"/>
                  </a:cubicBezTo>
                  <a:cubicBezTo>
                    <a:pt x="254120" y="12814"/>
                    <a:pt x="251559" y="16105"/>
                    <a:pt x="246440" y="16471"/>
                  </a:cubicBezTo>
                  <a:cubicBezTo>
                    <a:pt x="244611" y="16837"/>
                    <a:pt x="241320" y="17020"/>
                    <a:pt x="236566" y="17020"/>
                  </a:cubicBezTo>
                  <a:cubicBezTo>
                    <a:pt x="212063" y="17020"/>
                    <a:pt x="197435" y="19945"/>
                    <a:pt x="192681" y="25797"/>
                  </a:cubicBezTo>
                  <a:cubicBezTo>
                    <a:pt x="190852" y="28357"/>
                    <a:pt x="188841" y="33843"/>
                    <a:pt x="186647" y="42254"/>
                  </a:cubicBezTo>
                  <a:close/>
                </a:path>
              </a:pathLst>
            </a:custGeom>
            <a:solidFill>
              <a:schemeClr val="bg1"/>
            </a:solidFill>
            <a:ln w="548247"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5C630FCF-A68A-7441-0805-F328AE5653A6}"/>
                </a:ext>
              </a:extLst>
            </p:cNvPr>
            <p:cNvSpPr/>
            <p:nvPr/>
          </p:nvSpPr>
          <p:spPr>
            <a:xfrm>
              <a:off x="5428146" y="1451490"/>
              <a:ext cx="156284" cy="173948"/>
            </a:xfrm>
            <a:custGeom>
              <a:avLst/>
              <a:gdLst>
                <a:gd name="connsiteX0" fmla="*/ 22799 w 156284"/>
                <a:gd name="connsiteY0" fmla="*/ 147091 h 173948"/>
                <a:gd name="connsiteX1" fmla="*/ 22799 w 156284"/>
                <a:gd name="connsiteY1" fmla="*/ 147091 h 173948"/>
                <a:gd name="connsiteX2" fmla="*/ 45070 w 156284"/>
                <a:gd name="connsiteY2" fmla="*/ 58388 h 173948"/>
                <a:gd name="connsiteX3" fmla="*/ 51214 w 156284"/>
                <a:gd name="connsiteY3" fmla="*/ 26133 h 173948"/>
                <a:gd name="connsiteX4" fmla="*/ 39310 w 156284"/>
                <a:gd name="connsiteY4" fmla="*/ 8469 h 173948"/>
                <a:gd name="connsiteX5" fmla="*/ 13583 w 156284"/>
                <a:gd name="connsiteY5" fmla="*/ 44949 h 173948"/>
                <a:gd name="connsiteX6" fmla="*/ 11279 w 156284"/>
                <a:gd name="connsiteY6" fmla="*/ 54165 h 173948"/>
                <a:gd name="connsiteX7" fmla="*/ 4751 w 156284"/>
                <a:gd name="connsiteY7" fmla="*/ 62996 h 173948"/>
                <a:gd name="connsiteX8" fmla="*/ 143 w 156284"/>
                <a:gd name="connsiteY8" fmla="*/ 59156 h 173948"/>
                <a:gd name="connsiteX9" fmla="*/ 7055 w 156284"/>
                <a:gd name="connsiteY9" fmla="*/ 33429 h 173948"/>
                <a:gd name="connsiteX10" fmla="*/ 12047 w 156284"/>
                <a:gd name="connsiteY10" fmla="*/ 21909 h 173948"/>
                <a:gd name="connsiteX11" fmla="*/ 35086 w 156284"/>
                <a:gd name="connsiteY11" fmla="*/ 406 h 173948"/>
                <a:gd name="connsiteX12" fmla="*/ 40462 w 156284"/>
                <a:gd name="connsiteY12" fmla="*/ 22 h 173948"/>
                <a:gd name="connsiteX13" fmla="*/ 71566 w 156284"/>
                <a:gd name="connsiteY13" fmla="*/ 18453 h 173948"/>
                <a:gd name="connsiteX14" fmla="*/ 75022 w 156284"/>
                <a:gd name="connsiteY14" fmla="*/ 27669 h 173948"/>
                <a:gd name="connsiteX15" fmla="*/ 75406 w 156284"/>
                <a:gd name="connsiteY15" fmla="*/ 29589 h 173948"/>
                <a:gd name="connsiteX16" fmla="*/ 124557 w 156284"/>
                <a:gd name="connsiteY16" fmla="*/ 22 h 173948"/>
                <a:gd name="connsiteX17" fmla="*/ 153740 w 156284"/>
                <a:gd name="connsiteY17" fmla="*/ 14997 h 173948"/>
                <a:gd name="connsiteX18" fmla="*/ 156428 w 156284"/>
                <a:gd name="connsiteY18" fmla="*/ 24981 h 173948"/>
                <a:gd name="connsiteX19" fmla="*/ 143756 w 156284"/>
                <a:gd name="connsiteY19" fmla="*/ 45717 h 173948"/>
                <a:gd name="connsiteX20" fmla="*/ 135308 w 156284"/>
                <a:gd name="connsiteY20" fmla="*/ 47637 h 173948"/>
                <a:gd name="connsiteX21" fmla="*/ 121101 w 156284"/>
                <a:gd name="connsiteY21" fmla="*/ 37269 h 173948"/>
                <a:gd name="connsiteX22" fmla="*/ 120717 w 156284"/>
                <a:gd name="connsiteY22" fmla="*/ 34197 h 173948"/>
                <a:gd name="connsiteX23" fmla="*/ 133772 w 156284"/>
                <a:gd name="connsiteY23" fmla="*/ 15381 h 173948"/>
                <a:gd name="connsiteX24" fmla="*/ 134156 w 156284"/>
                <a:gd name="connsiteY24" fmla="*/ 14997 h 173948"/>
                <a:gd name="connsiteX25" fmla="*/ 140684 w 156284"/>
                <a:gd name="connsiteY25" fmla="*/ 13077 h 173948"/>
                <a:gd name="connsiteX26" fmla="*/ 133004 w 156284"/>
                <a:gd name="connsiteY26" fmla="*/ 9621 h 173948"/>
                <a:gd name="connsiteX27" fmla="*/ 124557 w 156284"/>
                <a:gd name="connsiteY27" fmla="*/ 8469 h 173948"/>
                <a:gd name="connsiteX28" fmla="*/ 93837 w 156284"/>
                <a:gd name="connsiteY28" fmla="*/ 21141 h 173948"/>
                <a:gd name="connsiteX29" fmla="*/ 73486 w 156284"/>
                <a:gd name="connsiteY29" fmla="*/ 49557 h 173948"/>
                <a:gd name="connsiteX30" fmla="*/ 72334 w 156284"/>
                <a:gd name="connsiteY30" fmla="*/ 52629 h 173948"/>
                <a:gd name="connsiteX31" fmla="*/ 60046 w 156284"/>
                <a:gd name="connsiteY31" fmla="*/ 102548 h 173948"/>
                <a:gd name="connsiteX32" fmla="*/ 44686 w 156284"/>
                <a:gd name="connsiteY32" fmla="*/ 163218 h 173948"/>
                <a:gd name="connsiteX33" fmla="*/ 30478 w 156284"/>
                <a:gd name="connsiteY33" fmla="*/ 173970 h 173948"/>
                <a:gd name="connsiteX34" fmla="*/ 19343 w 156284"/>
                <a:gd name="connsiteY34" fmla="*/ 163602 h 173948"/>
                <a:gd name="connsiteX35" fmla="*/ 22799 w 156284"/>
                <a:gd name="connsiteY35" fmla="*/ 147091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6284" h="173948">
                  <a:moveTo>
                    <a:pt x="22799" y="147091"/>
                  </a:moveTo>
                  <a:lnTo>
                    <a:pt x="22799" y="147091"/>
                  </a:lnTo>
                  <a:lnTo>
                    <a:pt x="45070" y="58388"/>
                  </a:lnTo>
                  <a:cubicBezTo>
                    <a:pt x="49166" y="42005"/>
                    <a:pt x="51214" y="31253"/>
                    <a:pt x="51214" y="26133"/>
                  </a:cubicBezTo>
                  <a:cubicBezTo>
                    <a:pt x="51214" y="14357"/>
                    <a:pt x="47246" y="8469"/>
                    <a:pt x="39310" y="8469"/>
                  </a:cubicBezTo>
                  <a:cubicBezTo>
                    <a:pt x="28815" y="8469"/>
                    <a:pt x="20239" y="20629"/>
                    <a:pt x="13583" y="44949"/>
                  </a:cubicBezTo>
                  <a:cubicBezTo>
                    <a:pt x="12815" y="47764"/>
                    <a:pt x="12047" y="50836"/>
                    <a:pt x="11279" y="54165"/>
                  </a:cubicBezTo>
                  <a:cubicBezTo>
                    <a:pt x="8463" y="59797"/>
                    <a:pt x="6287" y="62740"/>
                    <a:pt x="4751" y="62996"/>
                  </a:cubicBezTo>
                  <a:cubicBezTo>
                    <a:pt x="1679" y="62996"/>
                    <a:pt x="143" y="61716"/>
                    <a:pt x="143" y="59156"/>
                  </a:cubicBezTo>
                  <a:cubicBezTo>
                    <a:pt x="143" y="55060"/>
                    <a:pt x="2447" y="46485"/>
                    <a:pt x="7055" y="33429"/>
                  </a:cubicBezTo>
                  <a:cubicBezTo>
                    <a:pt x="8847" y="28821"/>
                    <a:pt x="10511" y="24981"/>
                    <a:pt x="12047" y="21909"/>
                  </a:cubicBezTo>
                  <a:cubicBezTo>
                    <a:pt x="18191" y="9365"/>
                    <a:pt x="25871" y="2198"/>
                    <a:pt x="35086" y="406"/>
                  </a:cubicBezTo>
                  <a:cubicBezTo>
                    <a:pt x="36878" y="149"/>
                    <a:pt x="38670" y="22"/>
                    <a:pt x="40462" y="22"/>
                  </a:cubicBezTo>
                  <a:cubicBezTo>
                    <a:pt x="54798" y="22"/>
                    <a:pt x="65166" y="6165"/>
                    <a:pt x="71566" y="18453"/>
                  </a:cubicBezTo>
                  <a:cubicBezTo>
                    <a:pt x="73102" y="21269"/>
                    <a:pt x="74254" y="24341"/>
                    <a:pt x="75022" y="27669"/>
                  </a:cubicBezTo>
                  <a:cubicBezTo>
                    <a:pt x="75278" y="28181"/>
                    <a:pt x="75406" y="28821"/>
                    <a:pt x="75406" y="29589"/>
                  </a:cubicBezTo>
                  <a:cubicBezTo>
                    <a:pt x="90253" y="11157"/>
                    <a:pt x="106637" y="1301"/>
                    <a:pt x="124557" y="22"/>
                  </a:cubicBezTo>
                  <a:cubicBezTo>
                    <a:pt x="138892" y="22"/>
                    <a:pt x="148620" y="5013"/>
                    <a:pt x="153740" y="14997"/>
                  </a:cubicBezTo>
                  <a:cubicBezTo>
                    <a:pt x="155532" y="18069"/>
                    <a:pt x="156428" y="21397"/>
                    <a:pt x="156428" y="24981"/>
                  </a:cubicBezTo>
                  <a:cubicBezTo>
                    <a:pt x="156428" y="34965"/>
                    <a:pt x="152204" y="41877"/>
                    <a:pt x="143756" y="45717"/>
                  </a:cubicBezTo>
                  <a:cubicBezTo>
                    <a:pt x="140940" y="46997"/>
                    <a:pt x="138124" y="47637"/>
                    <a:pt x="135308" y="47637"/>
                  </a:cubicBezTo>
                  <a:cubicBezTo>
                    <a:pt x="127372" y="47637"/>
                    <a:pt x="122637" y="44181"/>
                    <a:pt x="121101" y="37269"/>
                  </a:cubicBezTo>
                  <a:cubicBezTo>
                    <a:pt x="120845" y="36245"/>
                    <a:pt x="120717" y="35221"/>
                    <a:pt x="120717" y="34197"/>
                  </a:cubicBezTo>
                  <a:cubicBezTo>
                    <a:pt x="120717" y="25749"/>
                    <a:pt x="125069" y="19477"/>
                    <a:pt x="133772" y="15381"/>
                  </a:cubicBezTo>
                  <a:lnTo>
                    <a:pt x="134156" y="14997"/>
                  </a:lnTo>
                  <a:cubicBezTo>
                    <a:pt x="136204" y="14229"/>
                    <a:pt x="138380" y="13589"/>
                    <a:pt x="140684" y="13077"/>
                  </a:cubicBezTo>
                  <a:lnTo>
                    <a:pt x="133004" y="9621"/>
                  </a:lnTo>
                  <a:cubicBezTo>
                    <a:pt x="129676" y="9109"/>
                    <a:pt x="126861" y="8725"/>
                    <a:pt x="124557" y="8469"/>
                  </a:cubicBezTo>
                  <a:cubicBezTo>
                    <a:pt x="113805" y="8469"/>
                    <a:pt x="103565" y="12693"/>
                    <a:pt x="93837" y="21141"/>
                  </a:cubicBezTo>
                  <a:cubicBezTo>
                    <a:pt x="85901" y="28309"/>
                    <a:pt x="79118" y="37781"/>
                    <a:pt x="73486" y="49557"/>
                  </a:cubicBezTo>
                  <a:cubicBezTo>
                    <a:pt x="72974" y="50836"/>
                    <a:pt x="72590" y="51861"/>
                    <a:pt x="72334" y="52629"/>
                  </a:cubicBezTo>
                  <a:lnTo>
                    <a:pt x="60046" y="102548"/>
                  </a:lnTo>
                  <a:lnTo>
                    <a:pt x="44686" y="163218"/>
                  </a:lnTo>
                  <a:cubicBezTo>
                    <a:pt x="42382" y="169874"/>
                    <a:pt x="37646" y="173458"/>
                    <a:pt x="30478" y="173970"/>
                  </a:cubicBezTo>
                  <a:cubicBezTo>
                    <a:pt x="24079" y="172690"/>
                    <a:pt x="20367" y="169234"/>
                    <a:pt x="19343" y="163602"/>
                  </a:cubicBezTo>
                  <a:cubicBezTo>
                    <a:pt x="19343" y="164114"/>
                    <a:pt x="20495" y="158610"/>
                    <a:pt x="22799" y="147091"/>
                  </a:cubicBezTo>
                  <a:close/>
                </a:path>
              </a:pathLst>
            </a:custGeom>
            <a:solidFill>
              <a:schemeClr val="bg1"/>
            </a:solidFill>
            <a:ln w="383773"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3D986F8B-09DB-0B97-BF13-EFE7DC8F2344}"/>
                </a:ext>
              </a:extLst>
            </p:cNvPr>
            <p:cNvSpPr/>
            <p:nvPr/>
          </p:nvSpPr>
          <p:spPr>
            <a:xfrm>
              <a:off x="5618606" y="1451490"/>
              <a:ext cx="147453" cy="173948"/>
            </a:xfrm>
            <a:custGeom>
              <a:avLst/>
              <a:gdLst>
                <a:gd name="connsiteX0" fmla="*/ 54293 w 147453"/>
                <a:gd name="connsiteY0" fmla="*/ 81044 h 173948"/>
                <a:gd name="connsiteX1" fmla="*/ 33942 w 147453"/>
                <a:gd name="connsiteY1" fmla="*/ 81044 h 173948"/>
                <a:gd name="connsiteX2" fmla="*/ 27798 w 147453"/>
                <a:gd name="connsiteY2" fmla="*/ 120979 h 173948"/>
                <a:gd name="connsiteX3" fmla="*/ 45461 w 147453"/>
                <a:gd name="connsiteY3" fmla="*/ 161682 h 173948"/>
                <a:gd name="connsiteX4" fmla="*/ 61205 w 147453"/>
                <a:gd name="connsiteY4" fmla="*/ 165522 h 173948"/>
                <a:gd name="connsiteX5" fmla="*/ 123412 w 147453"/>
                <a:gd name="connsiteY5" fmla="*/ 142483 h 173948"/>
                <a:gd name="connsiteX6" fmla="*/ 138004 w 147453"/>
                <a:gd name="connsiteY6" fmla="*/ 127507 h 173948"/>
                <a:gd name="connsiteX7" fmla="*/ 142995 w 147453"/>
                <a:gd name="connsiteY7" fmla="*/ 123667 h 173948"/>
                <a:gd name="connsiteX8" fmla="*/ 147603 w 147453"/>
                <a:gd name="connsiteY8" fmla="*/ 128659 h 173948"/>
                <a:gd name="connsiteX9" fmla="*/ 134548 w 147453"/>
                <a:gd name="connsiteY9" fmla="*/ 145171 h 173948"/>
                <a:gd name="connsiteX10" fmla="*/ 60437 w 147453"/>
                <a:gd name="connsiteY10" fmla="*/ 173970 h 173948"/>
                <a:gd name="connsiteX11" fmla="*/ 9750 w 147453"/>
                <a:gd name="connsiteY11" fmla="*/ 144403 h 173948"/>
                <a:gd name="connsiteX12" fmla="*/ 150 w 147453"/>
                <a:gd name="connsiteY12" fmla="*/ 104468 h 173948"/>
                <a:gd name="connsiteX13" fmla="*/ 39317 w 147453"/>
                <a:gd name="connsiteY13" fmla="*/ 23061 h 173948"/>
                <a:gd name="connsiteX14" fmla="*/ 100756 w 147453"/>
                <a:gd name="connsiteY14" fmla="*/ 22 h 173948"/>
                <a:gd name="connsiteX15" fmla="*/ 138388 w 147453"/>
                <a:gd name="connsiteY15" fmla="*/ 19221 h 173948"/>
                <a:gd name="connsiteX16" fmla="*/ 141843 w 147453"/>
                <a:gd name="connsiteY16" fmla="*/ 32661 h 173948"/>
                <a:gd name="connsiteX17" fmla="*/ 124564 w 147453"/>
                <a:gd name="connsiteY17" fmla="*/ 65684 h 173948"/>
                <a:gd name="connsiteX18" fmla="*/ 124180 w 147453"/>
                <a:gd name="connsiteY18" fmla="*/ 66068 h 173948"/>
                <a:gd name="connsiteX19" fmla="*/ 113044 w 147453"/>
                <a:gd name="connsiteY19" fmla="*/ 72212 h 173948"/>
                <a:gd name="connsiteX20" fmla="*/ 54293 w 147453"/>
                <a:gd name="connsiteY20" fmla="*/ 81044 h 173948"/>
                <a:gd name="connsiteX21" fmla="*/ 36245 w 147453"/>
                <a:gd name="connsiteY21" fmla="*/ 72596 h 173948"/>
                <a:gd name="connsiteX22" fmla="*/ 51989 w 147453"/>
                <a:gd name="connsiteY22" fmla="*/ 72596 h 173948"/>
                <a:gd name="connsiteX23" fmla="*/ 129172 w 147453"/>
                <a:gd name="connsiteY23" fmla="*/ 32661 h 173948"/>
                <a:gd name="connsiteX24" fmla="*/ 114196 w 147453"/>
                <a:gd name="connsiteY24" fmla="*/ 10773 h 173948"/>
                <a:gd name="connsiteX25" fmla="*/ 114196 w 147453"/>
                <a:gd name="connsiteY25" fmla="*/ 10773 h 173948"/>
                <a:gd name="connsiteX26" fmla="*/ 100756 w 147453"/>
                <a:gd name="connsiteY26" fmla="*/ 8469 h 173948"/>
                <a:gd name="connsiteX27" fmla="*/ 61205 w 147453"/>
                <a:gd name="connsiteY27" fmla="*/ 26133 h 173948"/>
                <a:gd name="connsiteX28" fmla="*/ 36245 w 147453"/>
                <a:gd name="connsiteY28" fmla="*/ 72596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7453" h="173948">
                  <a:moveTo>
                    <a:pt x="54293" y="81044"/>
                  </a:moveTo>
                  <a:lnTo>
                    <a:pt x="33942" y="81044"/>
                  </a:lnTo>
                  <a:cubicBezTo>
                    <a:pt x="29845" y="97684"/>
                    <a:pt x="27798" y="110995"/>
                    <a:pt x="27798" y="120979"/>
                  </a:cubicBezTo>
                  <a:cubicBezTo>
                    <a:pt x="27798" y="141203"/>
                    <a:pt x="33685" y="154771"/>
                    <a:pt x="45461" y="161682"/>
                  </a:cubicBezTo>
                  <a:cubicBezTo>
                    <a:pt x="49813" y="164242"/>
                    <a:pt x="55061" y="165522"/>
                    <a:pt x="61205" y="165522"/>
                  </a:cubicBezTo>
                  <a:cubicBezTo>
                    <a:pt x="84245" y="165522"/>
                    <a:pt x="104980" y="157843"/>
                    <a:pt x="123412" y="142483"/>
                  </a:cubicBezTo>
                  <a:cubicBezTo>
                    <a:pt x="128788" y="138131"/>
                    <a:pt x="133652" y="133139"/>
                    <a:pt x="138004" y="127507"/>
                  </a:cubicBezTo>
                  <a:cubicBezTo>
                    <a:pt x="139796" y="124947"/>
                    <a:pt x="141459" y="123667"/>
                    <a:pt x="142995" y="123667"/>
                  </a:cubicBezTo>
                  <a:cubicBezTo>
                    <a:pt x="145299" y="123667"/>
                    <a:pt x="146835" y="125331"/>
                    <a:pt x="147603" y="128659"/>
                  </a:cubicBezTo>
                  <a:cubicBezTo>
                    <a:pt x="147603" y="131475"/>
                    <a:pt x="143252" y="136979"/>
                    <a:pt x="134548" y="145171"/>
                  </a:cubicBezTo>
                  <a:cubicBezTo>
                    <a:pt x="113300" y="164370"/>
                    <a:pt x="88596" y="173970"/>
                    <a:pt x="60437" y="173970"/>
                  </a:cubicBezTo>
                  <a:cubicBezTo>
                    <a:pt x="37397" y="173970"/>
                    <a:pt x="20502" y="164114"/>
                    <a:pt x="9750" y="144403"/>
                  </a:cubicBezTo>
                  <a:cubicBezTo>
                    <a:pt x="3350" y="132883"/>
                    <a:pt x="150" y="119571"/>
                    <a:pt x="150" y="104468"/>
                  </a:cubicBezTo>
                  <a:cubicBezTo>
                    <a:pt x="150" y="70932"/>
                    <a:pt x="13206" y="43797"/>
                    <a:pt x="39317" y="23061"/>
                  </a:cubicBezTo>
                  <a:cubicBezTo>
                    <a:pt x="58517" y="7701"/>
                    <a:pt x="78997" y="22"/>
                    <a:pt x="100756" y="22"/>
                  </a:cubicBezTo>
                  <a:cubicBezTo>
                    <a:pt x="119188" y="22"/>
                    <a:pt x="131732" y="6422"/>
                    <a:pt x="138388" y="19221"/>
                  </a:cubicBezTo>
                  <a:cubicBezTo>
                    <a:pt x="140691" y="23317"/>
                    <a:pt x="141843" y="27797"/>
                    <a:pt x="141843" y="32661"/>
                  </a:cubicBezTo>
                  <a:cubicBezTo>
                    <a:pt x="141843" y="45973"/>
                    <a:pt x="136084" y="56980"/>
                    <a:pt x="124564" y="65684"/>
                  </a:cubicBezTo>
                  <a:lnTo>
                    <a:pt x="124180" y="66068"/>
                  </a:lnTo>
                  <a:cubicBezTo>
                    <a:pt x="120852" y="68372"/>
                    <a:pt x="117140" y="70420"/>
                    <a:pt x="113044" y="72212"/>
                  </a:cubicBezTo>
                  <a:cubicBezTo>
                    <a:pt x="98964" y="78100"/>
                    <a:pt x="79381" y="81044"/>
                    <a:pt x="54293" y="81044"/>
                  </a:cubicBezTo>
                  <a:moveTo>
                    <a:pt x="36245" y="72596"/>
                  </a:moveTo>
                  <a:lnTo>
                    <a:pt x="51989" y="72596"/>
                  </a:lnTo>
                  <a:cubicBezTo>
                    <a:pt x="103444" y="72596"/>
                    <a:pt x="129172" y="59284"/>
                    <a:pt x="129172" y="32661"/>
                  </a:cubicBezTo>
                  <a:cubicBezTo>
                    <a:pt x="129172" y="22421"/>
                    <a:pt x="124180" y="15125"/>
                    <a:pt x="114196" y="10773"/>
                  </a:cubicBezTo>
                  <a:lnTo>
                    <a:pt x="114196" y="10773"/>
                  </a:lnTo>
                  <a:cubicBezTo>
                    <a:pt x="110612" y="9493"/>
                    <a:pt x="106132" y="8725"/>
                    <a:pt x="100756" y="8469"/>
                  </a:cubicBezTo>
                  <a:cubicBezTo>
                    <a:pt x="86421" y="8469"/>
                    <a:pt x="73237" y="14357"/>
                    <a:pt x="61205" y="26133"/>
                  </a:cubicBezTo>
                  <a:cubicBezTo>
                    <a:pt x="49685" y="37397"/>
                    <a:pt x="41365" y="52885"/>
                    <a:pt x="36245" y="72596"/>
                  </a:cubicBezTo>
                  <a:close/>
                </a:path>
              </a:pathLst>
            </a:custGeom>
            <a:solidFill>
              <a:schemeClr val="bg1"/>
            </a:solidFill>
            <a:ln w="383773"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B65F9E82-CEF2-3DA8-2905-D5BE1F40066C}"/>
                </a:ext>
              </a:extLst>
            </p:cNvPr>
            <p:cNvSpPr/>
            <p:nvPr/>
          </p:nvSpPr>
          <p:spPr>
            <a:xfrm>
              <a:off x="5800235" y="1350500"/>
              <a:ext cx="191612" cy="349433"/>
            </a:xfrm>
            <a:custGeom>
              <a:avLst/>
              <a:gdLst>
                <a:gd name="connsiteX0" fmla="*/ 120732 w 191612"/>
                <a:gd name="connsiteY0" fmla="*/ 117139 h 349433"/>
                <a:gd name="connsiteX1" fmla="*/ 120732 w 191612"/>
                <a:gd name="connsiteY1" fmla="*/ 117139 h 349433"/>
                <a:gd name="connsiteX2" fmla="*/ 97692 w 191612"/>
                <a:gd name="connsiteY2" fmla="*/ 238864 h 349433"/>
                <a:gd name="connsiteX3" fmla="*/ 83868 w 191612"/>
                <a:gd name="connsiteY3" fmla="*/ 293391 h 349433"/>
                <a:gd name="connsiteX4" fmla="*/ 76188 w 191612"/>
                <a:gd name="connsiteY4" fmla="*/ 312207 h 349433"/>
                <a:gd name="connsiteX5" fmla="*/ 42781 w 191612"/>
                <a:gd name="connsiteY5" fmla="*/ 347534 h 349433"/>
                <a:gd name="connsiteX6" fmla="*/ 32797 w 191612"/>
                <a:gd name="connsiteY6" fmla="*/ 349454 h 349433"/>
                <a:gd name="connsiteX7" fmla="*/ 4382 w 191612"/>
                <a:gd name="connsiteY7" fmla="*/ 336399 h 349433"/>
                <a:gd name="connsiteX8" fmla="*/ 158 w 191612"/>
                <a:gd name="connsiteY8" fmla="*/ 322959 h 349433"/>
                <a:gd name="connsiteX9" fmla="*/ 13214 w 191612"/>
                <a:gd name="connsiteY9" fmla="*/ 301839 h 349433"/>
                <a:gd name="connsiteX10" fmla="*/ 21277 w 191612"/>
                <a:gd name="connsiteY10" fmla="*/ 299919 h 349433"/>
                <a:gd name="connsiteX11" fmla="*/ 35101 w 191612"/>
                <a:gd name="connsiteY11" fmla="*/ 309519 h 349433"/>
                <a:gd name="connsiteX12" fmla="*/ 35485 w 191612"/>
                <a:gd name="connsiteY12" fmla="*/ 313359 h 349433"/>
                <a:gd name="connsiteX13" fmla="*/ 23965 w 191612"/>
                <a:gd name="connsiteY13" fmla="*/ 331791 h 349433"/>
                <a:gd name="connsiteX14" fmla="*/ 14366 w 191612"/>
                <a:gd name="connsiteY14" fmla="*/ 334095 h 349433"/>
                <a:gd name="connsiteX15" fmla="*/ 32797 w 191612"/>
                <a:gd name="connsiteY15" fmla="*/ 341007 h 349433"/>
                <a:gd name="connsiteX16" fmla="*/ 59293 w 191612"/>
                <a:gd name="connsiteY16" fmla="*/ 303375 h 349433"/>
                <a:gd name="connsiteX17" fmla="*/ 63901 w 191612"/>
                <a:gd name="connsiteY17" fmla="*/ 280336 h 349433"/>
                <a:gd name="connsiteX18" fmla="*/ 66205 w 191612"/>
                <a:gd name="connsiteY18" fmla="*/ 268816 h 349433"/>
                <a:gd name="connsiteX19" fmla="*/ 95004 w 191612"/>
                <a:gd name="connsiteY19" fmla="*/ 117139 h 349433"/>
                <a:gd name="connsiteX20" fmla="*/ 69661 w 191612"/>
                <a:gd name="connsiteY20" fmla="*/ 117139 h 349433"/>
                <a:gd name="connsiteX21" fmla="*/ 59293 w 191612"/>
                <a:gd name="connsiteY21" fmla="*/ 114067 h 349433"/>
                <a:gd name="connsiteX22" fmla="*/ 58909 w 191612"/>
                <a:gd name="connsiteY22" fmla="*/ 114067 h 349433"/>
                <a:gd name="connsiteX23" fmla="*/ 58909 w 191612"/>
                <a:gd name="connsiteY23" fmla="*/ 112531 h 349433"/>
                <a:gd name="connsiteX24" fmla="*/ 65437 w 191612"/>
                <a:gd name="connsiteY24" fmla="*/ 105235 h 349433"/>
                <a:gd name="connsiteX25" fmla="*/ 65437 w 191612"/>
                <a:gd name="connsiteY25" fmla="*/ 105235 h 349433"/>
                <a:gd name="connsiteX26" fmla="*/ 70429 w 191612"/>
                <a:gd name="connsiteY26" fmla="*/ 105235 h 349433"/>
                <a:gd name="connsiteX27" fmla="*/ 96924 w 191612"/>
                <a:gd name="connsiteY27" fmla="*/ 105235 h 349433"/>
                <a:gd name="connsiteX28" fmla="*/ 109596 w 191612"/>
                <a:gd name="connsiteY28" fmla="*/ 44948 h 349433"/>
                <a:gd name="connsiteX29" fmla="*/ 150299 w 191612"/>
                <a:gd name="connsiteY29" fmla="*/ 789 h 349433"/>
                <a:gd name="connsiteX30" fmla="*/ 158363 w 191612"/>
                <a:gd name="connsiteY30" fmla="*/ 21 h 349433"/>
                <a:gd name="connsiteX31" fmla="*/ 187546 w 191612"/>
                <a:gd name="connsiteY31" fmla="*/ 13077 h 349433"/>
                <a:gd name="connsiteX32" fmla="*/ 187546 w 191612"/>
                <a:gd name="connsiteY32" fmla="*/ 13077 h 349433"/>
                <a:gd name="connsiteX33" fmla="*/ 191770 w 191612"/>
                <a:gd name="connsiteY33" fmla="*/ 26517 h 349433"/>
                <a:gd name="connsiteX34" fmla="*/ 178714 w 191612"/>
                <a:gd name="connsiteY34" fmla="*/ 47636 h 349433"/>
                <a:gd name="connsiteX35" fmla="*/ 170651 w 191612"/>
                <a:gd name="connsiteY35" fmla="*/ 49556 h 349433"/>
                <a:gd name="connsiteX36" fmla="*/ 156827 w 191612"/>
                <a:gd name="connsiteY36" fmla="*/ 39956 h 349433"/>
                <a:gd name="connsiteX37" fmla="*/ 156443 w 191612"/>
                <a:gd name="connsiteY37" fmla="*/ 36116 h 349433"/>
                <a:gd name="connsiteX38" fmla="*/ 167195 w 191612"/>
                <a:gd name="connsiteY38" fmla="*/ 18453 h 349433"/>
                <a:gd name="connsiteX39" fmla="*/ 177178 w 191612"/>
                <a:gd name="connsiteY39" fmla="*/ 15381 h 349433"/>
                <a:gd name="connsiteX40" fmla="*/ 158363 w 191612"/>
                <a:gd name="connsiteY40" fmla="*/ 8469 h 349433"/>
                <a:gd name="connsiteX41" fmla="*/ 140315 w 191612"/>
                <a:gd name="connsiteY41" fmla="*/ 21525 h 349433"/>
                <a:gd name="connsiteX42" fmla="*/ 131099 w 191612"/>
                <a:gd name="connsiteY42" fmla="*/ 61460 h 349433"/>
                <a:gd name="connsiteX43" fmla="*/ 123036 w 191612"/>
                <a:gd name="connsiteY43" fmla="*/ 105235 h 349433"/>
                <a:gd name="connsiteX44" fmla="*/ 154907 w 191612"/>
                <a:gd name="connsiteY44" fmla="*/ 105235 h 349433"/>
                <a:gd name="connsiteX45" fmla="*/ 165275 w 191612"/>
                <a:gd name="connsiteY45" fmla="*/ 109459 h 349433"/>
                <a:gd name="connsiteX46" fmla="*/ 159131 w 191612"/>
                <a:gd name="connsiteY46" fmla="*/ 117139 h 349433"/>
                <a:gd name="connsiteX47" fmla="*/ 158747 w 191612"/>
                <a:gd name="connsiteY47" fmla="*/ 117139 h 349433"/>
                <a:gd name="connsiteX48" fmla="*/ 153755 w 191612"/>
                <a:gd name="connsiteY48" fmla="*/ 117139 h 349433"/>
                <a:gd name="connsiteX49" fmla="*/ 120732 w 191612"/>
                <a:gd name="connsiteY49" fmla="*/ 117139 h 34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1612" h="349433">
                  <a:moveTo>
                    <a:pt x="120732" y="117139"/>
                  </a:moveTo>
                  <a:lnTo>
                    <a:pt x="120732" y="117139"/>
                  </a:lnTo>
                  <a:lnTo>
                    <a:pt x="97692" y="238864"/>
                  </a:lnTo>
                  <a:cubicBezTo>
                    <a:pt x="95388" y="254736"/>
                    <a:pt x="90780" y="272912"/>
                    <a:pt x="83868" y="293391"/>
                  </a:cubicBezTo>
                  <a:cubicBezTo>
                    <a:pt x="81308" y="300815"/>
                    <a:pt x="78749" y="307087"/>
                    <a:pt x="76188" y="312207"/>
                  </a:cubicBezTo>
                  <a:cubicBezTo>
                    <a:pt x="67229" y="331151"/>
                    <a:pt x="56093" y="342926"/>
                    <a:pt x="42781" y="347534"/>
                  </a:cubicBezTo>
                  <a:cubicBezTo>
                    <a:pt x="39453" y="348814"/>
                    <a:pt x="36125" y="349454"/>
                    <a:pt x="32797" y="349454"/>
                  </a:cubicBezTo>
                  <a:cubicBezTo>
                    <a:pt x="19998" y="349454"/>
                    <a:pt x="10526" y="345103"/>
                    <a:pt x="4382" y="336399"/>
                  </a:cubicBezTo>
                  <a:cubicBezTo>
                    <a:pt x="1566" y="332559"/>
                    <a:pt x="158" y="328079"/>
                    <a:pt x="158" y="322959"/>
                  </a:cubicBezTo>
                  <a:cubicBezTo>
                    <a:pt x="158" y="312719"/>
                    <a:pt x="4510" y="305679"/>
                    <a:pt x="13214" y="301839"/>
                  </a:cubicBezTo>
                  <a:cubicBezTo>
                    <a:pt x="15774" y="300559"/>
                    <a:pt x="18462" y="299919"/>
                    <a:pt x="21277" y="299919"/>
                  </a:cubicBezTo>
                  <a:cubicBezTo>
                    <a:pt x="28701" y="299919"/>
                    <a:pt x="33309" y="303119"/>
                    <a:pt x="35101" y="309519"/>
                  </a:cubicBezTo>
                  <a:cubicBezTo>
                    <a:pt x="35357" y="310799"/>
                    <a:pt x="35485" y="312079"/>
                    <a:pt x="35485" y="313359"/>
                  </a:cubicBezTo>
                  <a:cubicBezTo>
                    <a:pt x="35485" y="322063"/>
                    <a:pt x="31645" y="328207"/>
                    <a:pt x="23965" y="331791"/>
                  </a:cubicBezTo>
                  <a:cubicBezTo>
                    <a:pt x="21150" y="333071"/>
                    <a:pt x="17950" y="333839"/>
                    <a:pt x="14366" y="334095"/>
                  </a:cubicBezTo>
                  <a:cubicBezTo>
                    <a:pt x="19230" y="338703"/>
                    <a:pt x="25374" y="341007"/>
                    <a:pt x="32797" y="341007"/>
                  </a:cubicBezTo>
                  <a:cubicBezTo>
                    <a:pt x="44061" y="341007"/>
                    <a:pt x="52893" y="328463"/>
                    <a:pt x="59293" y="303375"/>
                  </a:cubicBezTo>
                  <a:cubicBezTo>
                    <a:pt x="60573" y="297487"/>
                    <a:pt x="62109" y="289808"/>
                    <a:pt x="63901" y="280336"/>
                  </a:cubicBezTo>
                  <a:lnTo>
                    <a:pt x="66205" y="268816"/>
                  </a:lnTo>
                  <a:lnTo>
                    <a:pt x="95004" y="117139"/>
                  </a:lnTo>
                  <a:lnTo>
                    <a:pt x="69661" y="117139"/>
                  </a:lnTo>
                  <a:cubicBezTo>
                    <a:pt x="63261" y="117139"/>
                    <a:pt x="59805" y="116115"/>
                    <a:pt x="59293" y="114067"/>
                  </a:cubicBezTo>
                  <a:lnTo>
                    <a:pt x="58909" y="114067"/>
                  </a:lnTo>
                  <a:lnTo>
                    <a:pt x="58909" y="112531"/>
                  </a:lnTo>
                  <a:cubicBezTo>
                    <a:pt x="58909" y="108179"/>
                    <a:pt x="61085" y="105747"/>
                    <a:pt x="65437" y="105235"/>
                  </a:cubicBezTo>
                  <a:lnTo>
                    <a:pt x="65437" y="105235"/>
                  </a:lnTo>
                  <a:lnTo>
                    <a:pt x="70429" y="105235"/>
                  </a:lnTo>
                  <a:lnTo>
                    <a:pt x="96924" y="105235"/>
                  </a:lnTo>
                  <a:cubicBezTo>
                    <a:pt x="103068" y="73236"/>
                    <a:pt x="107292" y="53140"/>
                    <a:pt x="109596" y="44948"/>
                  </a:cubicBezTo>
                  <a:cubicBezTo>
                    <a:pt x="117276" y="19349"/>
                    <a:pt x="130843" y="4629"/>
                    <a:pt x="150299" y="789"/>
                  </a:cubicBezTo>
                  <a:cubicBezTo>
                    <a:pt x="153115" y="277"/>
                    <a:pt x="155803" y="21"/>
                    <a:pt x="158363" y="21"/>
                  </a:cubicBezTo>
                  <a:cubicBezTo>
                    <a:pt x="171675" y="21"/>
                    <a:pt x="181402" y="4373"/>
                    <a:pt x="187546" y="13077"/>
                  </a:cubicBezTo>
                  <a:lnTo>
                    <a:pt x="187546" y="13077"/>
                  </a:lnTo>
                  <a:cubicBezTo>
                    <a:pt x="190362" y="16917"/>
                    <a:pt x="191770" y="21397"/>
                    <a:pt x="191770" y="26517"/>
                  </a:cubicBezTo>
                  <a:cubicBezTo>
                    <a:pt x="191770" y="36756"/>
                    <a:pt x="187418" y="43796"/>
                    <a:pt x="178714" y="47636"/>
                  </a:cubicBezTo>
                  <a:cubicBezTo>
                    <a:pt x="176154" y="48916"/>
                    <a:pt x="173466" y="49556"/>
                    <a:pt x="170651" y="49556"/>
                  </a:cubicBezTo>
                  <a:cubicBezTo>
                    <a:pt x="163227" y="49556"/>
                    <a:pt x="158619" y="46356"/>
                    <a:pt x="156827" y="39956"/>
                  </a:cubicBezTo>
                  <a:cubicBezTo>
                    <a:pt x="156571" y="38676"/>
                    <a:pt x="156443" y="37396"/>
                    <a:pt x="156443" y="36116"/>
                  </a:cubicBezTo>
                  <a:cubicBezTo>
                    <a:pt x="156443" y="28180"/>
                    <a:pt x="160027" y="22293"/>
                    <a:pt x="167195" y="18453"/>
                  </a:cubicBezTo>
                  <a:cubicBezTo>
                    <a:pt x="170011" y="16661"/>
                    <a:pt x="173339" y="15637"/>
                    <a:pt x="177178" y="15381"/>
                  </a:cubicBezTo>
                  <a:cubicBezTo>
                    <a:pt x="172314" y="10773"/>
                    <a:pt x="166043" y="8469"/>
                    <a:pt x="158363" y="8469"/>
                  </a:cubicBezTo>
                  <a:cubicBezTo>
                    <a:pt x="150427" y="8469"/>
                    <a:pt x="144411" y="12821"/>
                    <a:pt x="140315" y="21525"/>
                  </a:cubicBezTo>
                  <a:cubicBezTo>
                    <a:pt x="138523" y="25108"/>
                    <a:pt x="135451" y="38420"/>
                    <a:pt x="131099" y="61460"/>
                  </a:cubicBezTo>
                  <a:lnTo>
                    <a:pt x="123036" y="105235"/>
                  </a:lnTo>
                  <a:lnTo>
                    <a:pt x="154907" y="105235"/>
                  </a:lnTo>
                  <a:cubicBezTo>
                    <a:pt x="161307" y="105235"/>
                    <a:pt x="164763" y="106643"/>
                    <a:pt x="165275" y="109459"/>
                  </a:cubicBezTo>
                  <a:cubicBezTo>
                    <a:pt x="165275" y="114067"/>
                    <a:pt x="163227" y="116627"/>
                    <a:pt x="159131" y="117139"/>
                  </a:cubicBezTo>
                  <a:lnTo>
                    <a:pt x="158747" y="117139"/>
                  </a:lnTo>
                  <a:lnTo>
                    <a:pt x="153755" y="117139"/>
                  </a:lnTo>
                  <a:lnTo>
                    <a:pt x="120732" y="117139"/>
                  </a:lnTo>
                  <a:close/>
                </a:path>
              </a:pathLst>
            </a:custGeom>
            <a:solidFill>
              <a:schemeClr val="bg1"/>
            </a:solidFill>
            <a:ln w="383773" cap="flat">
              <a:noFill/>
              <a:prstDash val="solid"/>
              <a:miter/>
            </a:ln>
          </p:spPr>
          <p:txBody>
            <a:bodyPr rtlCol="0" anchor="ctr"/>
            <a:lstStyle/>
            <a:p>
              <a:endParaRPr lang="ja-JP" altLang="en-US"/>
            </a:p>
          </p:txBody>
        </p:sp>
      </p:grpSp>
      <p:sp>
        <p:nvSpPr>
          <p:cNvPr id="33" name="テキスト ボックス 32">
            <a:extLst>
              <a:ext uri="{FF2B5EF4-FFF2-40B4-BE49-F238E27FC236}">
                <a16:creationId xmlns:a16="http://schemas.microsoft.com/office/drawing/2014/main" id="{450071C7-8BA2-927C-E360-44E27EE4E66E}"/>
              </a:ext>
            </a:extLst>
          </p:cNvPr>
          <p:cNvSpPr txBox="1"/>
          <p:nvPr/>
        </p:nvSpPr>
        <p:spPr>
          <a:xfrm>
            <a:off x="2326315" y="4539056"/>
            <a:ext cx="2723823" cy="369332"/>
          </a:xfrm>
          <a:prstGeom prst="rect">
            <a:avLst/>
          </a:prstGeom>
          <a:noFill/>
        </p:spPr>
        <p:txBody>
          <a:bodyPr wrap="none" rtlCol="0">
            <a:spAutoFit/>
          </a:bodyPr>
          <a:lstStyle/>
          <a:p>
            <a:r>
              <a:rPr kumimoji="1" lang="ja-JP" altLang="en-US">
                <a:solidFill>
                  <a:schemeClr val="bg1"/>
                </a:solidFill>
              </a:rPr>
              <a:t>反射成分強調パラメータ</a:t>
            </a:r>
          </a:p>
        </p:txBody>
      </p:sp>
      <p:sp>
        <p:nvSpPr>
          <p:cNvPr id="38" name="フリーフォーム: 図形 37">
            <a:extLst>
              <a:ext uri="{FF2B5EF4-FFF2-40B4-BE49-F238E27FC236}">
                <a16:creationId xmlns:a16="http://schemas.microsoft.com/office/drawing/2014/main" id="{A454E063-0EF0-77FD-C3B5-35F790587E08}"/>
              </a:ext>
            </a:extLst>
          </p:cNvPr>
          <p:cNvSpPr/>
          <p:nvPr/>
        </p:nvSpPr>
        <p:spPr>
          <a:xfrm>
            <a:off x="3329251" y="3950408"/>
            <a:ext cx="58147" cy="58147"/>
          </a:xfrm>
          <a:custGeom>
            <a:avLst/>
            <a:gdLst>
              <a:gd name="connsiteX0" fmla="*/ 58270 w 58147"/>
              <a:gd name="connsiteY0" fmla="*/ 29090 h 58147"/>
              <a:gd name="connsiteX1" fmla="*/ 41814 w 58147"/>
              <a:gd name="connsiteY1" fmla="*/ 55421 h 58147"/>
              <a:gd name="connsiteX2" fmla="*/ 29197 w 58147"/>
              <a:gd name="connsiteY2" fmla="*/ 58164 h 58147"/>
              <a:gd name="connsiteX3" fmla="*/ 2866 w 58147"/>
              <a:gd name="connsiteY3" fmla="*/ 41707 h 58147"/>
              <a:gd name="connsiteX4" fmla="*/ 123 w 58147"/>
              <a:gd name="connsiteY4" fmla="*/ 29090 h 58147"/>
              <a:gd name="connsiteX5" fmla="*/ 16580 w 58147"/>
              <a:gd name="connsiteY5" fmla="*/ 2759 h 58147"/>
              <a:gd name="connsiteX6" fmla="*/ 29197 w 58147"/>
              <a:gd name="connsiteY6" fmla="*/ 16 h 58147"/>
              <a:gd name="connsiteX7" fmla="*/ 55528 w 58147"/>
              <a:gd name="connsiteY7" fmla="*/ 16473 h 58147"/>
              <a:gd name="connsiteX8" fmla="*/ 58270 w 58147"/>
              <a:gd name="connsiteY8" fmla="*/ 29090 h 5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7" h="58147">
                <a:moveTo>
                  <a:pt x="58270" y="29090"/>
                </a:moveTo>
                <a:cubicBezTo>
                  <a:pt x="58270" y="41158"/>
                  <a:pt x="52785" y="49935"/>
                  <a:pt x="41814" y="55421"/>
                </a:cubicBezTo>
                <a:cubicBezTo>
                  <a:pt x="37791" y="57249"/>
                  <a:pt x="33585" y="58164"/>
                  <a:pt x="29197" y="58164"/>
                </a:cubicBezTo>
                <a:cubicBezTo>
                  <a:pt x="17128" y="58164"/>
                  <a:pt x="8351" y="52678"/>
                  <a:pt x="2866" y="41707"/>
                </a:cubicBezTo>
                <a:cubicBezTo>
                  <a:pt x="1037" y="37684"/>
                  <a:pt x="123" y="33479"/>
                  <a:pt x="123" y="29090"/>
                </a:cubicBezTo>
                <a:cubicBezTo>
                  <a:pt x="123" y="17022"/>
                  <a:pt x="5609" y="8245"/>
                  <a:pt x="16580" y="2759"/>
                </a:cubicBezTo>
                <a:cubicBezTo>
                  <a:pt x="20602" y="931"/>
                  <a:pt x="24808" y="16"/>
                  <a:pt x="29197" y="16"/>
                </a:cubicBezTo>
                <a:cubicBezTo>
                  <a:pt x="41265" y="16"/>
                  <a:pt x="50042" y="5502"/>
                  <a:pt x="55528" y="16473"/>
                </a:cubicBezTo>
                <a:cubicBezTo>
                  <a:pt x="57356" y="20496"/>
                  <a:pt x="58270" y="24702"/>
                  <a:pt x="58270" y="29090"/>
                </a:cubicBezTo>
                <a:close/>
              </a:path>
            </a:pathLst>
          </a:custGeom>
          <a:solidFill>
            <a:schemeClr val="bg1"/>
          </a:solidFill>
          <a:ln w="548247" cap="flat">
            <a:noFill/>
            <a:prstDash val="solid"/>
            <a:miter/>
          </a:ln>
        </p:spPr>
        <p:txBody>
          <a:bodyPr rtlCol="0" anchor="ctr"/>
          <a:lstStyle/>
          <a:p>
            <a:endParaRPr lang="ja-JP" altLang="en-US"/>
          </a:p>
        </p:txBody>
      </p:sp>
      <p:grpSp>
        <p:nvGrpSpPr>
          <p:cNvPr id="43" name="グループ化 42">
            <a:extLst>
              <a:ext uri="{FF2B5EF4-FFF2-40B4-BE49-F238E27FC236}">
                <a16:creationId xmlns:a16="http://schemas.microsoft.com/office/drawing/2014/main" id="{B45B8B70-97FC-23FB-0282-6E93D06D8369}"/>
              </a:ext>
            </a:extLst>
          </p:cNvPr>
          <p:cNvGrpSpPr/>
          <p:nvPr/>
        </p:nvGrpSpPr>
        <p:grpSpPr>
          <a:xfrm>
            <a:off x="5388848" y="3788270"/>
            <a:ext cx="637329" cy="323263"/>
            <a:chOff x="6424991" y="1146161"/>
            <a:chExt cx="798155" cy="404838"/>
          </a:xfrm>
        </p:grpSpPr>
        <p:sp>
          <p:nvSpPr>
            <p:cNvPr id="41" name="フリーフォーム: 図形 40">
              <a:extLst>
                <a:ext uri="{FF2B5EF4-FFF2-40B4-BE49-F238E27FC236}">
                  <a16:creationId xmlns:a16="http://schemas.microsoft.com/office/drawing/2014/main" id="{E192A86C-4870-2A23-902F-E2170BBA73E5}"/>
                </a:ext>
              </a:extLst>
            </p:cNvPr>
            <p:cNvSpPr/>
            <p:nvPr/>
          </p:nvSpPr>
          <p:spPr>
            <a:xfrm>
              <a:off x="6424991" y="1146161"/>
              <a:ext cx="376312" cy="392769"/>
            </a:xfrm>
            <a:custGeom>
              <a:avLst/>
              <a:gdLst>
                <a:gd name="connsiteX0" fmla="*/ 79178 w 376312"/>
                <a:gd name="connsiteY0" fmla="*/ 329699 h 392769"/>
                <a:gd name="connsiteX1" fmla="*/ 270077 w 376312"/>
                <a:gd name="connsiteY1" fmla="*/ 9340 h 392769"/>
                <a:gd name="connsiteX2" fmla="*/ 284340 w 376312"/>
                <a:gd name="connsiteY2" fmla="*/ 14 h 392769"/>
                <a:gd name="connsiteX3" fmla="*/ 293665 w 376312"/>
                <a:gd name="connsiteY3" fmla="*/ 5500 h 392769"/>
                <a:gd name="connsiteX4" fmla="*/ 294762 w 376312"/>
                <a:gd name="connsiteY4" fmla="*/ 13180 h 392769"/>
                <a:gd name="connsiteX5" fmla="*/ 328225 w 376312"/>
                <a:gd name="connsiteY5" fmla="*/ 356030 h 392769"/>
                <a:gd name="connsiteX6" fmla="*/ 334807 w 376312"/>
                <a:gd name="connsiteY6" fmla="*/ 372487 h 392769"/>
                <a:gd name="connsiteX7" fmla="*/ 335356 w 376312"/>
                <a:gd name="connsiteY7" fmla="*/ 372487 h 392769"/>
                <a:gd name="connsiteX8" fmla="*/ 335356 w 376312"/>
                <a:gd name="connsiteY8" fmla="*/ 372487 h 392769"/>
                <a:gd name="connsiteX9" fmla="*/ 335356 w 376312"/>
                <a:gd name="connsiteY9" fmla="*/ 372487 h 392769"/>
                <a:gd name="connsiteX10" fmla="*/ 335356 w 376312"/>
                <a:gd name="connsiteY10" fmla="*/ 372487 h 392769"/>
                <a:gd name="connsiteX11" fmla="*/ 335356 w 376312"/>
                <a:gd name="connsiteY11" fmla="*/ 373036 h 392769"/>
                <a:gd name="connsiteX12" fmla="*/ 363881 w 376312"/>
                <a:gd name="connsiteY12" fmla="*/ 375778 h 392769"/>
                <a:gd name="connsiteX13" fmla="*/ 376498 w 376312"/>
                <a:gd name="connsiteY13" fmla="*/ 381813 h 392769"/>
                <a:gd name="connsiteX14" fmla="*/ 366624 w 376312"/>
                <a:gd name="connsiteY14" fmla="*/ 392784 h 392769"/>
                <a:gd name="connsiteX15" fmla="*/ 305185 w 376312"/>
                <a:gd name="connsiteY15" fmla="*/ 391138 h 392769"/>
                <a:gd name="connsiteX16" fmla="*/ 304637 w 376312"/>
                <a:gd name="connsiteY16" fmla="*/ 391138 h 392769"/>
                <a:gd name="connsiteX17" fmla="*/ 236615 w 376312"/>
                <a:gd name="connsiteY17" fmla="*/ 392784 h 392769"/>
                <a:gd name="connsiteX18" fmla="*/ 236066 w 376312"/>
                <a:gd name="connsiteY18" fmla="*/ 392784 h 392769"/>
                <a:gd name="connsiteX19" fmla="*/ 228387 w 376312"/>
                <a:gd name="connsiteY19" fmla="*/ 386750 h 392769"/>
                <a:gd name="connsiteX20" fmla="*/ 241552 w 376312"/>
                <a:gd name="connsiteY20" fmla="*/ 375778 h 392769"/>
                <a:gd name="connsiteX21" fmla="*/ 281048 w 376312"/>
                <a:gd name="connsiteY21" fmla="*/ 357676 h 392769"/>
                <a:gd name="connsiteX22" fmla="*/ 272271 w 376312"/>
                <a:gd name="connsiteY22" fmla="*/ 266066 h 392769"/>
                <a:gd name="connsiteX23" fmla="*/ 134583 w 376312"/>
                <a:gd name="connsiteY23" fmla="*/ 266066 h 392769"/>
                <a:gd name="connsiteX24" fmla="*/ 92892 w 376312"/>
                <a:gd name="connsiteY24" fmla="*/ 336282 h 392769"/>
                <a:gd name="connsiteX25" fmla="*/ 85212 w 376312"/>
                <a:gd name="connsiteY25" fmla="*/ 356579 h 392769"/>
                <a:gd name="connsiteX26" fmla="*/ 110995 w 376312"/>
                <a:gd name="connsiteY26" fmla="*/ 375778 h 392769"/>
                <a:gd name="connsiteX27" fmla="*/ 119772 w 376312"/>
                <a:gd name="connsiteY27" fmla="*/ 382361 h 392769"/>
                <a:gd name="connsiteX28" fmla="*/ 109349 w 376312"/>
                <a:gd name="connsiteY28" fmla="*/ 392784 h 392769"/>
                <a:gd name="connsiteX29" fmla="*/ 56687 w 376312"/>
                <a:gd name="connsiteY29" fmla="*/ 391138 h 392769"/>
                <a:gd name="connsiteX30" fmla="*/ 54493 w 376312"/>
                <a:gd name="connsiteY30" fmla="*/ 391138 h 392769"/>
                <a:gd name="connsiteX31" fmla="*/ 8414 w 376312"/>
                <a:gd name="connsiteY31" fmla="*/ 392784 h 392769"/>
                <a:gd name="connsiteX32" fmla="*/ 7317 w 376312"/>
                <a:gd name="connsiteY32" fmla="*/ 392784 h 392769"/>
                <a:gd name="connsiteX33" fmla="*/ 185 w 376312"/>
                <a:gd name="connsiteY33" fmla="*/ 386750 h 392769"/>
                <a:gd name="connsiteX34" fmla="*/ 8414 w 376312"/>
                <a:gd name="connsiteY34" fmla="*/ 376327 h 392769"/>
                <a:gd name="connsiteX35" fmla="*/ 8414 w 376312"/>
                <a:gd name="connsiteY35" fmla="*/ 375778 h 392769"/>
                <a:gd name="connsiteX36" fmla="*/ 11705 w 376312"/>
                <a:gd name="connsiteY36" fmla="*/ 375778 h 392769"/>
                <a:gd name="connsiteX37" fmla="*/ 68207 w 376312"/>
                <a:gd name="connsiteY37" fmla="*/ 346156 h 392769"/>
                <a:gd name="connsiteX38" fmla="*/ 79178 w 376312"/>
                <a:gd name="connsiteY38" fmla="*/ 329699 h 392769"/>
                <a:gd name="connsiteX39" fmla="*/ 145005 w 376312"/>
                <a:gd name="connsiteY39" fmla="*/ 249061 h 392769"/>
                <a:gd name="connsiteX40" fmla="*/ 270626 w 376312"/>
                <a:gd name="connsiteY40" fmla="*/ 249061 h 392769"/>
                <a:gd name="connsiteX41" fmla="*/ 253072 w 376312"/>
                <a:gd name="connsiteY41" fmla="*/ 68036 h 392769"/>
                <a:gd name="connsiteX42" fmla="*/ 145005 w 376312"/>
                <a:gd name="connsiteY42" fmla="*/ 249061 h 39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6312" h="392769">
                  <a:moveTo>
                    <a:pt x="79178" y="329699"/>
                  </a:moveTo>
                  <a:lnTo>
                    <a:pt x="270077" y="9340"/>
                  </a:lnTo>
                  <a:cubicBezTo>
                    <a:pt x="273735" y="3488"/>
                    <a:pt x="278488" y="380"/>
                    <a:pt x="284340" y="14"/>
                  </a:cubicBezTo>
                  <a:cubicBezTo>
                    <a:pt x="289825" y="14"/>
                    <a:pt x="292934" y="1843"/>
                    <a:pt x="293665" y="5500"/>
                  </a:cubicBezTo>
                  <a:cubicBezTo>
                    <a:pt x="294031" y="6597"/>
                    <a:pt x="294397" y="9157"/>
                    <a:pt x="294762" y="13180"/>
                  </a:cubicBezTo>
                  <a:lnTo>
                    <a:pt x="328225" y="356030"/>
                  </a:lnTo>
                  <a:cubicBezTo>
                    <a:pt x="329322" y="365173"/>
                    <a:pt x="331516" y="370659"/>
                    <a:pt x="334807" y="372487"/>
                  </a:cubicBezTo>
                  <a:lnTo>
                    <a:pt x="335356" y="372487"/>
                  </a:lnTo>
                  <a:lnTo>
                    <a:pt x="335356" y="372487"/>
                  </a:lnTo>
                  <a:lnTo>
                    <a:pt x="335356" y="372487"/>
                  </a:lnTo>
                  <a:lnTo>
                    <a:pt x="335356" y="372487"/>
                  </a:lnTo>
                  <a:lnTo>
                    <a:pt x="335356" y="373036"/>
                  </a:lnTo>
                  <a:cubicBezTo>
                    <a:pt x="339744" y="374864"/>
                    <a:pt x="349253" y="375778"/>
                    <a:pt x="363881" y="375778"/>
                  </a:cubicBezTo>
                  <a:cubicBezTo>
                    <a:pt x="371927" y="375778"/>
                    <a:pt x="376132" y="377790"/>
                    <a:pt x="376498" y="381813"/>
                  </a:cubicBezTo>
                  <a:cubicBezTo>
                    <a:pt x="376498" y="389127"/>
                    <a:pt x="373207" y="392784"/>
                    <a:pt x="366624" y="392784"/>
                  </a:cubicBezTo>
                  <a:lnTo>
                    <a:pt x="305185" y="391138"/>
                  </a:lnTo>
                  <a:lnTo>
                    <a:pt x="304637" y="391138"/>
                  </a:lnTo>
                  <a:lnTo>
                    <a:pt x="236615" y="392784"/>
                  </a:lnTo>
                  <a:lnTo>
                    <a:pt x="236066" y="392784"/>
                  </a:lnTo>
                  <a:cubicBezTo>
                    <a:pt x="230947" y="392784"/>
                    <a:pt x="228387" y="390772"/>
                    <a:pt x="228387" y="386750"/>
                  </a:cubicBezTo>
                  <a:cubicBezTo>
                    <a:pt x="231312" y="379801"/>
                    <a:pt x="235701" y="376144"/>
                    <a:pt x="241552" y="375778"/>
                  </a:cubicBezTo>
                  <a:cubicBezTo>
                    <a:pt x="267883" y="375778"/>
                    <a:pt x="281048" y="369744"/>
                    <a:pt x="281048" y="357676"/>
                  </a:cubicBezTo>
                  <a:cubicBezTo>
                    <a:pt x="281048" y="358042"/>
                    <a:pt x="278123" y="327505"/>
                    <a:pt x="272271" y="266066"/>
                  </a:cubicBezTo>
                  <a:lnTo>
                    <a:pt x="134583" y="266066"/>
                  </a:lnTo>
                  <a:lnTo>
                    <a:pt x="92892" y="336282"/>
                  </a:lnTo>
                  <a:cubicBezTo>
                    <a:pt x="87772" y="345425"/>
                    <a:pt x="85212" y="352190"/>
                    <a:pt x="85212" y="356579"/>
                  </a:cubicBezTo>
                  <a:cubicBezTo>
                    <a:pt x="85212" y="367916"/>
                    <a:pt x="93807" y="374316"/>
                    <a:pt x="110995" y="375778"/>
                  </a:cubicBezTo>
                  <a:cubicBezTo>
                    <a:pt x="116846" y="375778"/>
                    <a:pt x="119772" y="377973"/>
                    <a:pt x="119772" y="382361"/>
                  </a:cubicBezTo>
                  <a:cubicBezTo>
                    <a:pt x="119772" y="389310"/>
                    <a:pt x="116298" y="392784"/>
                    <a:pt x="109349" y="392784"/>
                  </a:cubicBezTo>
                  <a:lnTo>
                    <a:pt x="56687" y="391138"/>
                  </a:lnTo>
                  <a:lnTo>
                    <a:pt x="54493" y="391138"/>
                  </a:lnTo>
                  <a:lnTo>
                    <a:pt x="8414" y="392784"/>
                  </a:lnTo>
                  <a:lnTo>
                    <a:pt x="7317" y="392784"/>
                  </a:lnTo>
                  <a:cubicBezTo>
                    <a:pt x="2562" y="392784"/>
                    <a:pt x="185" y="390772"/>
                    <a:pt x="185" y="386750"/>
                  </a:cubicBezTo>
                  <a:cubicBezTo>
                    <a:pt x="185" y="380167"/>
                    <a:pt x="2928" y="376693"/>
                    <a:pt x="8414" y="376327"/>
                  </a:cubicBezTo>
                  <a:lnTo>
                    <a:pt x="8414" y="375778"/>
                  </a:lnTo>
                  <a:lnTo>
                    <a:pt x="11705" y="375778"/>
                  </a:lnTo>
                  <a:cubicBezTo>
                    <a:pt x="34745" y="374316"/>
                    <a:pt x="53578" y="364441"/>
                    <a:pt x="68207" y="346156"/>
                  </a:cubicBezTo>
                  <a:cubicBezTo>
                    <a:pt x="71864" y="341402"/>
                    <a:pt x="75521" y="335916"/>
                    <a:pt x="79178" y="329699"/>
                  </a:cubicBezTo>
                  <a:moveTo>
                    <a:pt x="145005" y="249061"/>
                  </a:moveTo>
                  <a:lnTo>
                    <a:pt x="270626" y="249061"/>
                  </a:lnTo>
                  <a:lnTo>
                    <a:pt x="253072" y="68036"/>
                  </a:lnTo>
                  <a:lnTo>
                    <a:pt x="145005" y="249061"/>
                  </a:lnTo>
                  <a:close/>
                </a:path>
              </a:pathLst>
            </a:custGeom>
            <a:solidFill>
              <a:schemeClr val="bg1"/>
            </a:solidFill>
            <a:ln w="548247" cap="flat">
              <a:noFill/>
              <a:prstDash val="solid"/>
              <a:miter/>
            </a:ln>
          </p:spPr>
          <p:txBody>
            <a:bodyPr rtlCol="0" anchor="ctr"/>
            <a:lstStyle/>
            <a:p>
              <a:endParaRPr lang="ja-JP" altLang="en-US"/>
            </a:p>
          </p:txBody>
        </p:sp>
        <p:sp>
          <p:nvSpPr>
            <p:cNvPr id="42" name="フリーフォーム: 図形 41">
              <a:extLst>
                <a:ext uri="{FF2B5EF4-FFF2-40B4-BE49-F238E27FC236}">
                  <a16:creationId xmlns:a16="http://schemas.microsoft.com/office/drawing/2014/main" id="{0551C1D0-80FE-08C2-9476-251065B41599}"/>
                </a:ext>
              </a:extLst>
            </p:cNvPr>
            <p:cNvSpPr/>
            <p:nvPr/>
          </p:nvSpPr>
          <p:spPr>
            <a:xfrm>
              <a:off x="6844091" y="1152196"/>
              <a:ext cx="379055" cy="398803"/>
            </a:xfrm>
            <a:custGeom>
              <a:avLst/>
              <a:gdLst>
                <a:gd name="connsiteX0" fmla="*/ 379257 w 379055"/>
                <a:gd name="connsiteY0" fmla="*/ 147577 h 398803"/>
                <a:gd name="connsiteX1" fmla="*/ 379257 w 379055"/>
                <a:gd name="connsiteY1" fmla="*/ 147577 h 398803"/>
                <a:gd name="connsiteX2" fmla="*/ 318915 w 379055"/>
                <a:gd name="connsiteY2" fmla="*/ 305014 h 398803"/>
                <a:gd name="connsiteX3" fmla="*/ 191649 w 379055"/>
                <a:gd name="connsiteY3" fmla="*/ 391687 h 398803"/>
                <a:gd name="connsiteX4" fmla="*/ 140633 w 379055"/>
                <a:gd name="connsiteY4" fmla="*/ 398818 h 398803"/>
                <a:gd name="connsiteX5" fmla="*/ 32566 w 379055"/>
                <a:gd name="connsiteY5" fmla="*/ 350545 h 398803"/>
                <a:gd name="connsiteX6" fmla="*/ 201 w 379055"/>
                <a:gd name="connsiteY6" fmla="*/ 252353 h 398803"/>
                <a:gd name="connsiteX7" fmla="*/ 58897 w 379055"/>
                <a:gd name="connsiteY7" fmla="*/ 96561 h 398803"/>
                <a:gd name="connsiteX8" fmla="*/ 186164 w 379055"/>
                <a:gd name="connsiteY8" fmla="*/ 8243 h 398803"/>
                <a:gd name="connsiteX9" fmla="*/ 239374 w 379055"/>
                <a:gd name="connsiteY9" fmla="*/ 15 h 398803"/>
                <a:gd name="connsiteX10" fmla="*/ 348538 w 379055"/>
                <a:gd name="connsiteY10" fmla="*/ 50482 h 398803"/>
                <a:gd name="connsiteX11" fmla="*/ 379257 w 379055"/>
                <a:gd name="connsiteY11" fmla="*/ 147577 h 398803"/>
                <a:gd name="connsiteX12" fmla="*/ 143924 w 379055"/>
                <a:gd name="connsiteY12" fmla="*/ 384556 h 398803"/>
                <a:gd name="connsiteX13" fmla="*/ 143924 w 379055"/>
                <a:gd name="connsiteY13" fmla="*/ 384556 h 398803"/>
                <a:gd name="connsiteX14" fmla="*/ 243214 w 379055"/>
                <a:gd name="connsiteY14" fmla="*/ 338477 h 398803"/>
                <a:gd name="connsiteX15" fmla="*/ 261316 w 379055"/>
                <a:gd name="connsiteY15" fmla="*/ 318728 h 398803"/>
                <a:gd name="connsiteX16" fmla="*/ 327692 w 379055"/>
                <a:gd name="connsiteY16" fmla="*/ 159097 h 398803"/>
                <a:gd name="connsiteX17" fmla="*/ 330435 w 379055"/>
                <a:gd name="connsiteY17" fmla="*/ 126184 h 398803"/>
                <a:gd name="connsiteX18" fmla="*/ 279967 w 379055"/>
                <a:gd name="connsiteY18" fmla="*/ 24151 h 398803"/>
                <a:gd name="connsiteX19" fmla="*/ 278870 w 379055"/>
                <a:gd name="connsiteY19" fmla="*/ 23603 h 398803"/>
                <a:gd name="connsiteX20" fmla="*/ 236083 w 379055"/>
                <a:gd name="connsiteY20" fmla="*/ 13729 h 398803"/>
                <a:gd name="connsiteX21" fmla="*/ 136244 w 379055"/>
                <a:gd name="connsiteY21" fmla="*/ 58162 h 398803"/>
                <a:gd name="connsiteX22" fmla="*/ 101137 w 379055"/>
                <a:gd name="connsiteY22" fmla="*/ 99304 h 398803"/>
                <a:gd name="connsiteX23" fmla="*/ 52315 w 379055"/>
                <a:gd name="connsiteY23" fmla="*/ 250158 h 398803"/>
                <a:gd name="connsiteX24" fmla="*/ 51218 w 379055"/>
                <a:gd name="connsiteY24" fmla="*/ 267712 h 398803"/>
                <a:gd name="connsiteX25" fmla="*/ 93457 w 379055"/>
                <a:gd name="connsiteY25" fmla="*/ 368647 h 398803"/>
                <a:gd name="connsiteX26" fmla="*/ 143924 w 379055"/>
                <a:gd name="connsiteY26" fmla="*/ 384556 h 39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9055" h="398803">
                  <a:moveTo>
                    <a:pt x="379257" y="147577"/>
                  </a:moveTo>
                  <a:lnTo>
                    <a:pt x="379257" y="147577"/>
                  </a:lnTo>
                  <a:cubicBezTo>
                    <a:pt x="379257" y="204262"/>
                    <a:pt x="359143" y="256741"/>
                    <a:pt x="318915" y="305014"/>
                  </a:cubicBezTo>
                  <a:cubicBezTo>
                    <a:pt x="282710" y="348899"/>
                    <a:pt x="240288" y="377790"/>
                    <a:pt x="191649" y="391687"/>
                  </a:cubicBezTo>
                  <a:cubicBezTo>
                    <a:pt x="174461" y="396441"/>
                    <a:pt x="157456" y="398818"/>
                    <a:pt x="140633" y="398818"/>
                  </a:cubicBezTo>
                  <a:cubicBezTo>
                    <a:pt x="94920" y="398818"/>
                    <a:pt x="58897" y="382727"/>
                    <a:pt x="32566" y="350545"/>
                  </a:cubicBezTo>
                  <a:cubicBezTo>
                    <a:pt x="10990" y="324214"/>
                    <a:pt x="201" y="291483"/>
                    <a:pt x="201" y="252353"/>
                  </a:cubicBezTo>
                  <a:cubicBezTo>
                    <a:pt x="201" y="197496"/>
                    <a:pt x="19767" y="145566"/>
                    <a:pt x="58897" y="96561"/>
                  </a:cubicBezTo>
                  <a:cubicBezTo>
                    <a:pt x="95102" y="52310"/>
                    <a:pt x="137524" y="22871"/>
                    <a:pt x="186164" y="8243"/>
                  </a:cubicBezTo>
                  <a:cubicBezTo>
                    <a:pt x="204083" y="2757"/>
                    <a:pt x="221820" y="15"/>
                    <a:pt x="239374" y="15"/>
                  </a:cubicBezTo>
                  <a:cubicBezTo>
                    <a:pt x="285819" y="15"/>
                    <a:pt x="322207" y="16837"/>
                    <a:pt x="348538" y="50482"/>
                  </a:cubicBezTo>
                  <a:cubicBezTo>
                    <a:pt x="369017" y="76813"/>
                    <a:pt x="379257" y="109178"/>
                    <a:pt x="379257" y="147577"/>
                  </a:cubicBezTo>
                  <a:moveTo>
                    <a:pt x="143924" y="384556"/>
                  </a:moveTo>
                  <a:lnTo>
                    <a:pt x="143924" y="384556"/>
                  </a:lnTo>
                  <a:cubicBezTo>
                    <a:pt x="178301" y="384556"/>
                    <a:pt x="211397" y="369196"/>
                    <a:pt x="243214" y="338477"/>
                  </a:cubicBezTo>
                  <a:cubicBezTo>
                    <a:pt x="249797" y="332260"/>
                    <a:pt x="255831" y="325677"/>
                    <a:pt x="261316" y="318728"/>
                  </a:cubicBezTo>
                  <a:cubicBezTo>
                    <a:pt x="297155" y="274112"/>
                    <a:pt x="319281" y="220902"/>
                    <a:pt x="327692" y="159097"/>
                  </a:cubicBezTo>
                  <a:cubicBezTo>
                    <a:pt x="329521" y="147029"/>
                    <a:pt x="330435" y="136058"/>
                    <a:pt x="330435" y="126184"/>
                  </a:cubicBezTo>
                  <a:cubicBezTo>
                    <a:pt x="330435" y="76082"/>
                    <a:pt x="313612" y="42071"/>
                    <a:pt x="279967" y="24151"/>
                  </a:cubicBezTo>
                  <a:cubicBezTo>
                    <a:pt x="279602" y="24151"/>
                    <a:pt x="279236" y="23968"/>
                    <a:pt x="278870" y="23603"/>
                  </a:cubicBezTo>
                  <a:cubicBezTo>
                    <a:pt x="265705" y="17020"/>
                    <a:pt x="251442" y="13729"/>
                    <a:pt x="236083" y="13729"/>
                  </a:cubicBezTo>
                  <a:cubicBezTo>
                    <a:pt x="201706" y="13729"/>
                    <a:pt x="168427" y="28540"/>
                    <a:pt x="136244" y="58162"/>
                  </a:cubicBezTo>
                  <a:cubicBezTo>
                    <a:pt x="123079" y="69864"/>
                    <a:pt x="111377" y="83578"/>
                    <a:pt x="101137" y="99304"/>
                  </a:cubicBezTo>
                  <a:cubicBezTo>
                    <a:pt x="73343" y="141361"/>
                    <a:pt x="57069" y="191645"/>
                    <a:pt x="52315" y="250158"/>
                  </a:cubicBezTo>
                  <a:cubicBezTo>
                    <a:pt x="51583" y="256741"/>
                    <a:pt x="51218" y="262592"/>
                    <a:pt x="51218" y="267712"/>
                  </a:cubicBezTo>
                  <a:cubicBezTo>
                    <a:pt x="51218" y="314523"/>
                    <a:pt x="65297" y="348168"/>
                    <a:pt x="93457" y="368647"/>
                  </a:cubicBezTo>
                  <a:cubicBezTo>
                    <a:pt x="108085" y="379253"/>
                    <a:pt x="124907" y="384556"/>
                    <a:pt x="143924" y="384556"/>
                  </a:cubicBezTo>
                  <a:close/>
                </a:path>
              </a:pathLst>
            </a:custGeom>
            <a:solidFill>
              <a:schemeClr val="bg1"/>
            </a:solidFill>
            <a:ln w="548247" cap="flat">
              <a:noFill/>
              <a:prstDash val="solid"/>
              <a:miter/>
            </a:ln>
          </p:spPr>
          <p:txBody>
            <a:bodyPr rtlCol="0" anchor="ctr"/>
            <a:lstStyle/>
            <a:p>
              <a:endParaRPr lang="ja-JP" altLang="en-US"/>
            </a:p>
          </p:txBody>
        </p:sp>
      </p:grpSp>
      <p:cxnSp>
        <p:nvCxnSpPr>
          <p:cNvPr id="45" name="直線矢印コネクタ 44">
            <a:extLst>
              <a:ext uri="{FF2B5EF4-FFF2-40B4-BE49-F238E27FC236}">
                <a16:creationId xmlns:a16="http://schemas.microsoft.com/office/drawing/2014/main" id="{C24ABD4C-EC62-F993-DE8F-227F135CB714}"/>
              </a:ext>
            </a:extLst>
          </p:cNvPr>
          <p:cNvCxnSpPr>
            <a:stCxn id="33" idx="0"/>
          </p:cNvCxnSpPr>
          <p:nvPr/>
        </p:nvCxnSpPr>
        <p:spPr>
          <a:xfrm flipV="1">
            <a:off x="3688227" y="4194313"/>
            <a:ext cx="0" cy="344743"/>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46" name="テキスト ボックス 45">
            <a:extLst>
              <a:ext uri="{FF2B5EF4-FFF2-40B4-BE49-F238E27FC236}">
                <a16:creationId xmlns:a16="http://schemas.microsoft.com/office/drawing/2014/main" id="{5B11BC96-00C3-B53E-202B-F835C6C025E6}"/>
              </a:ext>
            </a:extLst>
          </p:cNvPr>
          <p:cNvSpPr txBox="1"/>
          <p:nvPr/>
        </p:nvSpPr>
        <p:spPr>
          <a:xfrm>
            <a:off x="4746071" y="4142857"/>
            <a:ext cx="2324675" cy="369332"/>
          </a:xfrm>
          <a:prstGeom prst="rect">
            <a:avLst/>
          </a:prstGeom>
          <a:noFill/>
        </p:spPr>
        <p:txBody>
          <a:bodyPr wrap="none" rtlCol="0">
            <a:spAutoFit/>
          </a:bodyPr>
          <a:lstStyle/>
          <a:p>
            <a:r>
              <a:rPr kumimoji="1" lang="en-US" altLang="ja-JP">
                <a:solidFill>
                  <a:schemeClr val="bg1"/>
                </a:solidFill>
              </a:rPr>
              <a:t>Ambient Occlusion</a:t>
            </a:r>
            <a:endParaRPr kumimoji="1" lang="ja-JP" altLang="en-US">
              <a:solidFill>
                <a:schemeClr val="bg1"/>
              </a:solidFill>
            </a:endParaRPr>
          </a:p>
        </p:txBody>
      </p:sp>
      <p:grpSp>
        <p:nvGrpSpPr>
          <p:cNvPr id="49" name="グループ化 48">
            <a:extLst>
              <a:ext uri="{FF2B5EF4-FFF2-40B4-BE49-F238E27FC236}">
                <a16:creationId xmlns:a16="http://schemas.microsoft.com/office/drawing/2014/main" id="{C76380BD-DE39-1274-10E8-21FF48EB26A6}"/>
              </a:ext>
            </a:extLst>
          </p:cNvPr>
          <p:cNvGrpSpPr/>
          <p:nvPr/>
        </p:nvGrpSpPr>
        <p:grpSpPr>
          <a:xfrm>
            <a:off x="7829515" y="3796468"/>
            <a:ext cx="426751" cy="370642"/>
            <a:chOff x="1973727" y="1152196"/>
            <a:chExt cx="544884" cy="473242"/>
          </a:xfrm>
        </p:grpSpPr>
        <p:sp>
          <p:nvSpPr>
            <p:cNvPr id="47" name="フリーフォーム: 図形 46">
              <a:extLst>
                <a:ext uri="{FF2B5EF4-FFF2-40B4-BE49-F238E27FC236}">
                  <a16:creationId xmlns:a16="http://schemas.microsoft.com/office/drawing/2014/main" id="{D72BAC4B-A4B9-D0FD-CF93-04F536D4D173}"/>
                </a:ext>
              </a:extLst>
            </p:cNvPr>
            <p:cNvSpPr/>
            <p:nvPr/>
          </p:nvSpPr>
          <p:spPr>
            <a:xfrm>
              <a:off x="1973727" y="1152196"/>
              <a:ext cx="389478" cy="398803"/>
            </a:xfrm>
            <a:custGeom>
              <a:avLst/>
              <a:gdLst>
                <a:gd name="connsiteX0" fmla="*/ 389493 w 389478"/>
                <a:gd name="connsiteY0" fmla="*/ 5500 h 398803"/>
                <a:gd name="connsiteX1" fmla="*/ 354934 w 389478"/>
                <a:gd name="connsiteY1" fmla="*/ 145383 h 398803"/>
                <a:gd name="connsiteX2" fmla="*/ 349448 w 389478"/>
                <a:gd name="connsiteY2" fmla="*/ 155806 h 398803"/>
                <a:gd name="connsiteX3" fmla="*/ 348900 w 389478"/>
                <a:gd name="connsiteY3" fmla="*/ 156354 h 398803"/>
                <a:gd name="connsiteX4" fmla="*/ 345060 w 389478"/>
                <a:gd name="connsiteY4" fmla="*/ 156354 h 398803"/>
                <a:gd name="connsiteX5" fmla="*/ 336831 w 389478"/>
                <a:gd name="connsiteY5" fmla="*/ 150869 h 398803"/>
                <a:gd name="connsiteX6" fmla="*/ 338477 w 389478"/>
                <a:gd name="connsiteY6" fmla="*/ 123989 h 398803"/>
                <a:gd name="connsiteX7" fmla="*/ 338477 w 389478"/>
                <a:gd name="connsiteY7" fmla="*/ 122892 h 398803"/>
                <a:gd name="connsiteX8" fmla="*/ 295689 w 389478"/>
                <a:gd name="connsiteY8" fmla="*/ 29088 h 398803"/>
                <a:gd name="connsiteX9" fmla="*/ 295141 w 389478"/>
                <a:gd name="connsiteY9" fmla="*/ 28540 h 398803"/>
                <a:gd name="connsiteX10" fmla="*/ 250159 w 389478"/>
                <a:gd name="connsiteY10" fmla="*/ 17020 h 398803"/>
                <a:gd name="connsiteX11" fmla="*/ 139898 w 389478"/>
                <a:gd name="connsiteY11" fmla="*/ 60356 h 398803"/>
                <a:gd name="connsiteX12" fmla="*/ 116310 w 389478"/>
                <a:gd name="connsiteY12" fmla="*/ 83396 h 398803"/>
                <a:gd name="connsiteX13" fmla="*/ 52128 w 389478"/>
                <a:gd name="connsiteY13" fmla="*/ 238090 h 398803"/>
                <a:gd name="connsiteX14" fmla="*/ 49934 w 389478"/>
                <a:gd name="connsiteY14" fmla="*/ 267712 h 398803"/>
                <a:gd name="connsiteX15" fmla="*/ 108082 w 389478"/>
                <a:gd name="connsiteY15" fmla="*/ 371390 h 398803"/>
                <a:gd name="connsiteX16" fmla="*/ 157452 w 389478"/>
                <a:gd name="connsiteY16" fmla="*/ 381813 h 398803"/>
                <a:gd name="connsiteX17" fmla="*/ 258387 w 389478"/>
                <a:gd name="connsiteY17" fmla="*/ 341768 h 398803"/>
                <a:gd name="connsiteX18" fmla="*/ 313792 w 389478"/>
                <a:gd name="connsiteY18" fmla="*/ 255095 h 398803"/>
                <a:gd name="connsiteX19" fmla="*/ 320923 w 389478"/>
                <a:gd name="connsiteY19" fmla="*/ 249610 h 398803"/>
                <a:gd name="connsiteX20" fmla="*/ 327506 w 389478"/>
                <a:gd name="connsiteY20" fmla="*/ 255095 h 398803"/>
                <a:gd name="connsiteX21" fmla="*/ 314889 w 389478"/>
                <a:gd name="connsiteY21" fmla="*/ 290203 h 398803"/>
                <a:gd name="connsiteX22" fmla="*/ 267164 w 389478"/>
                <a:gd name="connsiteY22" fmla="*/ 351642 h 398803"/>
                <a:gd name="connsiteX23" fmla="*/ 148675 w 389478"/>
                <a:gd name="connsiteY23" fmla="*/ 398818 h 398803"/>
                <a:gd name="connsiteX24" fmla="*/ 36220 w 389478"/>
                <a:gd name="connsiteY24" fmla="*/ 350545 h 398803"/>
                <a:gd name="connsiteX25" fmla="*/ 15 w 389478"/>
                <a:gd name="connsiteY25" fmla="*/ 248513 h 398803"/>
                <a:gd name="connsiteX26" fmla="*/ 59808 w 389478"/>
                <a:gd name="connsiteY26" fmla="*/ 95464 h 398803"/>
                <a:gd name="connsiteX27" fmla="*/ 190914 w 389478"/>
                <a:gd name="connsiteY27" fmla="*/ 7694 h 398803"/>
                <a:gd name="connsiteX28" fmla="*/ 245770 w 389478"/>
                <a:gd name="connsiteY28" fmla="*/ 15 h 398803"/>
                <a:gd name="connsiteX29" fmla="*/ 336831 w 389478"/>
                <a:gd name="connsiteY29" fmla="*/ 48836 h 398803"/>
                <a:gd name="connsiteX30" fmla="*/ 375231 w 389478"/>
                <a:gd name="connsiteY30" fmla="*/ 6597 h 398803"/>
                <a:gd name="connsiteX31" fmla="*/ 383459 w 389478"/>
                <a:gd name="connsiteY31" fmla="*/ 15 h 398803"/>
                <a:gd name="connsiteX32" fmla="*/ 389493 w 389478"/>
                <a:gd name="connsiteY32" fmla="*/ 5500 h 39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9478" h="398803">
                  <a:moveTo>
                    <a:pt x="389493" y="5500"/>
                  </a:moveTo>
                  <a:lnTo>
                    <a:pt x="354934" y="145383"/>
                  </a:lnTo>
                  <a:cubicBezTo>
                    <a:pt x="353106" y="151966"/>
                    <a:pt x="351277" y="155440"/>
                    <a:pt x="349448" y="155806"/>
                  </a:cubicBezTo>
                  <a:lnTo>
                    <a:pt x="348900" y="156354"/>
                  </a:lnTo>
                  <a:lnTo>
                    <a:pt x="345060" y="156354"/>
                  </a:lnTo>
                  <a:cubicBezTo>
                    <a:pt x="339574" y="156354"/>
                    <a:pt x="336831" y="154526"/>
                    <a:pt x="336831" y="150869"/>
                  </a:cubicBezTo>
                  <a:lnTo>
                    <a:pt x="338477" y="123989"/>
                  </a:lnTo>
                  <a:lnTo>
                    <a:pt x="338477" y="122892"/>
                  </a:lnTo>
                  <a:cubicBezTo>
                    <a:pt x="338477" y="77544"/>
                    <a:pt x="324215" y="46276"/>
                    <a:pt x="295689" y="29088"/>
                  </a:cubicBezTo>
                  <a:lnTo>
                    <a:pt x="295141" y="28540"/>
                  </a:lnTo>
                  <a:cubicBezTo>
                    <a:pt x="282341" y="20860"/>
                    <a:pt x="267347" y="17020"/>
                    <a:pt x="250159" y="17020"/>
                  </a:cubicBezTo>
                  <a:cubicBezTo>
                    <a:pt x="211394" y="17020"/>
                    <a:pt x="174640" y="31465"/>
                    <a:pt x="139898" y="60356"/>
                  </a:cubicBezTo>
                  <a:cubicBezTo>
                    <a:pt x="131121" y="67305"/>
                    <a:pt x="123259" y="74985"/>
                    <a:pt x="116310" y="83396"/>
                  </a:cubicBezTo>
                  <a:cubicBezTo>
                    <a:pt x="81568" y="123989"/>
                    <a:pt x="60174" y="175554"/>
                    <a:pt x="52128" y="238090"/>
                  </a:cubicBezTo>
                  <a:cubicBezTo>
                    <a:pt x="50665" y="249427"/>
                    <a:pt x="49934" y="259301"/>
                    <a:pt x="49934" y="267712"/>
                  </a:cubicBezTo>
                  <a:cubicBezTo>
                    <a:pt x="49934" y="318911"/>
                    <a:pt x="69316" y="353471"/>
                    <a:pt x="108082" y="371390"/>
                  </a:cubicBezTo>
                  <a:cubicBezTo>
                    <a:pt x="123075" y="378339"/>
                    <a:pt x="139532" y="381813"/>
                    <a:pt x="157452" y="381813"/>
                  </a:cubicBezTo>
                  <a:cubicBezTo>
                    <a:pt x="191829" y="381813"/>
                    <a:pt x="225474" y="368465"/>
                    <a:pt x="258387" y="341768"/>
                  </a:cubicBezTo>
                  <a:cubicBezTo>
                    <a:pt x="283987" y="320191"/>
                    <a:pt x="302455" y="291300"/>
                    <a:pt x="313792" y="255095"/>
                  </a:cubicBezTo>
                  <a:cubicBezTo>
                    <a:pt x="314523" y="251438"/>
                    <a:pt x="316901" y="249610"/>
                    <a:pt x="320923" y="249610"/>
                  </a:cubicBezTo>
                  <a:cubicBezTo>
                    <a:pt x="325312" y="249610"/>
                    <a:pt x="327506" y="251438"/>
                    <a:pt x="327506" y="255095"/>
                  </a:cubicBezTo>
                  <a:cubicBezTo>
                    <a:pt x="327506" y="261678"/>
                    <a:pt x="323300" y="273380"/>
                    <a:pt x="314889" y="290203"/>
                  </a:cubicBezTo>
                  <a:cubicBezTo>
                    <a:pt x="303552" y="313243"/>
                    <a:pt x="287644" y="333722"/>
                    <a:pt x="267164" y="351642"/>
                  </a:cubicBezTo>
                  <a:cubicBezTo>
                    <a:pt x="230959" y="383093"/>
                    <a:pt x="191463" y="398818"/>
                    <a:pt x="148675" y="398818"/>
                  </a:cubicBezTo>
                  <a:cubicBezTo>
                    <a:pt x="101865" y="398818"/>
                    <a:pt x="64379" y="382727"/>
                    <a:pt x="36220" y="350545"/>
                  </a:cubicBezTo>
                  <a:cubicBezTo>
                    <a:pt x="12083" y="323117"/>
                    <a:pt x="15" y="289106"/>
                    <a:pt x="15" y="248513"/>
                  </a:cubicBezTo>
                  <a:cubicBezTo>
                    <a:pt x="15" y="194022"/>
                    <a:pt x="19946" y="143006"/>
                    <a:pt x="59808" y="95464"/>
                  </a:cubicBezTo>
                  <a:cubicBezTo>
                    <a:pt x="96744" y="51213"/>
                    <a:pt x="140447" y="21957"/>
                    <a:pt x="190914" y="7694"/>
                  </a:cubicBezTo>
                  <a:cubicBezTo>
                    <a:pt x="209565" y="2575"/>
                    <a:pt x="227851" y="15"/>
                    <a:pt x="245770" y="15"/>
                  </a:cubicBezTo>
                  <a:cubicBezTo>
                    <a:pt x="285633" y="15"/>
                    <a:pt x="315986" y="16289"/>
                    <a:pt x="336831" y="48836"/>
                  </a:cubicBezTo>
                  <a:lnTo>
                    <a:pt x="375231" y="6597"/>
                  </a:lnTo>
                  <a:cubicBezTo>
                    <a:pt x="379619" y="2209"/>
                    <a:pt x="382362" y="15"/>
                    <a:pt x="383459" y="15"/>
                  </a:cubicBezTo>
                  <a:cubicBezTo>
                    <a:pt x="387482" y="15"/>
                    <a:pt x="389493" y="1843"/>
                    <a:pt x="389493" y="5500"/>
                  </a:cubicBezTo>
                  <a:close/>
                </a:path>
              </a:pathLst>
            </a:custGeom>
            <a:solidFill>
              <a:schemeClr val="bg1"/>
            </a:solidFill>
            <a:ln w="548247" cap="flat">
              <a:noFill/>
              <a:prstDash val="solid"/>
              <a:miter/>
            </a:ln>
          </p:spPr>
          <p:txBody>
            <a:bodyPr rtlCol="0" anchor="ctr"/>
            <a:lstStyle/>
            <a:p>
              <a:endParaRPr lang="ja-JP" altLang="en-US"/>
            </a:p>
          </p:txBody>
        </p:sp>
        <p:sp>
          <p:nvSpPr>
            <p:cNvPr id="48" name="フリーフォーム: 図形 47">
              <a:extLst>
                <a:ext uri="{FF2B5EF4-FFF2-40B4-BE49-F238E27FC236}">
                  <a16:creationId xmlns:a16="http://schemas.microsoft.com/office/drawing/2014/main" id="{7B6B71C4-B628-01C7-B8FC-828A8B8AD311}"/>
                </a:ext>
              </a:extLst>
            </p:cNvPr>
            <p:cNvSpPr/>
            <p:nvPr/>
          </p:nvSpPr>
          <p:spPr>
            <a:xfrm>
              <a:off x="2354263" y="1451490"/>
              <a:ext cx="164348" cy="173948"/>
            </a:xfrm>
            <a:custGeom>
              <a:avLst/>
              <a:gdLst>
                <a:gd name="connsiteX0" fmla="*/ 164374 w 164348"/>
                <a:gd name="connsiteY0" fmla="*/ 64916 h 173948"/>
                <a:gd name="connsiteX1" fmla="*/ 133271 w 164348"/>
                <a:gd name="connsiteY1" fmla="*/ 139027 h 173948"/>
                <a:gd name="connsiteX2" fmla="*/ 66840 w 164348"/>
                <a:gd name="connsiteY2" fmla="*/ 173586 h 173948"/>
                <a:gd name="connsiteX3" fmla="*/ 61464 w 164348"/>
                <a:gd name="connsiteY3" fmla="*/ 173970 h 173948"/>
                <a:gd name="connsiteX4" fmla="*/ 10777 w 164348"/>
                <a:gd name="connsiteY4" fmla="*/ 147475 h 173948"/>
                <a:gd name="connsiteX5" fmla="*/ 26 w 164348"/>
                <a:gd name="connsiteY5" fmla="*/ 109075 h 173948"/>
                <a:gd name="connsiteX6" fmla="*/ 30745 w 164348"/>
                <a:gd name="connsiteY6" fmla="*/ 35733 h 173948"/>
                <a:gd name="connsiteX7" fmla="*/ 96792 w 164348"/>
                <a:gd name="connsiteY7" fmla="*/ 406 h 173948"/>
                <a:gd name="connsiteX8" fmla="*/ 102936 w 164348"/>
                <a:gd name="connsiteY8" fmla="*/ 22 h 173948"/>
                <a:gd name="connsiteX9" fmla="*/ 153239 w 164348"/>
                <a:gd name="connsiteY9" fmla="*/ 25749 h 173948"/>
                <a:gd name="connsiteX10" fmla="*/ 164374 w 164348"/>
                <a:gd name="connsiteY10" fmla="*/ 64916 h 173948"/>
                <a:gd name="connsiteX11" fmla="*/ 61848 w 164348"/>
                <a:gd name="connsiteY11" fmla="*/ 165522 h 173948"/>
                <a:gd name="connsiteX12" fmla="*/ 61848 w 164348"/>
                <a:gd name="connsiteY12" fmla="*/ 165522 h 173948"/>
                <a:gd name="connsiteX13" fmla="*/ 104471 w 164348"/>
                <a:gd name="connsiteY13" fmla="*/ 143251 h 173948"/>
                <a:gd name="connsiteX14" fmla="*/ 114071 w 164348"/>
                <a:gd name="connsiteY14" fmla="*/ 130195 h 173948"/>
                <a:gd name="connsiteX15" fmla="*/ 135575 w 164348"/>
                <a:gd name="connsiteY15" fmla="*/ 61460 h 173948"/>
                <a:gd name="connsiteX16" fmla="*/ 135959 w 164348"/>
                <a:gd name="connsiteY16" fmla="*/ 55316 h 173948"/>
                <a:gd name="connsiteX17" fmla="*/ 135959 w 164348"/>
                <a:gd name="connsiteY17" fmla="*/ 54932 h 173948"/>
                <a:gd name="connsiteX18" fmla="*/ 136343 w 164348"/>
                <a:gd name="connsiteY18" fmla="*/ 54548 h 173948"/>
                <a:gd name="connsiteX19" fmla="*/ 136343 w 164348"/>
                <a:gd name="connsiteY19" fmla="*/ 49941 h 173948"/>
                <a:gd name="connsiteX20" fmla="*/ 117527 w 164348"/>
                <a:gd name="connsiteY20" fmla="*/ 11925 h 173948"/>
                <a:gd name="connsiteX21" fmla="*/ 102552 w 164348"/>
                <a:gd name="connsiteY21" fmla="*/ 8469 h 173948"/>
                <a:gd name="connsiteX22" fmla="*/ 58392 w 164348"/>
                <a:gd name="connsiteY22" fmla="*/ 33045 h 173948"/>
                <a:gd name="connsiteX23" fmla="*/ 53400 w 164348"/>
                <a:gd name="connsiteY23" fmla="*/ 39957 h 173948"/>
                <a:gd name="connsiteX24" fmla="*/ 50713 w 164348"/>
                <a:gd name="connsiteY24" fmla="*/ 43797 h 173948"/>
                <a:gd name="connsiteX25" fmla="*/ 30361 w 164348"/>
                <a:gd name="connsiteY25" fmla="*/ 106004 h 173948"/>
                <a:gd name="connsiteX26" fmla="*/ 28441 w 164348"/>
                <a:gd name="connsiteY26" fmla="*/ 123667 h 173948"/>
                <a:gd name="connsiteX27" fmla="*/ 50713 w 164348"/>
                <a:gd name="connsiteY27" fmla="*/ 163602 h 173948"/>
                <a:gd name="connsiteX28" fmla="*/ 61848 w 164348"/>
                <a:gd name="connsiteY28" fmla="*/ 165522 h 17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4348" h="173948">
                  <a:moveTo>
                    <a:pt x="164374" y="64916"/>
                  </a:moveTo>
                  <a:cubicBezTo>
                    <a:pt x="164374" y="92052"/>
                    <a:pt x="154007" y="116755"/>
                    <a:pt x="133271" y="139027"/>
                  </a:cubicBezTo>
                  <a:cubicBezTo>
                    <a:pt x="113559" y="160530"/>
                    <a:pt x="91416" y="172050"/>
                    <a:pt x="66840" y="173586"/>
                  </a:cubicBezTo>
                  <a:cubicBezTo>
                    <a:pt x="65048" y="173842"/>
                    <a:pt x="63256" y="173970"/>
                    <a:pt x="61464" y="173970"/>
                  </a:cubicBezTo>
                  <a:cubicBezTo>
                    <a:pt x="39193" y="173970"/>
                    <a:pt x="22297" y="165138"/>
                    <a:pt x="10777" y="147475"/>
                  </a:cubicBezTo>
                  <a:cubicBezTo>
                    <a:pt x="3609" y="136467"/>
                    <a:pt x="26" y="123667"/>
                    <a:pt x="26" y="109075"/>
                  </a:cubicBezTo>
                  <a:cubicBezTo>
                    <a:pt x="26" y="82708"/>
                    <a:pt x="10265" y="58261"/>
                    <a:pt x="30745" y="35733"/>
                  </a:cubicBezTo>
                  <a:cubicBezTo>
                    <a:pt x="50201" y="14229"/>
                    <a:pt x="72216" y="2453"/>
                    <a:pt x="96792" y="406"/>
                  </a:cubicBezTo>
                  <a:cubicBezTo>
                    <a:pt x="98839" y="149"/>
                    <a:pt x="100888" y="22"/>
                    <a:pt x="102936" y="22"/>
                  </a:cubicBezTo>
                  <a:cubicBezTo>
                    <a:pt x="124951" y="22"/>
                    <a:pt x="141719" y="8597"/>
                    <a:pt x="153239" y="25749"/>
                  </a:cubicBezTo>
                  <a:cubicBezTo>
                    <a:pt x="160662" y="36757"/>
                    <a:pt x="164374" y="49813"/>
                    <a:pt x="164374" y="64916"/>
                  </a:cubicBezTo>
                  <a:moveTo>
                    <a:pt x="61848" y="165522"/>
                  </a:moveTo>
                  <a:lnTo>
                    <a:pt x="61848" y="165522"/>
                  </a:lnTo>
                  <a:cubicBezTo>
                    <a:pt x="76952" y="165522"/>
                    <a:pt x="91160" y="158099"/>
                    <a:pt x="104471" y="143251"/>
                  </a:cubicBezTo>
                  <a:cubicBezTo>
                    <a:pt x="108055" y="139155"/>
                    <a:pt x="111255" y="134803"/>
                    <a:pt x="114071" y="130195"/>
                  </a:cubicBezTo>
                  <a:cubicBezTo>
                    <a:pt x="124823" y="111763"/>
                    <a:pt x="131991" y="88852"/>
                    <a:pt x="135575" y="61460"/>
                  </a:cubicBezTo>
                  <a:cubicBezTo>
                    <a:pt x="135831" y="59413"/>
                    <a:pt x="135959" y="57364"/>
                    <a:pt x="135959" y="55316"/>
                  </a:cubicBezTo>
                  <a:lnTo>
                    <a:pt x="135959" y="54932"/>
                  </a:lnTo>
                  <a:lnTo>
                    <a:pt x="136343" y="54548"/>
                  </a:lnTo>
                  <a:lnTo>
                    <a:pt x="136343" y="49941"/>
                  </a:lnTo>
                  <a:cubicBezTo>
                    <a:pt x="136343" y="30997"/>
                    <a:pt x="130071" y="18325"/>
                    <a:pt x="117527" y="11925"/>
                  </a:cubicBezTo>
                  <a:cubicBezTo>
                    <a:pt x="113175" y="9621"/>
                    <a:pt x="108184" y="8469"/>
                    <a:pt x="102552" y="8469"/>
                  </a:cubicBezTo>
                  <a:cubicBezTo>
                    <a:pt x="86936" y="8469"/>
                    <a:pt x="72216" y="16661"/>
                    <a:pt x="58392" y="33045"/>
                  </a:cubicBezTo>
                  <a:cubicBezTo>
                    <a:pt x="56600" y="35349"/>
                    <a:pt x="54936" y="37653"/>
                    <a:pt x="53400" y="39957"/>
                  </a:cubicBezTo>
                  <a:cubicBezTo>
                    <a:pt x="52376" y="41237"/>
                    <a:pt x="51481" y="42517"/>
                    <a:pt x="50713" y="43797"/>
                  </a:cubicBezTo>
                  <a:cubicBezTo>
                    <a:pt x="41497" y="58645"/>
                    <a:pt x="34713" y="79380"/>
                    <a:pt x="30361" y="106004"/>
                  </a:cubicBezTo>
                  <a:cubicBezTo>
                    <a:pt x="29081" y="113171"/>
                    <a:pt x="28441" y="119059"/>
                    <a:pt x="28441" y="123667"/>
                  </a:cubicBezTo>
                  <a:cubicBezTo>
                    <a:pt x="28441" y="144915"/>
                    <a:pt x="35865" y="158227"/>
                    <a:pt x="50713" y="163602"/>
                  </a:cubicBezTo>
                  <a:cubicBezTo>
                    <a:pt x="54296" y="164882"/>
                    <a:pt x="58008" y="165522"/>
                    <a:pt x="61848" y="165522"/>
                  </a:cubicBezTo>
                  <a:close/>
                </a:path>
              </a:pathLst>
            </a:custGeom>
            <a:solidFill>
              <a:schemeClr val="bg1"/>
            </a:solidFill>
            <a:ln w="383773" cap="flat">
              <a:noFill/>
              <a:prstDash val="solid"/>
              <a:miter/>
            </a:ln>
          </p:spPr>
          <p:txBody>
            <a:bodyPr rtlCol="0" anchor="ctr"/>
            <a:lstStyle/>
            <a:p>
              <a:endParaRPr lang="ja-JP" altLang="en-US"/>
            </a:p>
          </p:txBody>
        </p:sp>
      </p:grpSp>
      <p:sp>
        <p:nvSpPr>
          <p:cNvPr id="50" name="テキスト ボックス 49">
            <a:extLst>
              <a:ext uri="{FF2B5EF4-FFF2-40B4-BE49-F238E27FC236}">
                <a16:creationId xmlns:a16="http://schemas.microsoft.com/office/drawing/2014/main" id="{6BDBA5CC-BF41-AACC-0194-8F087E9D0E11}"/>
              </a:ext>
            </a:extLst>
          </p:cNvPr>
          <p:cNvSpPr txBox="1"/>
          <p:nvPr/>
        </p:nvSpPr>
        <p:spPr>
          <a:xfrm>
            <a:off x="7203115" y="4189023"/>
            <a:ext cx="1569660" cy="646331"/>
          </a:xfrm>
          <a:prstGeom prst="rect">
            <a:avLst/>
          </a:prstGeom>
          <a:noFill/>
        </p:spPr>
        <p:txBody>
          <a:bodyPr wrap="none" rtlCol="0">
            <a:spAutoFit/>
          </a:bodyPr>
          <a:lstStyle/>
          <a:p>
            <a:pPr algn="ctr"/>
            <a:r>
              <a:rPr kumimoji="1" lang="ja-JP" altLang="en-US">
                <a:solidFill>
                  <a:schemeClr val="bg1"/>
                </a:solidFill>
              </a:rPr>
              <a:t>最終的に</a:t>
            </a:r>
            <a:endParaRPr kumimoji="1" lang="en-US" altLang="ja-JP">
              <a:solidFill>
                <a:schemeClr val="bg1"/>
              </a:solidFill>
            </a:endParaRPr>
          </a:p>
          <a:p>
            <a:pPr algn="ctr"/>
            <a:r>
              <a:rPr kumimoji="1" lang="ja-JP" altLang="en-US">
                <a:solidFill>
                  <a:schemeClr val="bg1"/>
                </a:solidFill>
              </a:rPr>
              <a:t>画面に出す色</a:t>
            </a:r>
          </a:p>
        </p:txBody>
      </p:sp>
      <p:pic>
        <p:nvPicPr>
          <p:cNvPr id="6" name="図 5">
            <a:extLst>
              <a:ext uri="{FF2B5EF4-FFF2-40B4-BE49-F238E27FC236}">
                <a16:creationId xmlns:a16="http://schemas.microsoft.com/office/drawing/2014/main" id="{822D212E-A44C-6474-06B0-1FC3610C01F2}"/>
              </a:ext>
            </a:extLst>
          </p:cNvPr>
          <p:cNvPicPr>
            <a:picLocks noChangeAspect="1"/>
          </p:cNvPicPr>
          <p:nvPr/>
        </p:nvPicPr>
        <p:blipFill>
          <a:blip r:embed="rId4"/>
          <a:stretch>
            <a:fillRect/>
          </a:stretch>
        </p:blipFill>
        <p:spPr>
          <a:xfrm>
            <a:off x="6860586" y="2351783"/>
            <a:ext cx="2218819" cy="1210265"/>
          </a:xfrm>
          <a:prstGeom prst="rect">
            <a:avLst/>
          </a:prstGeom>
        </p:spPr>
      </p:pic>
      <p:pic>
        <p:nvPicPr>
          <p:cNvPr id="35" name="図 34">
            <a:extLst>
              <a:ext uri="{FF2B5EF4-FFF2-40B4-BE49-F238E27FC236}">
                <a16:creationId xmlns:a16="http://schemas.microsoft.com/office/drawing/2014/main" id="{37CA354F-292D-CE69-9614-785AC55F7D25}"/>
              </a:ext>
            </a:extLst>
          </p:cNvPr>
          <p:cNvPicPr>
            <a:picLocks noChangeAspect="1"/>
          </p:cNvPicPr>
          <p:nvPr/>
        </p:nvPicPr>
        <p:blipFill>
          <a:blip r:embed="rId5"/>
          <a:stretch>
            <a:fillRect/>
          </a:stretch>
        </p:blipFill>
        <p:spPr>
          <a:xfrm>
            <a:off x="4530153" y="2371602"/>
            <a:ext cx="2235364" cy="1219289"/>
          </a:xfrm>
          <a:prstGeom prst="rect">
            <a:avLst/>
          </a:prstGeom>
        </p:spPr>
      </p:pic>
      <p:pic>
        <p:nvPicPr>
          <p:cNvPr id="36" name="図 35">
            <a:extLst>
              <a:ext uri="{FF2B5EF4-FFF2-40B4-BE49-F238E27FC236}">
                <a16:creationId xmlns:a16="http://schemas.microsoft.com/office/drawing/2014/main" id="{A75DB281-5103-AB32-846D-36F0A34D16CB}"/>
              </a:ext>
            </a:extLst>
          </p:cNvPr>
          <p:cNvPicPr>
            <a:picLocks noChangeAspect="1"/>
          </p:cNvPicPr>
          <p:nvPr/>
        </p:nvPicPr>
        <p:blipFill>
          <a:blip r:embed="rId6"/>
          <a:stretch>
            <a:fillRect/>
          </a:stretch>
        </p:blipFill>
        <p:spPr>
          <a:xfrm>
            <a:off x="2210805" y="2374728"/>
            <a:ext cx="2235364" cy="1219290"/>
          </a:xfrm>
          <a:prstGeom prst="rect">
            <a:avLst/>
          </a:prstGeom>
        </p:spPr>
      </p:pic>
    </p:spTree>
    <p:extLst>
      <p:ext uri="{BB962C8B-B14F-4D97-AF65-F5344CB8AC3E}">
        <p14:creationId xmlns:p14="http://schemas.microsoft.com/office/powerpoint/2010/main" val="2075001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FC9BFA-C85B-8C22-65F8-4754E5BC13B5}"/>
              </a:ext>
            </a:extLst>
          </p:cNvPr>
          <p:cNvSpPr>
            <a:spLocks noGrp="1"/>
          </p:cNvSpPr>
          <p:nvPr>
            <p:ph type="title"/>
          </p:nvPr>
        </p:nvSpPr>
        <p:spPr/>
        <p:txBody>
          <a:bodyPr>
            <a:normAutofit/>
          </a:bodyPr>
          <a:lstStyle/>
          <a:p>
            <a:r>
              <a:rPr kumimoji="1" lang="ja-JP" altLang="en-US" dirty="0"/>
              <a:t>フィルタをかけた反射光を加算</a:t>
            </a:r>
          </a:p>
        </p:txBody>
      </p:sp>
      <p:sp>
        <p:nvSpPr>
          <p:cNvPr id="3" name="コンテンツ プレースホルダー 2">
            <a:extLst>
              <a:ext uri="{FF2B5EF4-FFF2-40B4-BE49-F238E27FC236}">
                <a16:creationId xmlns:a16="http://schemas.microsoft.com/office/drawing/2014/main" id="{1AE0DD06-C8CC-98BE-C4F2-8CEBBD8B2B8F}"/>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02441F9E-BA4D-F0B6-111A-F2C05E61A941}"/>
              </a:ext>
            </a:extLst>
          </p:cNvPr>
          <p:cNvPicPr>
            <a:picLocks noChangeAspect="1"/>
          </p:cNvPicPr>
          <p:nvPr/>
        </p:nvPicPr>
        <p:blipFill>
          <a:blip r:embed="rId3"/>
          <a:stretch>
            <a:fillRect/>
          </a:stretch>
        </p:blipFill>
        <p:spPr>
          <a:xfrm>
            <a:off x="457200" y="766608"/>
            <a:ext cx="7408506" cy="4041004"/>
          </a:xfrm>
          <a:prstGeom prst="rect">
            <a:avLst/>
          </a:prstGeom>
        </p:spPr>
      </p:pic>
    </p:spTree>
    <p:extLst>
      <p:ext uri="{BB962C8B-B14F-4D97-AF65-F5344CB8AC3E}">
        <p14:creationId xmlns:p14="http://schemas.microsoft.com/office/powerpoint/2010/main" val="2831625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3F3436-1705-90E5-D849-6CFDBBC00521}"/>
              </a:ext>
            </a:extLst>
          </p:cNvPr>
          <p:cNvSpPr>
            <a:spLocks noGrp="1"/>
          </p:cNvSpPr>
          <p:nvPr>
            <p:ph type="title"/>
          </p:nvPr>
        </p:nvSpPr>
        <p:spPr/>
        <p:txBody>
          <a:bodyPr>
            <a:normAutofit fontScale="90000"/>
          </a:bodyPr>
          <a:lstStyle/>
          <a:p>
            <a:r>
              <a:rPr lang="ja-JP" altLang="en-US"/>
              <a:t>まとめ</a:t>
            </a:r>
            <a:r>
              <a:rPr kumimoji="1" lang="ja-JP" altLang="en-US"/>
              <a:t>　</a:t>
            </a:r>
            <a:r>
              <a:rPr kumimoji="1" lang="ja-JP" altLang="en-US" dirty="0"/>
              <a:t>リアルタイムレイトレーシング＋ペイント風</a:t>
            </a:r>
          </a:p>
        </p:txBody>
      </p:sp>
      <p:sp>
        <p:nvSpPr>
          <p:cNvPr id="3" name="コンテンツ プレースホルダー 2">
            <a:extLst>
              <a:ext uri="{FF2B5EF4-FFF2-40B4-BE49-F238E27FC236}">
                <a16:creationId xmlns:a16="http://schemas.microsoft.com/office/drawing/2014/main" id="{BBABA85C-F8D6-1845-52DB-4F0B3E8043F7}"/>
              </a:ext>
            </a:extLst>
          </p:cNvPr>
          <p:cNvSpPr>
            <a:spLocks noGrp="1"/>
          </p:cNvSpPr>
          <p:nvPr>
            <p:ph idx="1"/>
          </p:nvPr>
        </p:nvSpPr>
        <p:spPr/>
        <p:txBody>
          <a:bodyPr/>
          <a:lstStyle/>
          <a:p>
            <a:r>
              <a:rPr kumimoji="1" lang="ja-JP" altLang="en-US" dirty="0"/>
              <a:t>リアルタイムレイトレーシングでとれるノイジーな結果を有効</a:t>
            </a:r>
            <a:r>
              <a:rPr kumimoji="1" lang="ja-JP" altLang="en-US"/>
              <a:t>活用する</a:t>
            </a:r>
            <a:endParaRPr kumimoji="1" lang="en-US" altLang="ja-JP"/>
          </a:p>
          <a:p>
            <a:r>
              <a:rPr lang="ja-JP" altLang="en-US"/>
              <a:t>サンプル数は少ないので計算負荷が低い</a:t>
            </a:r>
            <a:endParaRPr kumimoji="1" lang="en-US" altLang="ja-JP" dirty="0"/>
          </a:p>
          <a:p>
            <a:r>
              <a:rPr lang="ja-JP" altLang="en-US" dirty="0"/>
              <a:t>デノイズして滑らかにするのではなく</a:t>
            </a:r>
            <a:endParaRPr lang="en-US" altLang="ja-JP" dirty="0"/>
          </a:p>
          <a:p>
            <a:r>
              <a:rPr kumimoji="1" lang="ja-JP" altLang="en-US" dirty="0"/>
              <a:t>ペイント風フィルターをかけて荒々しい筆致</a:t>
            </a:r>
            <a:r>
              <a:rPr kumimoji="1" lang="ja-JP" altLang="en-US"/>
              <a:t>を模す</a:t>
            </a:r>
            <a:endParaRPr kumimoji="1" lang="en-US" altLang="ja-JP" dirty="0"/>
          </a:p>
        </p:txBody>
      </p:sp>
    </p:spTree>
    <p:extLst>
      <p:ext uri="{BB962C8B-B14F-4D97-AF65-F5344CB8AC3E}">
        <p14:creationId xmlns:p14="http://schemas.microsoft.com/office/powerpoint/2010/main" val="3685065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C847E-8D8D-DCC7-5E3E-D58E58CA1BD0}"/>
              </a:ext>
            </a:extLst>
          </p:cNvPr>
          <p:cNvSpPr>
            <a:spLocks noGrp="1"/>
          </p:cNvSpPr>
          <p:nvPr>
            <p:ph type="title"/>
          </p:nvPr>
        </p:nvSpPr>
        <p:spPr/>
        <p:txBody>
          <a:bodyPr>
            <a:normAutofit fontScale="90000"/>
          </a:bodyPr>
          <a:lstStyle/>
          <a:p>
            <a:r>
              <a:rPr kumimoji="1" lang="ja-JP" altLang="en-US"/>
              <a:t>余談：向いて</a:t>
            </a:r>
            <a:r>
              <a:rPr kumimoji="1" lang="ja-JP" altLang="en-US" dirty="0"/>
              <a:t>いないフィルタ</a:t>
            </a:r>
            <a:r>
              <a:rPr kumimoji="1" lang="ja-JP" altLang="en-US"/>
              <a:t>もある　</a:t>
            </a:r>
            <a:r>
              <a:rPr kumimoji="1" lang="en-US" altLang="ja-JP"/>
              <a:t>SNN</a:t>
            </a:r>
            <a:r>
              <a:rPr kumimoji="1" lang="ja-JP" altLang="en-US"/>
              <a:t>フィルター</a:t>
            </a:r>
            <a:endParaRPr kumimoji="1" lang="ja-JP" altLang="en-US" dirty="0"/>
          </a:p>
        </p:txBody>
      </p:sp>
      <p:pic>
        <p:nvPicPr>
          <p:cNvPr id="5" name="コンテンツ プレースホルダー 4" descr="屋内, 草, 座る, テーブル が含まれている画像&#10;&#10;AI によって生成されたコンテンツは間違っている可能性があります。">
            <a:extLst>
              <a:ext uri="{FF2B5EF4-FFF2-40B4-BE49-F238E27FC236}">
                <a16:creationId xmlns:a16="http://schemas.microsoft.com/office/drawing/2014/main" id="{F14107F7-C853-0DCC-DAFB-1548F6F430E6}"/>
              </a:ext>
            </a:extLst>
          </p:cNvPr>
          <p:cNvPicPr>
            <a:picLocks noGrp="1" noChangeAspect="1"/>
          </p:cNvPicPr>
          <p:nvPr>
            <p:ph idx="1"/>
          </p:nvPr>
        </p:nvPicPr>
        <p:blipFill>
          <a:blip r:embed="rId3"/>
          <a:stretch>
            <a:fillRect/>
          </a:stretch>
        </p:blipFill>
        <p:spPr>
          <a:xfrm>
            <a:off x="1828800" y="947737"/>
            <a:ext cx="4953000" cy="3248025"/>
          </a:xfrm>
        </p:spPr>
      </p:pic>
      <p:sp>
        <p:nvSpPr>
          <p:cNvPr id="6" name="テキスト ボックス 5">
            <a:extLst>
              <a:ext uri="{FF2B5EF4-FFF2-40B4-BE49-F238E27FC236}">
                <a16:creationId xmlns:a16="http://schemas.microsoft.com/office/drawing/2014/main" id="{5DFA087B-E8BF-D3ED-C060-A31410DD35CA}"/>
              </a:ext>
            </a:extLst>
          </p:cNvPr>
          <p:cNvSpPr txBox="1"/>
          <p:nvPr/>
        </p:nvSpPr>
        <p:spPr>
          <a:xfrm>
            <a:off x="771523" y="4157083"/>
            <a:ext cx="7924801" cy="646331"/>
          </a:xfrm>
          <a:prstGeom prst="rect">
            <a:avLst/>
          </a:prstGeom>
          <a:noFill/>
        </p:spPr>
        <p:txBody>
          <a:bodyPr wrap="square" rtlCol="0">
            <a:spAutoFit/>
          </a:bodyPr>
          <a:lstStyle/>
          <a:p>
            <a:r>
              <a:rPr kumimoji="1" lang="ja-JP" altLang="en-US" dirty="0">
                <a:solidFill>
                  <a:schemeClr val="bg1">
                    <a:lumMod val="90000"/>
                  </a:schemeClr>
                </a:solidFill>
              </a:rPr>
              <a:t>フィルタサイズを大きくしても粒が消えない！</a:t>
            </a:r>
            <a:endParaRPr kumimoji="1" lang="en-US" altLang="ja-JP" dirty="0">
              <a:solidFill>
                <a:schemeClr val="bg1">
                  <a:lumMod val="90000"/>
                </a:schemeClr>
              </a:solidFill>
            </a:endParaRPr>
          </a:p>
          <a:p>
            <a:r>
              <a:rPr kumimoji="1" lang="ja-JP" altLang="en-US" dirty="0">
                <a:solidFill>
                  <a:schemeClr val="bg1">
                    <a:lumMod val="90000"/>
                  </a:schemeClr>
                </a:solidFill>
              </a:rPr>
              <a:t>→逆にハッチングなど目立たせたいものがある場合には有効かもしれない</a:t>
            </a:r>
          </a:p>
        </p:txBody>
      </p:sp>
    </p:spTree>
    <p:extLst>
      <p:ext uri="{BB962C8B-B14F-4D97-AF65-F5344CB8AC3E}">
        <p14:creationId xmlns:p14="http://schemas.microsoft.com/office/powerpoint/2010/main" val="963523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字幕 4">
            <a:extLst>
              <a:ext uri="{FF2B5EF4-FFF2-40B4-BE49-F238E27FC236}">
                <a16:creationId xmlns:a16="http://schemas.microsoft.com/office/drawing/2014/main" id="{A648F204-7E25-6B5B-D73C-940C65C31AA1}"/>
              </a:ext>
            </a:extLst>
          </p:cNvPr>
          <p:cNvSpPr>
            <a:spLocks noGrp="1"/>
          </p:cNvSpPr>
          <p:nvPr>
            <p:ph type="subTitle" idx="1"/>
          </p:nvPr>
        </p:nvSpPr>
        <p:spPr/>
        <p:txBody>
          <a:bodyPr>
            <a:normAutofit fontScale="92500" lnSpcReduction="20000"/>
          </a:bodyPr>
          <a:lstStyle/>
          <a:p>
            <a:endParaRPr lang="ja-JP" altLang="en-US"/>
          </a:p>
        </p:txBody>
      </p:sp>
      <p:sp>
        <p:nvSpPr>
          <p:cNvPr id="4" name="タイトル 3">
            <a:extLst>
              <a:ext uri="{FF2B5EF4-FFF2-40B4-BE49-F238E27FC236}">
                <a16:creationId xmlns:a16="http://schemas.microsoft.com/office/drawing/2014/main" id="{8509ACDE-5E16-A829-A049-96DD26F273D1}"/>
              </a:ext>
            </a:extLst>
          </p:cNvPr>
          <p:cNvSpPr>
            <a:spLocks noGrp="1"/>
          </p:cNvSpPr>
          <p:nvPr>
            <p:ph type="ctrTitle"/>
          </p:nvPr>
        </p:nvSpPr>
        <p:spPr/>
        <p:txBody>
          <a:bodyPr/>
          <a:lstStyle/>
          <a:p>
            <a:r>
              <a:rPr lang="ja-JP" altLang="en-US" dirty="0"/>
              <a:t>レイトレーシング</a:t>
            </a:r>
            <a:r>
              <a:rPr lang="en-US" altLang="ja-JP" dirty="0"/>
              <a:t>+</a:t>
            </a:r>
            <a:r>
              <a:rPr lang="ja-JP" altLang="en-US" dirty="0"/>
              <a:t>ハッチング</a:t>
            </a:r>
          </a:p>
        </p:txBody>
      </p:sp>
      <p:sp>
        <p:nvSpPr>
          <p:cNvPr id="6" name="コンテンツ プレースホルダー 5">
            <a:extLst>
              <a:ext uri="{FF2B5EF4-FFF2-40B4-BE49-F238E27FC236}">
                <a16:creationId xmlns:a16="http://schemas.microsoft.com/office/drawing/2014/main" id="{2A227549-3D9B-A82B-2949-C0CC503D9B9C}"/>
              </a:ext>
            </a:extLst>
          </p:cNvPr>
          <p:cNvSpPr>
            <a:spLocks noGrp="1"/>
          </p:cNvSpPr>
          <p:nvPr>
            <p:ph sz="quarter" idx="10"/>
          </p:nvPr>
        </p:nvSpPr>
        <p:spPr/>
        <p:txBody>
          <a:bodyPr/>
          <a:lstStyle/>
          <a:p>
            <a:endParaRPr lang="ja-JP" altLang="en-US"/>
          </a:p>
        </p:txBody>
      </p:sp>
      <p:sp>
        <p:nvSpPr>
          <p:cNvPr id="7" name="コンテンツ プレースホルダー 6">
            <a:extLst>
              <a:ext uri="{FF2B5EF4-FFF2-40B4-BE49-F238E27FC236}">
                <a16:creationId xmlns:a16="http://schemas.microsoft.com/office/drawing/2014/main" id="{C777238A-4752-0ABD-C6FC-78EC5457D0B1}"/>
              </a:ext>
            </a:extLst>
          </p:cNvPr>
          <p:cNvSpPr>
            <a:spLocks noGrp="1"/>
          </p:cNvSpPr>
          <p:nvPr>
            <p:ph sz="quarter" idx="11"/>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297A1B0B-6FC4-D0C0-49F4-0576128320A9}"/>
              </a:ext>
            </a:extLst>
          </p:cNvPr>
          <p:cNvSpPr>
            <a:spLocks noGrp="1"/>
          </p:cNvSpPr>
          <p:nvPr>
            <p:ph sz="quarter" idx="12"/>
          </p:nvPr>
        </p:nvSpPr>
        <p:spPr/>
        <p:txBody>
          <a:bodyPr/>
          <a:lstStyle/>
          <a:p>
            <a:endParaRPr lang="ja-JP" altLang="en-US"/>
          </a:p>
        </p:txBody>
      </p:sp>
    </p:spTree>
    <p:extLst>
      <p:ext uri="{BB962C8B-B14F-4D97-AF65-F5344CB8AC3E}">
        <p14:creationId xmlns:p14="http://schemas.microsoft.com/office/powerpoint/2010/main" val="3375844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B8B33C34-9ABE-61AC-74BC-24465E6D8935}"/>
              </a:ext>
            </a:extLst>
          </p:cNvPr>
          <p:cNvSpPr>
            <a:spLocks noGrp="1"/>
          </p:cNvSpPr>
          <p:nvPr>
            <p:ph type="title"/>
          </p:nvPr>
        </p:nvSpPr>
        <p:spPr/>
        <p:txBody>
          <a:bodyPr/>
          <a:lstStyle/>
          <a:p>
            <a:r>
              <a:rPr lang="ja-JP" altLang="en-US"/>
              <a:t>レイトレーシング＋ハッチング</a:t>
            </a:r>
          </a:p>
        </p:txBody>
      </p:sp>
      <p:pic>
        <p:nvPicPr>
          <p:cNvPr id="3" name="CEDEC2025_RaytracingHatching">
            <a:hlinkClick r:id="" action="ppaction://media"/>
            <a:extLst>
              <a:ext uri="{FF2B5EF4-FFF2-40B4-BE49-F238E27FC236}">
                <a16:creationId xmlns:a16="http://schemas.microsoft.com/office/drawing/2014/main" id="{6230DF5D-E430-40E0-D15A-A7C7FD2C347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96950" y="785813"/>
            <a:ext cx="7148513" cy="4021137"/>
          </a:xfrm>
        </p:spPr>
      </p:pic>
    </p:spTree>
    <p:extLst>
      <p:ext uri="{BB962C8B-B14F-4D97-AF65-F5344CB8AC3E}">
        <p14:creationId xmlns:p14="http://schemas.microsoft.com/office/powerpoint/2010/main" val="312851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E672F3-1058-94CA-70AC-6090C6AFB58F}"/>
              </a:ext>
            </a:extLst>
          </p:cNvPr>
          <p:cNvSpPr>
            <a:spLocks noGrp="1"/>
          </p:cNvSpPr>
          <p:nvPr>
            <p:ph type="title"/>
          </p:nvPr>
        </p:nvSpPr>
        <p:spPr/>
        <p:txBody>
          <a:bodyPr/>
          <a:lstStyle/>
          <a:p>
            <a:r>
              <a:rPr kumimoji="1" lang="en-US" altLang="ja-JP"/>
              <a:t>Ambient Occlusion</a:t>
            </a:r>
            <a:r>
              <a:rPr kumimoji="1" lang="ja-JP" altLang="en-US"/>
              <a:t>とは？</a:t>
            </a:r>
          </a:p>
        </p:txBody>
      </p:sp>
      <p:sp>
        <p:nvSpPr>
          <p:cNvPr id="195" name="コンテンツ プレースホルダー 194">
            <a:extLst>
              <a:ext uri="{FF2B5EF4-FFF2-40B4-BE49-F238E27FC236}">
                <a16:creationId xmlns:a16="http://schemas.microsoft.com/office/drawing/2014/main" id="{2DD24B02-492F-67CE-E8F7-E33E8946EA6A}"/>
              </a:ext>
            </a:extLst>
          </p:cNvPr>
          <p:cNvSpPr txBox="1">
            <a:spLocks noGrp="1"/>
          </p:cNvSpPr>
          <p:nvPr>
            <p:ph idx="1"/>
          </p:nvPr>
        </p:nvSpPr>
        <p:spPr>
          <a:xfrm>
            <a:off x="457200" y="785813"/>
            <a:ext cx="5061001" cy="1308050"/>
          </a:xfrm>
          <a:prstGeom prst="rect">
            <a:avLst/>
          </a:prstGeom>
          <a:noFill/>
        </p:spPr>
        <p:txBody>
          <a:bodyPr wrap="none" rtlCol="0">
            <a:spAutoFit/>
          </a:bodyPr>
          <a:lstStyle/>
          <a:p>
            <a:r>
              <a:rPr kumimoji="1" lang="ja-JP" altLang="en-US"/>
              <a:t>環境遮蔽</a:t>
            </a:r>
            <a:endParaRPr kumimoji="1" lang="en-US" altLang="ja-JP"/>
          </a:p>
          <a:p>
            <a:r>
              <a:rPr kumimoji="1" lang="ja-JP" altLang="en-US"/>
              <a:t>どこからも光が当たりづらい暗いところ</a:t>
            </a:r>
            <a:endParaRPr kumimoji="1" lang="en-US" altLang="ja-JP"/>
          </a:p>
          <a:p>
            <a:r>
              <a:rPr lang="ja-JP" altLang="en-US"/>
              <a:t>光の方向には依存しない</a:t>
            </a:r>
            <a:endParaRPr kumimoji="1" lang="ja-JP" altLang="en-US"/>
          </a:p>
        </p:txBody>
      </p:sp>
      <p:pic>
        <p:nvPicPr>
          <p:cNvPr id="4" name="図 3" descr="写真, 屋内, 座る, テーブル が含まれている画像&#10;&#10;AI によって生成されたコンテンツは間違っている可能性があります。">
            <a:extLst>
              <a:ext uri="{FF2B5EF4-FFF2-40B4-BE49-F238E27FC236}">
                <a16:creationId xmlns:a16="http://schemas.microsoft.com/office/drawing/2014/main" id="{31E14FF9-56B9-0529-90B0-3157068E69D1}"/>
              </a:ext>
            </a:extLst>
          </p:cNvPr>
          <p:cNvPicPr>
            <a:picLocks noChangeAspect="1"/>
          </p:cNvPicPr>
          <p:nvPr/>
        </p:nvPicPr>
        <p:blipFill>
          <a:blip r:embed="rId3"/>
          <a:srcRect t="585"/>
          <a:stretch/>
        </p:blipFill>
        <p:spPr>
          <a:xfrm>
            <a:off x="1465538" y="2093863"/>
            <a:ext cx="2403020" cy="2403021"/>
          </a:xfrm>
          <a:prstGeom prst="rect">
            <a:avLst/>
          </a:prstGeom>
        </p:spPr>
      </p:pic>
      <p:pic>
        <p:nvPicPr>
          <p:cNvPr id="6" name="図 5" descr="水, 消火栓 が含まれている画像&#10;&#10;AI によって生成されたコンテンツは間違っている可能性があります。">
            <a:extLst>
              <a:ext uri="{FF2B5EF4-FFF2-40B4-BE49-F238E27FC236}">
                <a16:creationId xmlns:a16="http://schemas.microsoft.com/office/drawing/2014/main" id="{9D9F0810-A03D-D056-D453-0117D81E107D}"/>
              </a:ext>
            </a:extLst>
          </p:cNvPr>
          <p:cNvPicPr>
            <a:picLocks noChangeAspect="1"/>
          </p:cNvPicPr>
          <p:nvPr/>
        </p:nvPicPr>
        <p:blipFill>
          <a:blip r:embed="rId4"/>
          <a:stretch>
            <a:fillRect/>
          </a:stretch>
        </p:blipFill>
        <p:spPr>
          <a:xfrm>
            <a:off x="5053120" y="2093863"/>
            <a:ext cx="2403021" cy="2403021"/>
          </a:xfrm>
          <a:prstGeom prst="rect">
            <a:avLst/>
          </a:prstGeom>
        </p:spPr>
      </p:pic>
      <p:sp>
        <p:nvSpPr>
          <p:cNvPr id="7" name="テキスト ボックス 6">
            <a:extLst>
              <a:ext uri="{FF2B5EF4-FFF2-40B4-BE49-F238E27FC236}">
                <a16:creationId xmlns:a16="http://schemas.microsoft.com/office/drawing/2014/main" id="{8DC17234-C24E-963F-5345-D570B7031B19}"/>
              </a:ext>
            </a:extLst>
          </p:cNvPr>
          <p:cNvSpPr txBox="1"/>
          <p:nvPr/>
        </p:nvSpPr>
        <p:spPr>
          <a:xfrm>
            <a:off x="2027289" y="4478596"/>
            <a:ext cx="1279517" cy="369332"/>
          </a:xfrm>
          <a:prstGeom prst="rect">
            <a:avLst/>
          </a:prstGeom>
          <a:noFill/>
        </p:spPr>
        <p:txBody>
          <a:bodyPr wrap="none" rtlCol="0">
            <a:spAutoFit/>
          </a:bodyPr>
          <a:lstStyle/>
          <a:p>
            <a:r>
              <a:rPr kumimoji="1" lang="en-US" altLang="ja-JP">
                <a:solidFill>
                  <a:schemeClr val="bg1">
                    <a:lumMod val="90000"/>
                  </a:schemeClr>
                </a:solidFill>
              </a:rPr>
              <a:t>geometry</a:t>
            </a:r>
            <a:endParaRPr kumimoji="1" lang="ja-JP" altLang="en-US">
              <a:solidFill>
                <a:schemeClr val="bg1">
                  <a:lumMod val="90000"/>
                </a:schemeClr>
              </a:solidFill>
            </a:endParaRPr>
          </a:p>
        </p:txBody>
      </p:sp>
      <p:sp>
        <p:nvSpPr>
          <p:cNvPr id="8" name="テキスト ボックス 7">
            <a:extLst>
              <a:ext uri="{FF2B5EF4-FFF2-40B4-BE49-F238E27FC236}">
                <a16:creationId xmlns:a16="http://schemas.microsoft.com/office/drawing/2014/main" id="{AFCC3F38-B372-7BDE-5573-951811952565}"/>
              </a:ext>
            </a:extLst>
          </p:cNvPr>
          <p:cNvSpPr txBox="1"/>
          <p:nvPr/>
        </p:nvSpPr>
        <p:spPr>
          <a:xfrm>
            <a:off x="5195586" y="4496884"/>
            <a:ext cx="2260555" cy="369332"/>
          </a:xfrm>
          <a:prstGeom prst="rect">
            <a:avLst/>
          </a:prstGeom>
          <a:noFill/>
        </p:spPr>
        <p:txBody>
          <a:bodyPr wrap="none" rtlCol="0">
            <a:spAutoFit/>
          </a:bodyPr>
          <a:lstStyle/>
          <a:p>
            <a:r>
              <a:rPr kumimoji="1" lang="en-US" altLang="ja-JP">
                <a:solidFill>
                  <a:schemeClr val="bg1">
                    <a:lumMod val="90000"/>
                  </a:schemeClr>
                </a:solidFill>
              </a:rPr>
              <a:t>ambient occlusion</a:t>
            </a:r>
          </a:p>
        </p:txBody>
      </p:sp>
      <p:cxnSp>
        <p:nvCxnSpPr>
          <p:cNvPr id="11" name="直線矢印コネクタ 10">
            <a:extLst>
              <a:ext uri="{FF2B5EF4-FFF2-40B4-BE49-F238E27FC236}">
                <a16:creationId xmlns:a16="http://schemas.microsoft.com/office/drawing/2014/main" id="{DDE89018-4294-739B-8700-AF25702945FF}"/>
              </a:ext>
            </a:extLst>
          </p:cNvPr>
          <p:cNvCxnSpPr>
            <a:cxnSpLocks/>
          </p:cNvCxnSpPr>
          <p:nvPr/>
        </p:nvCxnSpPr>
        <p:spPr>
          <a:xfrm flipH="1">
            <a:off x="6739128" y="2885932"/>
            <a:ext cx="457200" cy="369332"/>
          </a:xfrm>
          <a:prstGeom prst="straightConnector1">
            <a:avLst/>
          </a:prstGeom>
          <a:ln w="762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F84FFF24-0C2D-287B-21CE-21C79B0F8275}"/>
              </a:ext>
            </a:extLst>
          </p:cNvPr>
          <p:cNvCxnSpPr>
            <a:cxnSpLocks/>
          </p:cNvCxnSpPr>
          <p:nvPr/>
        </p:nvCxnSpPr>
        <p:spPr>
          <a:xfrm>
            <a:off x="5359445" y="2562767"/>
            <a:ext cx="558802" cy="537650"/>
          </a:xfrm>
          <a:prstGeom prst="straightConnector1">
            <a:avLst/>
          </a:prstGeom>
          <a:ln w="762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F8FB7A31-CCF1-C752-F808-80F78461E0B8}"/>
              </a:ext>
            </a:extLst>
          </p:cNvPr>
          <p:cNvCxnSpPr>
            <a:cxnSpLocks/>
          </p:cNvCxnSpPr>
          <p:nvPr/>
        </p:nvCxnSpPr>
        <p:spPr>
          <a:xfrm flipV="1">
            <a:off x="5276088" y="3988256"/>
            <a:ext cx="683954" cy="314717"/>
          </a:xfrm>
          <a:prstGeom prst="straightConnector1">
            <a:avLst/>
          </a:prstGeom>
          <a:ln w="762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0730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テキスト ボックス 146">
            <a:extLst>
              <a:ext uri="{FF2B5EF4-FFF2-40B4-BE49-F238E27FC236}">
                <a16:creationId xmlns:a16="http://schemas.microsoft.com/office/drawing/2014/main" id="{CCEBB58E-D1FA-191E-E066-8D713BE00928}"/>
              </a:ext>
            </a:extLst>
          </p:cNvPr>
          <p:cNvSpPr txBox="1"/>
          <p:nvPr/>
        </p:nvSpPr>
        <p:spPr>
          <a:xfrm>
            <a:off x="2745708" y="4261236"/>
            <a:ext cx="1946367" cy="369332"/>
          </a:xfrm>
          <a:prstGeom prst="rect">
            <a:avLst/>
          </a:prstGeom>
          <a:noFill/>
        </p:spPr>
        <p:txBody>
          <a:bodyPr wrap="none" rtlCol="0">
            <a:spAutoFit/>
          </a:bodyPr>
          <a:lstStyle/>
          <a:p>
            <a:r>
              <a:rPr kumimoji="1" lang="en-US" altLang="ja-JP">
                <a:solidFill>
                  <a:schemeClr val="bg1">
                    <a:lumMod val="90000"/>
                  </a:schemeClr>
                </a:solidFill>
              </a:rPr>
              <a:t>Closest hit point</a:t>
            </a:r>
            <a:endParaRPr kumimoji="1" lang="ja-JP" altLang="en-US">
              <a:solidFill>
                <a:schemeClr val="bg1">
                  <a:lumMod val="90000"/>
                </a:schemeClr>
              </a:solidFill>
            </a:endParaRPr>
          </a:p>
        </p:txBody>
      </p:sp>
      <p:sp>
        <p:nvSpPr>
          <p:cNvPr id="193" name="テキスト ボックス 192">
            <a:extLst>
              <a:ext uri="{FF2B5EF4-FFF2-40B4-BE49-F238E27FC236}">
                <a16:creationId xmlns:a16="http://schemas.microsoft.com/office/drawing/2014/main" id="{9B7CE216-1FB5-DB6F-7FEA-F0D2B29C778B}"/>
              </a:ext>
            </a:extLst>
          </p:cNvPr>
          <p:cNvSpPr txBox="1"/>
          <p:nvPr/>
        </p:nvSpPr>
        <p:spPr>
          <a:xfrm>
            <a:off x="274754" y="1114736"/>
            <a:ext cx="6417141" cy="646331"/>
          </a:xfrm>
          <a:prstGeom prst="rect">
            <a:avLst/>
          </a:prstGeom>
          <a:noFill/>
        </p:spPr>
        <p:txBody>
          <a:bodyPr wrap="none" rtlCol="0">
            <a:spAutoFit/>
          </a:bodyPr>
          <a:lstStyle/>
          <a:p>
            <a:r>
              <a:rPr lang="ja-JP" altLang="en-US">
                <a:solidFill>
                  <a:schemeClr val="bg1">
                    <a:lumMod val="90000"/>
                  </a:schemeClr>
                </a:solidFill>
              </a:rPr>
              <a:t>法線を天頂とした半球上に</a:t>
            </a:r>
            <a:endParaRPr lang="en-US" altLang="ja-JP">
              <a:solidFill>
                <a:schemeClr val="bg1">
                  <a:lumMod val="90000"/>
                </a:schemeClr>
              </a:solidFill>
            </a:endParaRPr>
          </a:p>
          <a:p>
            <a:r>
              <a:rPr lang="ja-JP" altLang="en-US">
                <a:solidFill>
                  <a:schemeClr val="bg1">
                    <a:lumMod val="90000"/>
                  </a:schemeClr>
                </a:solidFill>
              </a:rPr>
              <a:t>コサイン分布で重み付けしたランダムな方向にサンプリング</a:t>
            </a:r>
          </a:p>
        </p:txBody>
      </p:sp>
      <p:sp>
        <p:nvSpPr>
          <p:cNvPr id="13" name="フリーフォーム: 図形 12">
            <a:extLst>
              <a:ext uri="{FF2B5EF4-FFF2-40B4-BE49-F238E27FC236}">
                <a16:creationId xmlns:a16="http://schemas.microsoft.com/office/drawing/2014/main" id="{A7C93E80-296F-538F-C909-4D684CB53230}"/>
              </a:ext>
            </a:extLst>
          </p:cNvPr>
          <p:cNvSpPr/>
          <p:nvPr/>
        </p:nvSpPr>
        <p:spPr>
          <a:xfrm>
            <a:off x="1904350" y="3844055"/>
            <a:ext cx="2146953" cy="459541"/>
          </a:xfrm>
          <a:custGeom>
            <a:avLst/>
            <a:gdLst>
              <a:gd name="connsiteX0" fmla="*/ 1764497 w 1856424"/>
              <a:gd name="connsiteY0" fmla="*/ 395635 h 395653"/>
              <a:gd name="connsiteX1" fmla="*/ 1856425 w 1856424"/>
              <a:gd name="connsiteY1" fmla="*/ 395635 h 395653"/>
              <a:gd name="connsiteX2" fmla="*/ 1052309 w 1856424"/>
              <a:gd name="connsiteY2" fmla="*/ 394779 h 395653"/>
              <a:gd name="connsiteX3" fmla="*/ 810818 w 1856424"/>
              <a:gd name="connsiteY3" fmla="*/ 394109 h 395653"/>
              <a:gd name="connsiteX4" fmla="*/ 625175 w 1856424"/>
              <a:gd name="connsiteY4" fmla="*/ 389641 h 395653"/>
              <a:gd name="connsiteX5" fmla="*/ 284682 w 1856424"/>
              <a:gd name="connsiteY5" fmla="*/ 270794 h 395653"/>
              <a:gd name="connsiteX6" fmla="*/ 120001 w 1856424"/>
              <a:gd name="connsiteY6" fmla="*/ 196738 h 395653"/>
              <a:gd name="connsiteX7" fmla="*/ 2830 w 1856424"/>
              <a:gd name="connsiteY7" fmla="*/ 124692 h 395653"/>
              <a:gd name="connsiteX8" fmla="*/ 0 w 1856424"/>
              <a:gd name="connsiteY8" fmla="*/ 109948 h 395653"/>
              <a:gd name="connsiteX9" fmla="*/ 12473 w 1856424"/>
              <a:gd name="connsiteY9" fmla="*/ 77593 h 395653"/>
              <a:gd name="connsiteX10" fmla="*/ 43786 w 1856424"/>
              <a:gd name="connsiteY10" fmla="*/ 7744 h 395653"/>
              <a:gd name="connsiteX11" fmla="*/ 57041 w 1856424"/>
              <a:gd name="connsiteY11" fmla="*/ 0 h 395653"/>
              <a:gd name="connsiteX12" fmla="*/ 57041 w 1856424"/>
              <a:gd name="connsiteY12" fmla="*/ 0 h 395653"/>
              <a:gd name="connsiteX13" fmla="*/ 83550 w 1856424"/>
              <a:gd name="connsiteY13" fmla="*/ 1415 h 395653"/>
              <a:gd name="connsiteX14" fmla="*/ 130687 w 1856424"/>
              <a:gd name="connsiteY14" fmla="*/ 14930 h 395653"/>
              <a:gd name="connsiteX15" fmla="*/ 236875 w 1856424"/>
              <a:gd name="connsiteY15" fmla="*/ 56035 h 395653"/>
              <a:gd name="connsiteX16" fmla="*/ 457255 w 1856424"/>
              <a:gd name="connsiteY16" fmla="*/ 148186 h 395653"/>
              <a:gd name="connsiteX17" fmla="*/ 610729 w 1856424"/>
              <a:gd name="connsiteY17" fmla="*/ 201988 h 395653"/>
              <a:gd name="connsiteX18" fmla="*/ 793877 w 1856424"/>
              <a:gd name="connsiteY18" fmla="*/ 213604 h 395653"/>
              <a:gd name="connsiteX19" fmla="*/ 1026395 w 1856424"/>
              <a:gd name="connsiteY19" fmla="*/ 214647 h 39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56424" h="395653">
                <a:moveTo>
                  <a:pt x="1764497" y="395635"/>
                </a:moveTo>
                <a:lnTo>
                  <a:pt x="1856425" y="395635"/>
                </a:lnTo>
                <a:cubicBezTo>
                  <a:pt x="1588833" y="395672"/>
                  <a:pt x="1319938" y="395747"/>
                  <a:pt x="1052309" y="394779"/>
                </a:cubicBezTo>
                <a:cubicBezTo>
                  <a:pt x="973413" y="394555"/>
                  <a:pt x="889751" y="394332"/>
                  <a:pt x="810818" y="394109"/>
                </a:cubicBezTo>
                <a:cubicBezTo>
                  <a:pt x="750947" y="393364"/>
                  <a:pt x="684785" y="395486"/>
                  <a:pt x="625175" y="389641"/>
                </a:cubicBezTo>
                <a:cubicBezTo>
                  <a:pt x="504988" y="376460"/>
                  <a:pt x="394853" y="316255"/>
                  <a:pt x="284682" y="270794"/>
                </a:cubicBezTo>
                <a:cubicBezTo>
                  <a:pt x="231439" y="247635"/>
                  <a:pt x="172648" y="221237"/>
                  <a:pt x="120001" y="196738"/>
                </a:cubicBezTo>
                <a:cubicBezTo>
                  <a:pt x="82098" y="176409"/>
                  <a:pt x="31722" y="157867"/>
                  <a:pt x="2830" y="124692"/>
                </a:cubicBezTo>
                <a:lnTo>
                  <a:pt x="0" y="109948"/>
                </a:lnTo>
                <a:cubicBezTo>
                  <a:pt x="2383" y="101757"/>
                  <a:pt x="8899" y="85412"/>
                  <a:pt x="12473" y="77593"/>
                </a:cubicBezTo>
                <a:cubicBezTo>
                  <a:pt x="22265" y="55737"/>
                  <a:pt x="32244" y="28706"/>
                  <a:pt x="43786" y="7744"/>
                </a:cubicBezTo>
                <a:cubicBezTo>
                  <a:pt x="43860" y="7707"/>
                  <a:pt x="56966" y="37"/>
                  <a:pt x="57041" y="0"/>
                </a:cubicBezTo>
                <a:lnTo>
                  <a:pt x="57041" y="0"/>
                </a:lnTo>
                <a:lnTo>
                  <a:pt x="83550" y="1415"/>
                </a:lnTo>
                <a:cubicBezTo>
                  <a:pt x="92747" y="4021"/>
                  <a:pt x="122347" y="12585"/>
                  <a:pt x="130687" y="14930"/>
                </a:cubicBezTo>
                <a:cubicBezTo>
                  <a:pt x="162633" y="26956"/>
                  <a:pt x="205450" y="42706"/>
                  <a:pt x="236875" y="56035"/>
                </a:cubicBezTo>
                <a:cubicBezTo>
                  <a:pt x="309255" y="85412"/>
                  <a:pt x="385210" y="118028"/>
                  <a:pt x="457255" y="148186"/>
                </a:cubicBezTo>
                <a:cubicBezTo>
                  <a:pt x="505770" y="167585"/>
                  <a:pt x="559459" y="191079"/>
                  <a:pt x="610729" y="201988"/>
                </a:cubicBezTo>
                <a:cubicBezTo>
                  <a:pt x="669035" y="213306"/>
                  <a:pt x="734714" y="211929"/>
                  <a:pt x="793877" y="213604"/>
                </a:cubicBezTo>
                <a:cubicBezTo>
                  <a:pt x="869645" y="214386"/>
                  <a:pt x="950627" y="214572"/>
                  <a:pt x="1026395" y="214647"/>
                </a:cubicBezTo>
              </a:path>
            </a:pathLst>
          </a:custGeom>
          <a:noFill/>
          <a:ln w="28575" cap="flat">
            <a:solidFill>
              <a:schemeClr val="tx1"/>
            </a:solidFill>
            <a:prstDash val="solid"/>
            <a:round/>
          </a:ln>
        </p:spPr>
        <p:txBody>
          <a:bodyPr rtlCol="0" anchor="ctr"/>
          <a:lstStyle/>
          <a:p>
            <a:endParaRPr lang="ja-JP" altLang="en-US"/>
          </a:p>
        </p:txBody>
      </p:sp>
      <p:grpSp>
        <p:nvGrpSpPr>
          <p:cNvPr id="2" name="グループ化 1">
            <a:extLst>
              <a:ext uri="{FF2B5EF4-FFF2-40B4-BE49-F238E27FC236}">
                <a16:creationId xmlns:a16="http://schemas.microsoft.com/office/drawing/2014/main" id="{C7946F67-5610-2BF1-8386-660AAFE51BC8}"/>
              </a:ext>
            </a:extLst>
          </p:cNvPr>
          <p:cNvGrpSpPr/>
          <p:nvPr/>
        </p:nvGrpSpPr>
        <p:grpSpPr>
          <a:xfrm>
            <a:off x="1232274" y="2234747"/>
            <a:ext cx="3310519" cy="1938092"/>
            <a:chOff x="1232274" y="2234747"/>
            <a:chExt cx="3310519" cy="1938092"/>
          </a:xfrm>
          <a:solidFill>
            <a:schemeClr val="accent1">
              <a:lumMod val="50000"/>
            </a:schemeClr>
          </a:solidFill>
        </p:grpSpPr>
        <p:sp>
          <p:nvSpPr>
            <p:cNvPr id="134" name="フリーフォーム: 図形 133">
              <a:extLst>
                <a:ext uri="{FF2B5EF4-FFF2-40B4-BE49-F238E27FC236}">
                  <a16:creationId xmlns:a16="http://schemas.microsoft.com/office/drawing/2014/main" id="{5A51CACF-8087-6B85-32C6-8412CF77C2A6}"/>
                </a:ext>
              </a:extLst>
            </p:cNvPr>
            <p:cNvSpPr/>
            <p:nvPr/>
          </p:nvSpPr>
          <p:spPr>
            <a:xfrm>
              <a:off x="1232274" y="2234747"/>
              <a:ext cx="3310519" cy="1869165"/>
            </a:xfrm>
            <a:custGeom>
              <a:avLst/>
              <a:gdLst>
                <a:gd name="connsiteX0" fmla="*/ 2859028 w 2862534"/>
                <a:gd name="connsiteY0" fmla="*/ 1609304 h 1609303"/>
                <a:gd name="connsiteX1" fmla="*/ 2847933 w 2862534"/>
                <a:gd name="connsiteY1" fmla="*/ 1311256 h 1609303"/>
                <a:gd name="connsiteX2" fmla="*/ 2797930 w 2862534"/>
                <a:gd name="connsiteY2" fmla="*/ 1067158 h 1609303"/>
                <a:gd name="connsiteX3" fmla="*/ 2794951 w 2862534"/>
                <a:gd name="connsiteY3" fmla="*/ 1027282 h 1609303"/>
                <a:gd name="connsiteX4" fmla="*/ 2784228 w 2862534"/>
                <a:gd name="connsiteY4" fmla="*/ 991613 h 1609303"/>
                <a:gd name="connsiteX5" fmla="*/ 2752096 w 2862534"/>
                <a:gd name="connsiteY5" fmla="*/ 884643 h 1609303"/>
                <a:gd name="connsiteX6" fmla="*/ 2673014 w 2862534"/>
                <a:gd name="connsiteY6" fmla="*/ 735749 h 1609303"/>
                <a:gd name="connsiteX7" fmla="*/ 2620627 w 2862534"/>
                <a:gd name="connsiteY7" fmla="*/ 637120 h 1609303"/>
                <a:gd name="connsiteX8" fmla="*/ 2514030 w 2862534"/>
                <a:gd name="connsiteY8" fmla="*/ 506544 h 1609303"/>
                <a:gd name="connsiteX9" fmla="*/ 2443399 w 2862534"/>
                <a:gd name="connsiteY9" fmla="*/ 420016 h 1609303"/>
                <a:gd name="connsiteX10" fmla="*/ 2284639 w 2862534"/>
                <a:gd name="connsiteY10" fmla="*/ 289031 h 1609303"/>
                <a:gd name="connsiteX11" fmla="*/ 2227189 w 2862534"/>
                <a:gd name="connsiteY11" fmla="*/ 241633 h 1609303"/>
                <a:gd name="connsiteX12" fmla="*/ 2177074 w 2862534"/>
                <a:gd name="connsiteY12" fmla="*/ 214677 h 1609303"/>
                <a:gd name="connsiteX13" fmla="*/ 2013138 w 2862534"/>
                <a:gd name="connsiteY13" fmla="*/ 126510 h 1609303"/>
                <a:gd name="connsiteX14" fmla="*/ 1890344 w 2862534"/>
                <a:gd name="connsiteY14" fmla="*/ 81309 h 1609303"/>
                <a:gd name="connsiteX15" fmla="*/ 1712334 w 2862534"/>
                <a:gd name="connsiteY15" fmla="*/ 26800 h 1609303"/>
                <a:gd name="connsiteX16" fmla="*/ 1470508 w 2862534"/>
                <a:gd name="connsiteY16" fmla="*/ 2339 h 1609303"/>
                <a:gd name="connsiteX17" fmla="*/ 1240260 w 2862534"/>
                <a:gd name="connsiteY17" fmla="*/ 25795 h 1609303"/>
                <a:gd name="connsiteX18" fmla="*/ 1064335 w 2862534"/>
                <a:gd name="connsiteY18" fmla="*/ 52417 h 1609303"/>
                <a:gd name="connsiteX19" fmla="*/ 993035 w 2862534"/>
                <a:gd name="connsiteY19" fmla="*/ 73863 h 1609303"/>
                <a:gd name="connsiteX20" fmla="*/ 886065 w 2862534"/>
                <a:gd name="connsiteY20" fmla="*/ 105995 h 1609303"/>
                <a:gd name="connsiteX21" fmla="*/ 770085 w 2862534"/>
                <a:gd name="connsiteY21" fmla="*/ 167615 h 1609303"/>
                <a:gd name="connsiteX22" fmla="*/ 638542 w 2862534"/>
                <a:gd name="connsiteY22" fmla="*/ 237463 h 1609303"/>
                <a:gd name="connsiteX23" fmla="*/ 536785 w 2862534"/>
                <a:gd name="connsiteY23" fmla="*/ 320530 h 1609303"/>
                <a:gd name="connsiteX24" fmla="*/ 421400 w 2862534"/>
                <a:gd name="connsiteY24" fmla="*/ 414691 h 1609303"/>
                <a:gd name="connsiteX25" fmla="*/ 337813 w 2862534"/>
                <a:gd name="connsiteY25" fmla="*/ 516002 h 1609303"/>
                <a:gd name="connsiteX26" fmla="*/ 243055 w 2862534"/>
                <a:gd name="connsiteY26" fmla="*/ 630865 h 1609303"/>
                <a:gd name="connsiteX27" fmla="*/ 180839 w 2862534"/>
                <a:gd name="connsiteY27" fmla="*/ 746547 h 1609303"/>
                <a:gd name="connsiteX28" fmla="*/ 110283 w 2862534"/>
                <a:gd name="connsiteY28" fmla="*/ 877718 h 1609303"/>
                <a:gd name="connsiteX29" fmla="*/ 71822 w 2862534"/>
                <a:gd name="connsiteY29" fmla="*/ 1003304 h 1609303"/>
                <a:gd name="connsiteX30" fmla="*/ 28222 w 2862534"/>
                <a:gd name="connsiteY30" fmla="*/ 1145719 h 1609303"/>
                <a:gd name="connsiteX31" fmla="*/ 22489 w 2862534"/>
                <a:gd name="connsiteY31" fmla="*/ 1202313 h 1609303"/>
                <a:gd name="connsiteX32" fmla="*/ 0 w 2862534"/>
                <a:gd name="connsiteY32" fmla="*/ 1424592 h 1609303"/>
                <a:gd name="connsiteX33" fmla="*/ 27031 w 2862534"/>
                <a:gd name="connsiteY33" fmla="*/ 1595379 h 1609303"/>
                <a:gd name="connsiteX34" fmla="*/ 669259 w 2862534"/>
                <a:gd name="connsiteY34" fmla="*/ 1605171 h 1609303"/>
                <a:gd name="connsiteX35" fmla="*/ 1707866 w 2862534"/>
                <a:gd name="connsiteY35" fmla="*/ 1609230 h 1609303"/>
                <a:gd name="connsiteX36" fmla="*/ 2858954 w 2862534"/>
                <a:gd name="connsiteY36" fmla="*/ 1609230 h 160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62534" h="1609303">
                  <a:moveTo>
                    <a:pt x="2859028" y="1609304"/>
                  </a:moveTo>
                  <a:cubicBezTo>
                    <a:pt x="2870384" y="1568646"/>
                    <a:pt x="2850763" y="1340670"/>
                    <a:pt x="2847933" y="1311256"/>
                  </a:cubicBezTo>
                  <a:lnTo>
                    <a:pt x="2797930" y="1067158"/>
                  </a:lnTo>
                  <a:cubicBezTo>
                    <a:pt x="2797930" y="1067158"/>
                    <a:pt x="2794951" y="1027282"/>
                    <a:pt x="2794951" y="1027282"/>
                  </a:cubicBezTo>
                  <a:cubicBezTo>
                    <a:pt x="2794951" y="1027282"/>
                    <a:pt x="2784228" y="991613"/>
                    <a:pt x="2784228" y="991613"/>
                  </a:cubicBezTo>
                  <a:cubicBezTo>
                    <a:pt x="2774399" y="959779"/>
                    <a:pt x="2761851" y="916477"/>
                    <a:pt x="2752096" y="884643"/>
                  </a:cubicBezTo>
                  <a:cubicBezTo>
                    <a:pt x="2726927" y="837208"/>
                    <a:pt x="2698220" y="783258"/>
                    <a:pt x="2673014" y="735749"/>
                  </a:cubicBezTo>
                  <a:cubicBezTo>
                    <a:pt x="2657190" y="706410"/>
                    <a:pt x="2636377" y="666422"/>
                    <a:pt x="2620627" y="637120"/>
                  </a:cubicBezTo>
                  <a:cubicBezTo>
                    <a:pt x="2586671" y="595494"/>
                    <a:pt x="2548023" y="548208"/>
                    <a:pt x="2514030" y="506544"/>
                  </a:cubicBezTo>
                  <a:cubicBezTo>
                    <a:pt x="2492807" y="480854"/>
                    <a:pt x="2464547" y="445706"/>
                    <a:pt x="2443399" y="420016"/>
                  </a:cubicBezTo>
                  <a:cubicBezTo>
                    <a:pt x="2392055" y="377645"/>
                    <a:pt x="2336020" y="331439"/>
                    <a:pt x="2284639" y="289031"/>
                  </a:cubicBezTo>
                  <a:cubicBezTo>
                    <a:pt x="2269895" y="277340"/>
                    <a:pt x="2241821" y="253362"/>
                    <a:pt x="2227189" y="241633"/>
                  </a:cubicBezTo>
                  <a:cubicBezTo>
                    <a:pt x="2216466" y="236979"/>
                    <a:pt x="2188169" y="219852"/>
                    <a:pt x="2177074" y="214677"/>
                  </a:cubicBezTo>
                  <a:cubicBezTo>
                    <a:pt x="2124426" y="186417"/>
                    <a:pt x="2065747" y="154732"/>
                    <a:pt x="2013138" y="126510"/>
                  </a:cubicBezTo>
                  <a:cubicBezTo>
                    <a:pt x="1978325" y="104282"/>
                    <a:pt x="1929140" y="94043"/>
                    <a:pt x="1890344" y="81309"/>
                  </a:cubicBezTo>
                  <a:cubicBezTo>
                    <a:pt x="1833229" y="63847"/>
                    <a:pt x="1769449" y="44263"/>
                    <a:pt x="1712334" y="26800"/>
                  </a:cubicBezTo>
                  <a:cubicBezTo>
                    <a:pt x="1633438" y="18833"/>
                    <a:pt x="1549441" y="10344"/>
                    <a:pt x="1470508" y="2339"/>
                  </a:cubicBezTo>
                  <a:cubicBezTo>
                    <a:pt x="1449434" y="-8794"/>
                    <a:pt x="1265876" y="23301"/>
                    <a:pt x="1240260" y="25795"/>
                  </a:cubicBezTo>
                  <a:cubicBezTo>
                    <a:pt x="1240260" y="25795"/>
                    <a:pt x="1064335" y="52417"/>
                    <a:pt x="1064335" y="52417"/>
                  </a:cubicBezTo>
                  <a:cubicBezTo>
                    <a:pt x="1046650" y="57964"/>
                    <a:pt x="1010720" y="68352"/>
                    <a:pt x="993035" y="73863"/>
                  </a:cubicBezTo>
                  <a:cubicBezTo>
                    <a:pt x="961312" y="83506"/>
                    <a:pt x="917787" y="96388"/>
                    <a:pt x="886065" y="105995"/>
                  </a:cubicBezTo>
                  <a:cubicBezTo>
                    <a:pt x="850098" y="125020"/>
                    <a:pt x="806089" y="148552"/>
                    <a:pt x="770085" y="167615"/>
                  </a:cubicBezTo>
                  <a:cubicBezTo>
                    <a:pt x="728943" y="189545"/>
                    <a:pt x="679721" y="215570"/>
                    <a:pt x="638542" y="237463"/>
                  </a:cubicBezTo>
                  <a:cubicBezTo>
                    <a:pt x="606968" y="263154"/>
                    <a:pt x="568395" y="294802"/>
                    <a:pt x="536785" y="320530"/>
                  </a:cubicBezTo>
                  <a:cubicBezTo>
                    <a:pt x="500706" y="350055"/>
                    <a:pt x="457479" y="385203"/>
                    <a:pt x="421400" y="414691"/>
                  </a:cubicBezTo>
                  <a:cubicBezTo>
                    <a:pt x="395412" y="446041"/>
                    <a:pt x="363801" y="484577"/>
                    <a:pt x="337813" y="516002"/>
                  </a:cubicBezTo>
                  <a:cubicBezTo>
                    <a:pt x="308213" y="552006"/>
                    <a:pt x="272655" y="594898"/>
                    <a:pt x="243055" y="630865"/>
                  </a:cubicBezTo>
                  <a:cubicBezTo>
                    <a:pt x="223657" y="666683"/>
                    <a:pt x="200201" y="710654"/>
                    <a:pt x="180839" y="746547"/>
                  </a:cubicBezTo>
                  <a:cubicBezTo>
                    <a:pt x="158872" y="787614"/>
                    <a:pt x="132288" y="836650"/>
                    <a:pt x="110283" y="877718"/>
                  </a:cubicBezTo>
                  <a:cubicBezTo>
                    <a:pt x="98257" y="916663"/>
                    <a:pt x="83848" y="964321"/>
                    <a:pt x="71822" y="1003304"/>
                  </a:cubicBezTo>
                  <a:cubicBezTo>
                    <a:pt x="58306" y="1047871"/>
                    <a:pt x="41775" y="1101152"/>
                    <a:pt x="28222" y="1145719"/>
                  </a:cubicBezTo>
                  <a:cubicBezTo>
                    <a:pt x="25728" y="1162437"/>
                    <a:pt x="24685" y="1186452"/>
                    <a:pt x="22489" y="1202313"/>
                  </a:cubicBezTo>
                  <a:cubicBezTo>
                    <a:pt x="15265" y="1274433"/>
                    <a:pt x="7260" y="1352473"/>
                    <a:pt x="0" y="1424592"/>
                  </a:cubicBezTo>
                  <a:cubicBezTo>
                    <a:pt x="8601" y="1479175"/>
                    <a:pt x="18393" y="1540759"/>
                    <a:pt x="27031" y="1595379"/>
                  </a:cubicBezTo>
                  <a:cubicBezTo>
                    <a:pt x="240300" y="1604650"/>
                    <a:pt x="455803" y="1602230"/>
                    <a:pt x="669259" y="1605171"/>
                  </a:cubicBezTo>
                  <a:cubicBezTo>
                    <a:pt x="1015039" y="1607554"/>
                    <a:pt x="1362048" y="1608708"/>
                    <a:pt x="1707866" y="1609230"/>
                  </a:cubicBezTo>
                  <a:lnTo>
                    <a:pt x="2858954" y="1609230"/>
                  </a:lnTo>
                  <a:close/>
                </a:path>
              </a:pathLst>
            </a:custGeom>
            <a:grpFill/>
            <a:ln w="28575" cap="flat">
              <a:solidFill>
                <a:schemeClr val="accent1">
                  <a:lumMod val="60000"/>
                  <a:lumOff val="40000"/>
                </a:schemeClr>
              </a:solidFill>
              <a:prstDash val="solid"/>
              <a:round/>
            </a:ln>
          </p:spPr>
          <p:txBody>
            <a:bodyPr rtlCol="0" anchor="ctr"/>
            <a:lstStyle/>
            <a:p>
              <a:endParaRPr lang="ja-JP" altLang="en-US"/>
            </a:p>
          </p:txBody>
        </p:sp>
        <p:sp>
          <p:nvSpPr>
            <p:cNvPr id="146" name="楕円 145">
              <a:extLst>
                <a:ext uri="{FF2B5EF4-FFF2-40B4-BE49-F238E27FC236}">
                  <a16:creationId xmlns:a16="http://schemas.microsoft.com/office/drawing/2014/main" id="{85AE7383-1AE6-6232-EE20-C60D14B0A67E}"/>
                </a:ext>
              </a:extLst>
            </p:cNvPr>
            <p:cNvSpPr/>
            <p:nvPr/>
          </p:nvSpPr>
          <p:spPr>
            <a:xfrm>
              <a:off x="2818014" y="3956708"/>
              <a:ext cx="216131" cy="216131"/>
            </a:xfrm>
            <a:prstGeom prst="ellipse">
              <a:avLst/>
            </a:prstGeom>
            <a:grp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0" name="直線矢印コネクタ 149">
              <a:extLst>
                <a:ext uri="{FF2B5EF4-FFF2-40B4-BE49-F238E27FC236}">
                  <a16:creationId xmlns:a16="http://schemas.microsoft.com/office/drawing/2014/main" id="{5342F49D-5832-6E7F-C542-DE34FC0C9A7B}"/>
                </a:ext>
              </a:extLst>
            </p:cNvPr>
            <p:cNvCxnSpPr>
              <a:cxnSpLocks/>
              <a:stCxn id="146" idx="1"/>
            </p:cNvCxnSpPr>
            <p:nvPr/>
          </p:nvCxnSpPr>
          <p:spPr>
            <a:xfrm flipH="1" flipV="1">
              <a:off x="2095374" y="2416014"/>
              <a:ext cx="754292" cy="1572346"/>
            </a:xfrm>
            <a:prstGeom prst="straightConnector1">
              <a:avLst/>
            </a:prstGeom>
            <a:grpFill/>
            <a:ln>
              <a:solidFill>
                <a:schemeClr val="accent1">
                  <a:lumMod val="60000"/>
                  <a:lumOff val="40000"/>
                </a:schemeClr>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53" name="直線矢印コネクタ 152">
              <a:extLst>
                <a:ext uri="{FF2B5EF4-FFF2-40B4-BE49-F238E27FC236}">
                  <a16:creationId xmlns:a16="http://schemas.microsoft.com/office/drawing/2014/main" id="{57446B8C-CE20-A8D0-1E58-2DB0F5F6988A}"/>
                </a:ext>
              </a:extLst>
            </p:cNvPr>
            <p:cNvCxnSpPr>
              <a:cxnSpLocks/>
            </p:cNvCxnSpPr>
            <p:nvPr/>
          </p:nvCxnSpPr>
          <p:spPr>
            <a:xfrm flipV="1">
              <a:off x="2967941" y="3750526"/>
              <a:ext cx="141818" cy="237834"/>
            </a:xfrm>
            <a:prstGeom prst="straightConnector1">
              <a:avLst/>
            </a:prstGeom>
            <a:grpFill/>
            <a:ln>
              <a:solidFill>
                <a:schemeClr val="accent1">
                  <a:lumMod val="60000"/>
                  <a:lumOff val="40000"/>
                </a:schemeClr>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57" name="直線矢印コネクタ 156">
              <a:extLst>
                <a:ext uri="{FF2B5EF4-FFF2-40B4-BE49-F238E27FC236}">
                  <a16:creationId xmlns:a16="http://schemas.microsoft.com/office/drawing/2014/main" id="{C2CB7022-7711-7B24-011D-92FAA47A1324}"/>
                </a:ext>
              </a:extLst>
            </p:cNvPr>
            <p:cNvCxnSpPr>
              <a:cxnSpLocks/>
              <a:stCxn id="146" idx="1"/>
            </p:cNvCxnSpPr>
            <p:nvPr/>
          </p:nvCxnSpPr>
          <p:spPr>
            <a:xfrm flipH="1" flipV="1">
              <a:off x="1731818" y="2657699"/>
              <a:ext cx="1117848" cy="1330661"/>
            </a:xfrm>
            <a:prstGeom prst="straightConnector1">
              <a:avLst/>
            </a:prstGeom>
            <a:grpFill/>
            <a:ln>
              <a:solidFill>
                <a:schemeClr val="accent1">
                  <a:lumMod val="60000"/>
                  <a:lumOff val="40000"/>
                </a:schemeClr>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71" name="直線矢印コネクタ 170">
              <a:extLst>
                <a:ext uri="{FF2B5EF4-FFF2-40B4-BE49-F238E27FC236}">
                  <a16:creationId xmlns:a16="http://schemas.microsoft.com/office/drawing/2014/main" id="{1BCA9B03-E942-8769-BF09-7F639F16C160}"/>
                </a:ext>
              </a:extLst>
            </p:cNvPr>
            <p:cNvCxnSpPr>
              <a:cxnSpLocks/>
              <a:stCxn id="146" idx="0"/>
            </p:cNvCxnSpPr>
            <p:nvPr/>
          </p:nvCxnSpPr>
          <p:spPr>
            <a:xfrm flipH="1" flipV="1">
              <a:off x="2717461" y="3215393"/>
              <a:ext cx="208619" cy="741315"/>
            </a:xfrm>
            <a:prstGeom prst="straightConnector1">
              <a:avLst/>
            </a:prstGeom>
            <a:grpFill/>
            <a:ln>
              <a:solidFill>
                <a:schemeClr val="accent1">
                  <a:lumMod val="60000"/>
                  <a:lumOff val="40000"/>
                </a:schemeClr>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88" name="直線矢印コネクタ 187">
              <a:extLst>
                <a:ext uri="{FF2B5EF4-FFF2-40B4-BE49-F238E27FC236}">
                  <a16:creationId xmlns:a16="http://schemas.microsoft.com/office/drawing/2014/main" id="{C126D823-803F-1A76-4B39-DF7EAC1222E1}"/>
                </a:ext>
              </a:extLst>
            </p:cNvPr>
            <p:cNvCxnSpPr>
              <a:cxnSpLocks/>
              <a:stCxn id="146" idx="0"/>
            </p:cNvCxnSpPr>
            <p:nvPr/>
          </p:nvCxnSpPr>
          <p:spPr>
            <a:xfrm flipV="1">
              <a:off x="2926080" y="3500111"/>
              <a:ext cx="0" cy="456597"/>
            </a:xfrm>
            <a:prstGeom prst="straightConnector1">
              <a:avLst/>
            </a:prstGeom>
            <a:grpFill/>
            <a:ln>
              <a:solidFill>
                <a:schemeClr val="accent1">
                  <a:lumMod val="60000"/>
                  <a:lumOff val="40000"/>
                </a:schemeClr>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sp>
        <p:nvSpPr>
          <p:cNvPr id="7" name="タイトル 6">
            <a:extLst>
              <a:ext uri="{FF2B5EF4-FFF2-40B4-BE49-F238E27FC236}">
                <a16:creationId xmlns:a16="http://schemas.microsoft.com/office/drawing/2014/main" id="{E006D240-D16F-5E01-1FB3-1FC0E290A2BC}"/>
              </a:ext>
            </a:extLst>
          </p:cNvPr>
          <p:cNvSpPr>
            <a:spLocks noGrp="1"/>
          </p:cNvSpPr>
          <p:nvPr>
            <p:ph type="title"/>
          </p:nvPr>
        </p:nvSpPr>
        <p:spPr/>
        <p:txBody>
          <a:bodyPr/>
          <a:lstStyle/>
          <a:p>
            <a:r>
              <a:rPr lang="ja-JP" altLang="en-US"/>
              <a:t>レイトレーシングによる</a:t>
            </a:r>
            <a:r>
              <a:rPr lang="en-US" altLang="ja-JP"/>
              <a:t>Ambient Occlusion</a:t>
            </a:r>
            <a:endParaRPr lang="ja-JP" altLang="en-US"/>
          </a:p>
        </p:txBody>
      </p:sp>
      <p:sp>
        <p:nvSpPr>
          <p:cNvPr id="194" name="フリーフォーム: 図形 193">
            <a:extLst>
              <a:ext uri="{FF2B5EF4-FFF2-40B4-BE49-F238E27FC236}">
                <a16:creationId xmlns:a16="http://schemas.microsoft.com/office/drawing/2014/main" id="{4698E2B5-DB0F-0B0A-85A8-14547922304C}"/>
              </a:ext>
            </a:extLst>
          </p:cNvPr>
          <p:cNvSpPr/>
          <p:nvPr/>
        </p:nvSpPr>
        <p:spPr>
          <a:xfrm>
            <a:off x="2004369" y="3846749"/>
            <a:ext cx="1301522" cy="4324"/>
          </a:xfrm>
          <a:custGeom>
            <a:avLst/>
            <a:gdLst>
              <a:gd name="connsiteX0" fmla="*/ 1125397 w 1125397"/>
              <a:gd name="connsiteY0" fmla="*/ 0 h 3723"/>
              <a:gd name="connsiteX1" fmla="*/ 0 w 1125397"/>
              <a:gd name="connsiteY1" fmla="*/ 0 h 3723"/>
            </a:gdLst>
            <a:ahLst/>
            <a:cxnLst>
              <a:cxn ang="0">
                <a:pos x="connsiteX0" y="connsiteY0"/>
              </a:cxn>
              <a:cxn ang="0">
                <a:pos x="connsiteX1" y="connsiteY1"/>
              </a:cxn>
            </a:cxnLst>
            <a:rect l="l" t="t" r="r" b="b"/>
            <a:pathLst>
              <a:path w="1125397" h="3723">
                <a:moveTo>
                  <a:pt x="1125397" y="0"/>
                </a:move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2" name="フリーフォーム: 図形 11">
            <a:extLst>
              <a:ext uri="{FF2B5EF4-FFF2-40B4-BE49-F238E27FC236}">
                <a16:creationId xmlns:a16="http://schemas.microsoft.com/office/drawing/2014/main" id="{509169E5-349D-C189-DD05-636250920BE1}"/>
              </a:ext>
            </a:extLst>
          </p:cNvPr>
          <p:cNvSpPr/>
          <p:nvPr/>
        </p:nvSpPr>
        <p:spPr>
          <a:xfrm>
            <a:off x="1903101" y="3844098"/>
            <a:ext cx="2148030" cy="459542"/>
          </a:xfrm>
          <a:custGeom>
            <a:avLst/>
            <a:gdLst>
              <a:gd name="connsiteX0" fmla="*/ 57078 w 1857355"/>
              <a:gd name="connsiteY0" fmla="*/ 0 h 395654"/>
              <a:gd name="connsiteX1" fmla="*/ 43823 w 1857355"/>
              <a:gd name="connsiteY1" fmla="*/ 7744 h 395654"/>
              <a:gd name="connsiteX2" fmla="*/ 12547 w 1857355"/>
              <a:gd name="connsiteY2" fmla="*/ 77481 h 395654"/>
              <a:gd name="connsiteX3" fmla="*/ 0 w 1857355"/>
              <a:gd name="connsiteY3" fmla="*/ 109948 h 395654"/>
              <a:gd name="connsiteX4" fmla="*/ 2830 w 1857355"/>
              <a:gd name="connsiteY4" fmla="*/ 124692 h 395654"/>
              <a:gd name="connsiteX5" fmla="*/ 120001 w 1857355"/>
              <a:gd name="connsiteY5" fmla="*/ 196738 h 395654"/>
              <a:gd name="connsiteX6" fmla="*/ 279208 w 1857355"/>
              <a:gd name="connsiteY6" fmla="*/ 268448 h 395654"/>
              <a:gd name="connsiteX7" fmla="*/ 625175 w 1857355"/>
              <a:gd name="connsiteY7" fmla="*/ 389678 h 395654"/>
              <a:gd name="connsiteX8" fmla="*/ 810855 w 1857355"/>
              <a:gd name="connsiteY8" fmla="*/ 394146 h 395654"/>
              <a:gd name="connsiteX9" fmla="*/ 1072564 w 1857355"/>
              <a:gd name="connsiteY9" fmla="*/ 394853 h 395654"/>
              <a:gd name="connsiteX10" fmla="*/ 1857356 w 1857355"/>
              <a:gd name="connsiteY10" fmla="*/ 395635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7355" h="395654">
                <a:moveTo>
                  <a:pt x="57078" y="0"/>
                </a:moveTo>
                <a:lnTo>
                  <a:pt x="43823" y="7744"/>
                </a:lnTo>
                <a:cubicBezTo>
                  <a:pt x="32281" y="28669"/>
                  <a:pt x="22340" y="55700"/>
                  <a:pt x="12547" y="77481"/>
                </a:cubicBezTo>
                <a:cubicBezTo>
                  <a:pt x="8936" y="85300"/>
                  <a:pt x="2383" y="101720"/>
                  <a:pt x="0" y="109948"/>
                </a:cubicBezTo>
                <a:cubicBezTo>
                  <a:pt x="0" y="109948"/>
                  <a:pt x="2830" y="124692"/>
                  <a:pt x="2830" y="124692"/>
                </a:cubicBezTo>
                <a:cubicBezTo>
                  <a:pt x="31871" y="157904"/>
                  <a:pt x="81912" y="176372"/>
                  <a:pt x="120001" y="196738"/>
                </a:cubicBezTo>
                <a:cubicBezTo>
                  <a:pt x="170898" y="220381"/>
                  <a:pt x="227827" y="246034"/>
                  <a:pt x="279208" y="268448"/>
                </a:cubicBezTo>
                <a:cubicBezTo>
                  <a:pt x="391316" y="314542"/>
                  <a:pt x="502977" y="376162"/>
                  <a:pt x="625175" y="389678"/>
                </a:cubicBezTo>
                <a:cubicBezTo>
                  <a:pt x="684822" y="395486"/>
                  <a:pt x="750947" y="393364"/>
                  <a:pt x="810855" y="394146"/>
                </a:cubicBezTo>
                <a:cubicBezTo>
                  <a:pt x="896565" y="394369"/>
                  <a:pt x="986854" y="394630"/>
                  <a:pt x="1072564" y="394853"/>
                </a:cubicBezTo>
                <a:cubicBezTo>
                  <a:pt x="1333714" y="395747"/>
                  <a:pt x="1596205" y="395672"/>
                  <a:pt x="1857356" y="395635"/>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4" name="フリーフォーム: 図形 13">
            <a:extLst>
              <a:ext uri="{FF2B5EF4-FFF2-40B4-BE49-F238E27FC236}">
                <a16:creationId xmlns:a16="http://schemas.microsoft.com/office/drawing/2014/main" id="{29869294-663E-DC3A-EDDE-0B0697914265}"/>
              </a:ext>
            </a:extLst>
          </p:cNvPr>
          <p:cNvSpPr/>
          <p:nvPr/>
        </p:nvSpPr>
        <p:spPr>
          <a:xfrm>
            <a:off x="4769195" y="3844055"/>
            <a:ext cx="2375385" cy="459552"/>
          </a:xfrm>
          <a:custGeom>
            <a:avLst/>
            <a:gdLst>
              <a:gd name="connsiteX0" fmla="*/ 0 w 2053944"/>
              <a:gd name="connsiteY0" fmla="*/ 395635 h 395663"/>
              <a:gd name="connsiteX1" fmla="*/ 897421 w 2053944"/>
              <a:gd name="connsiteY1" fmla="*/ 395077 h 395663"/>
              <a:gd name="connsiteX2" fmla="*/ 1243090 w 2053944"/>
              <a:gd name="connsiteY2" fmla="*/ 394146 h 395663"/>
              <a:gd name="connsiteX3" fmla="*/ 1455428 w 2053944"/>
              <a:gd name="connsiteY3" fmla="*/ 385917 h 395663"/>
              <a:gd name="connsiteX4" fmla="*/ 1774736 w 2053944"/>
              <a:gd name="connsiteY4" fmla="*/ 268448 h 395663"/>
              <a:gd name="connsiteX5" fmla="*/ 1933944 w 2053944"/>
              <a:gd name="connsiteY5" fmla="*/ 196738 h 395663"/>
              <a:gd name="connsiteX6" fmla="*/ 2051115 w 2053944"/>
              <a:gd name="connsiteY6" fmla="*/ 124692 h 395663"/>
              <a:gd name="connsiteX7" fmla="*/ 2053945 w 2053944"/>
              <a:gd name="connsiteY7" fmla="*/ 109948 h 395663"/>
              <a:gd name="connsiteX8" fmla="*/ 2041397 w 2053944"/>
              <a:gd name="connsiteY8" fmla="*/ 77481 h 395663"/>
              <a:gd name="connsiteX9" fmla="*/ 2010159 w 2053944"/>
              <a:gd name="connsiteY9" fmla="*/ 7744 h 395663"/>
              <a:gd name="connsiteX10" fmla="*/ 1996867 w 2053944"/>
              <a:gd name="connsiteY10" fmla="*/ 0 h 39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3944" h="395663">
                <a:moveTo>
                  <a:pt x="0" y="395635"/>
                </a:moveTo>
                <a:cubicBezTo>
                  <a:pt x="298756" y="395523"/>
                  <a:pt x="598666" y="396007"/>
                  <a:pt x="897421" y="395077"/>
                </a:cubicBezTo>
                <a:cubicBezTo>
                  <a:pt x="1011502" y="394779"/>
                  <a:pt x="1129009" y="394444"/>
                  <a:pt x="1243090" y="394146"/>
                </a:cubicBezTo>
                <a:cubicBezTo>
                  <a:pt x="1312231" y="392992"/>
                  <a:pt x="1386920" y="396901"/>
                  <a:pt x="1455428" y="385917"/>
                </a:cubicBezTo>
                <a:cubicBezTo>
                  <a:pt x="1567313" y="367450"/>
                  <a:pt x="1670820" y="311042"/>
                  <a:pt x="1774736" y="268448"/>
                </a:cubicBezTo>
                <a:cubicBezTo>
                  <a:pt x="1825969" y="246034"/>
                  <a:pt x="1883270" y="220381"/>
                  <a:pt x="1933944" y="196738"/>
                </a:cubicBezTo>
                <a:cubicBezTo>
                  <a:pt x="1971810" y="176409"/>
                  <a:pt x="2022260" y="157867"/>
                  <a:pt x="2051115" y="124692"/>
                </a:cubicBezTo>
                <a:cubicBezTo>
                  <a:pt x="2051115" y="124692"/>
                  <a:pt x="2053945" y="109948"/>
                  <a:pt x="2053945" y="109948"/>
                </a:cubicBezTo>
                <a:cubicBezTo>
                  <a:pt x="2051525" y="101720"/>
                  <a:pt x="2045009" y="85337"/>
                  <a:pt x="2041397" y="77481"/>
                </a:cubicBezTo>
                <a:cubicBezTo>
                  <a:pt x="2031642" y="55663"/>
                  <a:pt x="2021664" y="28669"/>
                  <a:pt x="2010159" y="7744"/>
                </a:cubicBezTo>
                <a:lnTo>
                  <a:pt x="1996867" y="0"/>
                </a:lnTo>
              </a:path>
            </a:pathLst>
          </a:custGeom>
          <a:noFill/>
          <a:ln w="28575" cap="flat">
            <a:solidFill>
              <a:schemeClr val="tx1"/>
            </a:solidFill>
            <a:prstDash val="solid"/>
            <a:round/>
          </a:ln>
        </p:spPr>
        <p:txBody>
          <a:bodyPr rtlCol="0" anchor="ctr"/>
          <a:lstStyle/>
          <a:p>
            <a:endParaRPr lang="ja-JP" altLang="en-US"/>
          </a:p>
        </p:txBody>
      </p:sp>
      <p:sp>
        <p:nvSpPr>
          <p:cNvPr id="15" name="フリーフォーム: 図形 14">
            <a:extLst>
              <a:ext uri="{FF2B5EF4-FFF2-40B4-BE49-F238E27FC236}">
                <a16:creationId xmlns:a16="http://schemas.microsoft.com/office/drawing/2014/main" id="{517274C1-7D05-DE06-4892-C5B7BC3ECA25}"/>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6" name="フリーフォーム: 図形 15">
            <a:extLst>
              <a:ext uri="{FF2B5EF4-FFF2-40B4-BE49-F238E27FC236}">
                <a16:creationId xmlns:a16="http://schemas.microsoft.com/office/drawing/2014/main" id="{4E295C15-73EE-02C1-FBBB-DCEF35A285B4}"/>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608033B8-05A9-E998-3C31-D1EB0A79DCFF}"/>
              </a:ext>
            </a:extLst>
          </p:cNvPr>
          <p:cNvSpPr/>
          <p:nvPr/>
        </p:nvSpPr>
        <p:spPr>
          <a:xfrm>
            <a:off x="2469640" y="1716536"/>
            <a:ext cx="1740897" cy="2356240"/>
          </a:xfrm>
          <a:custGeom>
            <a:avLst/>
            <a:gdLst>
              <a:gd name="connsiteX0" fmla="*/ 1505317 w 1505316"/>
              <a:gd name="connsiteY0" fmla="*/ 1686457 h 2028663"/>
              <a:gd name="connsiteX1" fmla="*/ 1020025 w 1505316"/>
              <a:gd name="connsiteY1" fmla="*/ 1615082 h 2028663"/>
              <a:gd name="connsiteX2" fmla="*/ 797820 w 1505316"/>
              <a:gd name="connsiteY2" fmla="*/ 1505655 h 2028663"/>
              <a:gd name="connsiteX3" fmla="*/ 548175 w 1505316"/>
              <a:gd name="connsiteY3" fmla="*/ 1245175 h 2028663"/>
              <a:gd name="connsiteX4" fmla="*/ 374931 w 1505316"/>
              <a:gd name="connsiteY4" fmla="*/ 762899 h 2028663"/>
              <a:gd name="connsiteX5" fmla="*/ 327347 w 1505316"/>
              <a:gd name="connsiteY5" fmla="*/ 179871 h 2028663"/>
              <a:gd name="connsiteX6" fmla="*/ 315879 w 1505316"/>
              <a:gd name="connsiteY6" fmla="*/ 56817 h 2028663"/>
              <a:gd name="connsiteX7" fmla="*/ 314539 w 1505316"/>
              <a:gd name="connsiteY7" fmla="*/ 49147 h 2028663"/>
              <a:gd name="connsiteX8" fmla="*/ 301694 w 1505316"/>
              <a:gd name="connsiteY8" fmla="*/ 21297 h 2028663"/>
              <a:gd name="connsiteX9" fmla="*/ 283636 w 1505316"/>
              <a:gd name="connsiteY9" fmla="*/ 6925 h 2028663"/>
              <a:gd name="connsiteX10" fmla="*/ 260440 w 1505316"/>
              <a:gd name="connsiteY10" fmla="*/ 1564 h 2028663"/>
              <a:gd name="connsiteX11" fmla="*/ 232180 w 1505316"/>
              <a:gd name="connsiteY11" fmla="*/ 670 h 2028663"/>
              <a:gd name="connsiteX12" fmla="*/ 95797 w 1505316"/>
              <a:gd name="connsiteY12" fmla="*/ 0 h 2028663"/>
              <a:gd name="connsiteX13" fmla="*/ 67537 w 1505316"/>
              <a:gd name="connsiteY13" fmla="*/ 633 h 2028663"/>
              <a:gd name="connsiteX14" fmla="*/ 44304 w 1505316"/>
              <a:gd name="connsiteY14" fmla="*/ 5957 h 2028663"/>
              <a:gd name="connsiteX15" fmla="*/ 26097 w 1505316"/>
              <a:gd name="connsiteY15" fmla="*/ 20664 h 2028663"/>
              <a:gd name="connsiteX16" fmla="*/ 12991 w 1505316"/>
              <a:gd name="connsiteY16" fmla="*/ 49408 h 2028663"/>
              <a:gd name="connsiteX17" fmla="*/ 6438 w 1505316"/>
              <a:gd name="connsiteY17" fmla="*/ 86045 h 2028663"/>
              <a:gd name="connsiteX18" fmla="*/ 444 w 1505316"/>
              <a:gd name="connsiteY18" fmla="*/ 261523 h 2028663"/>
              <a:gd name="connsiteX19" fmla="*/ 45905 w 1505316"/>
              <a:gd name="connsiteY19" fmla="*/ 787249 h 2028663"/>
              <a:gd name="connsiteX20" fmla="*/ 162406 w 1505316"/>
              <a:gd name="connsiteY20" fmla="*/ 1194092 h 2028663"/>
              <a:gd name="connsiteX21" fmla="*/ 428285 w 1505316"/>
              <a:gd name="connsiteY21" fmla="*/ 1621598 h 2028663"/>
              <a:gd name="connsiteX22" fmla="*/ 770529 w 1505316"/>
              <a:gd name="connsiteY22" fmla="*/ 1869084 h 2028663"/>
              <a:gd name="connsiteX23" fmla="*/ 827085 w 1505316"/>
              <a:gd name="connsiteY23" fmla="*/ 1897716 h 2028663"/>
              <a:gd name="connsiteX24" fmla="*/ 853074 w 1505316"/>
              <a:gd name="connsiteY24" fmla="*/ 2028664 h 20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5316" h="2028663">
                <a:moveTo>
                  <a:pt x="1505317" y="1686457"/>
                </a:moveTo>
                <a:cubicBezTo>
                  <a:pt x="1341791" y="1691037"/>
                  <a:pt x="1172754" y="1677410"/>
                  <a:pt x="1020025" y="1615082"/>
                </a:cubicBezTo>
                <a:cubicBezTo>
                  <a:pt x="944741" y="1584514"/>
                  <a:pt x="865770" y="1550707"/>
                  <a:pt x="797820" y="1505655"/>
                </a:cubicBezTo>
                <a:cubicBezTo>
                  <a:pt x="697106" y="1439939"/>
                  <a:pt x="608529" y="1349427"/>
                  <a:pt x="548175" y="1245175"/>
                </a:cubicBezTo>
                <a:cubicBezTo>
                  <a:pt x="463544" y="1097361"/>
                  <a:pt x="410041" y="928994"/>
                  <a:pt x="374931" y="762899"/>
                </a:cubicBezTo>
                <a:cubicBezTo>
                  <a:pt x="338480" y="571448"/>
                  <a:pt x="331368" y="374264"/>
                  <a:pt x="327347" y="179871"/>
                </a:cubicBezTo>
                <a:cubicBezTo>
                  <a:pt x="326379" y="141522"/>
                  <a:pt x="323922" y="94459"/>
                  <a:pt x="315879" y="56817"/>
                </a:cubicBezTo>
                <a:cubicBezTo>
                  <a:pt x="315879" y="56817"/>
                  <a:pt x="314539" y="49147"/>
                  <a:pt x="314539" y="49147"/>
                </a:cubicBezTo>
                <a:cubicBezTo>
                  <a:pt x="314539" y="49147"/>
                  <a:pt x="301694" y="21297"/>
                  <a:pt x="301694" y="21297"/>
                </a:cubicBezTo>
                <a:cubicBezTo>
                  <a:pt x="301694" y="21297"/>
                  <a:pt x="283636" y="6925"/>
                  <a:pt x="283636" y="6925"/>
                </a:cubicBezTo>
                <a:cubicBezTo>
                  <a:pt x="283636" y="6925"/>
                  <a:pt x="260440" y="1564"/>
                  <a:pt x="260440" y="1564"/>
                </a:cubicBezTo>
                <a:lnTo>
                  <a:pt x="232180" y="670"/>
                </a:lnTo>
                <a:cubicBezTo>
                  <a:pt x="189511" y="558"/>
                  <a:pt x="138465" y="112"/>
                  <a:pt x="95797" y="0"/>
                </a:cubicBezTo>
                <a:cubicBezTo>
                  <a:pt x="95611" y="0"/>
                  <a:pt x="67723" y="633"/>
                  <a:pt x="67537" y="633"/>
                </a:cubicBezTo>
                <a:cubicBezTo>
                  <a:pt x="67537" y="633"/>
                  <a:pt x="44304" y="5957"/>
                  <a:pt x="44304" y="5957"/>
                </a:cubicBezTo>
                <a:cubicBezTo>
                  <a:pt x="44304" y="5957"/>
                  <a:pt x="26097" y="20664"/>
                  <a:pt x="26097" y="20664"/>
                </a:cubicBezTo>
                <a:cubicBezTo>
                  <a:pt x="26097" y="20664"/>
                  <a:pt x="12991" y="49408"/>
                  <a:pt x="12991" y="49408"/>
                </a:cubicBezTo>
                <a:cubicBezTo>
                  <a:pt x="12991" y="49408"/>
                  <a:pt x="6438" y="86045"/>
                  <a:pt x="6438" y="86045"/>
                </a:cubicBezTo>
                <a:cubicBezTo>
                  <a:pt x="-934" y="142043"/>
                  <a:pt x="-338" y="205078"/>
                  <a:pt x="444" y="261523"/>
                </a:cubicBezTo>
                <a:cubicBezTo>
                  <a:pt x="3832" y="436666"/>
                  <a:pt x="15448" y="614564"/>
                  <a:pt x="45905" y="787249"/>
                </a:cubicBezTo>
                <a:cubicBezTo>
                  <a:pt x="70069" y="925532"/>
                  <a:pt x="110355" y="1063740"/>
                  <a:pt x="162406" y="1194092"/>
                </a:cubicBezTo>
                <a:cubicBezTo>
                  <a:pt x="223095" y="1350767"/>
                  <a:pt x="308880" y="1502118"/>
                  <a:pt x="428285" y="1621598"/>
                </a:cubicBezTo>
                <a:cubicBezTo>
                  <a:pt x="525835" y="1722611"/>
                  <a:pt x="641331" y="1812527"/>
                  <a:pt x="770529" y="1869084"/>
                </a:cubicBezTo>
                <a:cubicBezTo>
                  <a:pt x="787023" y="1876233"/>
                  <a:pt x="814575" y="1883754"/>
                  <a:pt x="827085" y="1897716"/>
                </a:cubicBezTo>
                <a:cubicBezTo>
                  <a:pt x="845255" y="1936773"/>
                  <a:pt x="841978" y="1987447"/>
                  <a:pt x="853074" y="2028664"/>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31140A20-07F6-829C-1B20-481A1C0199D3}"/>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9" name="フリーフォーム: 図形 18">
            <a:extLst>
              <a:ext uri="{FF2B5EF4-FFF2-40B4-BE49-F238E27FC236}">
                <a16:creationId xmlns:a16="http://schemas.microsoft.com/office/drawing/2014/main" id="{49DC1886-CDD6-8F51-BC0D-459ADD060FC7}"/>
              </a:ext>
            </a:extLst>
          </p:cNvPr>
          <p:cNvSpPr/>
          <p:nvPr/>
        </p:nvSpPr>
        <p:spPr>
          <a:xfrm>
            <a:off x="3456220" y="4072733"/>
            <a:ext cx="64504" cy="45407"/>
          </a:xfrm>
          <a:custGeom>
            <a:avLst/>
            <a:gdLst>
              <a:gd name="connsiteX0" fmla="*/ 55775 w 55774"/>
              <a:gd name="connsiteY0" fmla="*/ 39094 h 39094"/>
              <a:gd name="connsiteX1" fmla="*/ 7037 w 55774"/>
              <a:gd name="connsiteY1" fmla="*/ 17202 h 39094"/>
              <a:gd name="connsiteX2" fmla="*/ 7037 w 55774"/>
              <a:gd name="connsiteY2" fmla="*/ 17202 h 39094"/>
              <a:gd name="connsiteX3" fmla="*/ 0 w 55774"/>
              <a:gd name="connsiteY3" fmla="*/ 0 h 39094"/>
            </a:gdLst>
            <a:ahLst/>
            <a:cxnLst>
              <a:cxn ang="0">
                <a:pos x="connsiteX0" y="connsiteY0"/>
              </a:cxn>
              <a:cxn ang="0">
                <a:pos x="connsiteX1" y="connsiteY1"/>
              </a:cxn>
              <a:cxn ang="0">
                <a:pos x="connsiteX2" y="connsiteY2"/>
              </a:cxn>
              <a:cxn ang="0">
                <a:pos x="connsiteX3" y="connsiteY3"/>
              </a:cxn>
            </a:cxnLst>
            <a:rect l="l" t="t" r="r" b="b"/>
            <a:pathLst>
              <a:path w="55774" h="39094">
                <a:moveTo>
                  <a:pt x="55775" y="39094"/>
                </a:moveTo>
                <a:cubicBezTo>
                  <a:pt x="37791" y="35855"/>
                  <a:pt x="17536" y="34440"/>
                  <a:pt x="7037" y="17202"/>
                </a:cubicBezTo>
                <a:lnTo>
                  <a:pt x="7037" y="17202"/>
                </a:ln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E94C5219-B5C1-8D31-6C31-43A622F0FF6E}"/>
              </a:ext>
            </a:extLst>
          </p:cNvPr>
          <p:cNvSpPr/>
          <p:nvPr/>
        </p:nvSpPr>
        <p:spPr>
          <a:xfrm>
            <a:off x="3697742" y="3956707"/>
            <a:ext cx="1668820" cy="135918"/>
          </a:xfrm>
          <a:custGeom>
            <a:avLst/>
            <a:gdLst>
              <a:gd name="connsiteX0" fmla="*/ 0 w 1442992"/>
              <a:gd name="connsiteY0" fmla="*/ 111922 h 117022"/>
              <a:gd name="connsiteX1" fmla="*/ 122794 w 1442992"/>
              <a:gd name="connsiteY1" fmla="*/ 69290 h 117022"/>
              <a:gd name="connsiteX2" fmla="*/ 345185 w 1442992"/>
              <a:gd name="connsiteY2" fmla="*/ 33174 h 117022"/>
              <a:gd name="connsiteX3" fmla="*/ 584331 w 1442992"/>
              <a:gd name="connsiteY3" fmla="*/ 9196 h 117022"/>
              <a:gd name="connsiteX4" fmla="*/ 722725 w 1442992"/>
              <a:gd name="connsiteY4" fmla="*/ 0 h 117022"/>
              <a:gd name="connsiteX5" fmla="*/ 845556 w 1442992"/>
              <a:gd name="connsiteY5" fmla="*/ 8154 h 117022"/>
              <a:gd name="connsiteX6" fmla="*/ 1096616 w 1442992"/>
              <a:gd name="connsiteY6" fmla="*/ 33212 h 117022"/>
              <a:gd name="connsiteX7" fmla="*/ 1319008 w 1442992"/>
              <a:gd name="connsiteY7" fmla="*/ 69327 h 117022"/>
              <a:gd name="connsiteX8" fmla="*/ 1442993 w 1442992"/>
              <a:gd name="connsiteY8" fmla="*/ 117023 h 11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992" h="117022">
                <a:moveTo>
                  <a:pt x="0" y="111922"/>
                </a:moveTo>
                <a:cubicBezTo>
                  <a:pt x="36190" y="92002"/>
                  <a:pt x="82992" y="79157"/>
                  <a:pt x="122794" y="69290"/>
                </a:cubicBezTo>
                <a:cubicBezTo>
                  <a:pt x="194504" y="53317"/>
                  <a:pt x="272283" y="41998"/>
                  <a:pt x="345185" y="33174"/>
                </a:cubicBezTo>
                <a:cubicBezTo>
                  <a:pt x="423225" y="24350"/>
                  <a:pt x="506105" y="15861"/>
                  <a:pt x="584331" y="9196"/>
                </a:cubicBezTo>
                <a:cubicBezTo>
                  <a:pt x="629494" y="5436"/>
                  <a:pt x="677562" y="149"/>
                  <a:pt x="722725" y="0"/>
                </a:cubicBezTo>
                <a:cubicBezTo>
                  <a:pt x="762378" y="335"/>
                  <a:pt x="805866" y="4803"/>
                  <a:pt x="845556" y="8154"/>
                </a:cubicBezTo>
                <a:cubicBezTo>
                  <a:pt x="927877" y="15191"/>
                  <a:pt x="1014555" y="23866"/>
                  <a:pt x="1096616" y="33212"/>
                </a:cubicBezTo>
                <a:cubicBezTo>
                  <a:pt x="1169481" y="42036"/>
                  <a:pt x="1247334" y="53355"/>
                  <a:pt x="1319008" y="69327"/>
                </a:cubicBezTo>
                <a:cubicBezTo>
                  <a:pt x="1358921" y="79306"/>
                  <a:pt x="1406765" y="97029"/>
                  <a:pt x="1442993" y="117023"/>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21" name="フリーフォーム: 図形 20">
            <a:extLst>
              <a:ext uri="{FF2B5EF4-FFF2-40B4-BE49-F238E27FC236}">
                <a16:creationId xmlns:a16="http://schemas.microsoft.com/office/drawing/2014/main" id="{0FA5924A-D725-4CF4-6B8A-44E74AFBB02B}"/>
              </a:ext>
            </a:extLst>
          </p:cNvPr>
          <p:cNvSpPr/>
          <p:nvPr/>
        </p:nvSpPr>
        <p:spPr>
          <a:xfrm>
            <a:off x="4210539" y="3672112"/>
            <a:ext cx="74880" cy="3200"/>
          </a:xfrm>
          <a:custGeom>
            <a:avLst/>
            <a:gdLst>
              <a:gd name="connsiteX0" fmla="*/ 64748 w 64747"/>
              <a:gd name="connsiteY0" fmla="*/ 0 h 2755"/>
              <a:gd name="connsiteX1" fmla="*/ 0 w 64747"/>
              <a:gd name="connsiteY1" fmla="*/ 2755 h 2755"/>
            </a:gdLst>
            <a:ahLst/>
            <a:cxnLst>
              <a:cxn ang="0">
                <a:pos x="connsiteX0" y="connsiteY0"/>
              </a:cxn>
              <a:cxn ang="0">
                <a:pos x="connsiteX1" y="connsiteY1"/>
              </a:cxn>
            </a:cxnLst>
            <a:rect l="l" t="t" r="r" b="b"/>
            <a:pathLst>
              <a:path w="64747" h="2755">
                <a:moveTo>
                  <a:pt x="64748" y="0"/>
                </a:moveTo>
                <a:cubicBezTo>
                  <a:pt x="47956" y="707"/>
                  <a:pt x="16680" y="2048"/>
                  <a:pt x="0" y="2755"/>
                </a:cubicBezTo>
              </a:path>
            </a:pathLst>
          </a:custGeom>
          <a:noFill/>
          <a:ln w="28575" cap="flat">
            <a:solidFill>
              <a:schemeClr val="tx1"/>
            </a:solidFill>
            <a:prstDash val="solid"/>
            <a:round/>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C518E343-EE23-EDD4-1F6E-86D854FD3EA5}"/>
              </a:ext>
            </a:extLst>
          </p:cNvPr>
          <p:cNvSpPr/>
          <p:nvPr/>
        </p:nvSpPr>
        <p:spPr>
          <a:xfrm>
            <a:off x="4285419" y="3672112"/>
            <a:ext cx="631298" cy="4367"/>
          </a:xfrm>
          <a:custGeom>
            <a:avLst/>
            <a:gdLst>
              <a:gd name="connsiteX0" fmla="*/ 545869 w 545869"/>
              <a:gd name="connsiteY0" fmla="*/ 3761 h 3760"/>
              <a:gd name="connsiteX1" fmla="*/ 0 w 545869"/>
              <a:gd name="connsiteY1" fmla="*/ 0 h 3760"/>
              <a:gd name="connsiteX2" fmla="*/ 477026 w 545869"/>
              <a:gd name="connsiteY2" fmla="*/ 2755 h 3760"/>
              <a:gd name="connsiteX3" fmla="*/ 418124 w 545869"/>
              <a:gd name="connsiteY3" fmla="*/ 261 h 3760"/>
            </a:gdLst>
            <a:ahLst/>
            <a:cxnLst>
              <a:cxn ang="0">
                <a:pos x="connsiteX0" y="connsiteY0"/>
              </a:cxn>
              <a:cxn ang="0">
                <a:pos x="connsiteX1" y="connsiteY1"/>
              </a:cxn>
              <a:cxn ang="0">
                <a:pos x="connsiteX2" y="connsiteY2"/>
              </a:cxn>
              <a:cxn ang="0">
                <a:pos x="connsiteX3" y="connsiteY3"/>
              </a:cxn>
            </a:cxnLst>
            <a:rect l="l" t="t" r="r" b="b"/>
            <a:pathLst>
              <a:path w="545869" h="3760">
                <a:moveTo>
                  <a:pt x="545869" y="3761"/>
                </a:moveTo>
                <a:cubicBezTo>
                  <a:pt x="364621" y="2495"/>
                  <a:pt x="181212" y="1266"/>
                  <a:pt x="0" y="0"/>
                </a:cubicBezTo>
                <a:cubicBezTo>
                  <a:pt x="158165" y="931"/>
                  <a:pt x="318861" y="1862"/>
                  <a:pt x="477026" y="2755"/>
                </a:cubicBezTo>
                <a:cubicBezTo>
                  <a:pt x="462841" y="2160"/>
                  <a:pt x="431974" y="819"/>
                  <a:pt x="418124" y="261"/>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C38E7CAE-6ED8-BE46-018E-685E0ACDB35C}"/>
              </a:ext>
            </a:extLst>
          </p:cNvPr>
          <p:cNvSpPr/>
          <p:nvPr/>
        </p:nvSpPr>
        <p:spPr>
          <a:xfrm>
            <a:off x="4837100" y="1716493"/>
            <a:ext cx="1631356" cy="1959694"/>
          </a:xfrm>
          <a:custGeom>
            <a:avLst/>
            <a:gdLst>
              <a:gd name="connsiteX0" fmla="*/ 1410600 w 1410599"/>
              <a:gd name="connsiteY0" fmla="*/ 0 h 1687247"/>
              <a:gd name="connsiteX1" fmla="*/ 1273137 w 1410599"/>
              <a:gd name="connsiteY1" fmla="*/ 670 h 1687247"/>
              <a:gd name="connsiteX2" fmla="*/ 1244877 w 1410599"/>
              <a:gd name="connsiteY2" fmla="*/ 1601 h 1687247"/>
              <a:gd name="connsiteX3" fmla="*/ 1221718 w 1410599"/>
              <a:gd name="connsiteY3" fmla="*/ 7149 h 1687247"/>
              <a:gd name="connsiteX4" fmla="*/ 1203735 w 1410599"/>
              <a:gd name="connsiteY4" fmla="*/ 22005 h 1687247"/>
              <a:gd name="connsiteX5" fmla="*/ 1179571 w 1410599"/>
              <a:gd name="connsiteY5" fmla="*/ 155484 h 1687247"/>
              <a:gd name="connsiteX6" fmla="*/ 1174768 w 1410599"/>
              <a:gd name="connsiteY6" fmla="*/ 359929 h 1687247"/>
              <a:gd name="connsiteX7" fmla="*/ 1131131 w 1410599"/>
              <a:gd name="connsiteY7" fmla="*/ 761410 h 1687247"/>
              <a:gd name="connsiteX8" fmla="*/ 1051751 w 1410599"/>
              <a:gd name="connsiteY8" fmla="*/ 1046724 h 1687247"/>
              <a:gd name="connsiteX9" fmla="*/ 947015 w 1410599"/>
              <a:gd name="connsiteY9" fmla="*/ 1272690 h 1687247"/>
              <a:gd name="connsiteX10" fmla="*/ 628414 w 1410599"/>
              <a:gd name="connsiteY10" fmla="*/ 1551563 h 1687247"/>
              <a:gd name="connsiteX11" fmla="*/ 385396 w 1410599"/>
              <a:gd name="connsiteY11" fmla="*/ 1649076 h 1687247"/>
              <a:gd name="connsiteX12" fmla="*/ 0 w 1410599"/>
              <a:gd name="connsiteY12" fmla="*/ 1686495 h 168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0599" h="1687247">
                <a:moveTo>
                  <a:pt x="1410600" y="0"/>
                </a:moveTo>
                <a:cubicBezTo>
                  <a:pt x="1367447" y="298"/>
                  <a:pt x="1316252" y="410"/>
                  <a:pt x="1273137" y="670"/>
                </a:cubicBezTo>
                <a:cubicBezTo>
                  <a:pt x="1273137" y="670"/>
                  <a:pt x="1244877" y="1601"/>
                  <a:pt x="1244877" y="1601"/>
                </a:cubicBezTo>
                <a:cubicBezTo>
                  <a:pt x="1244877" y="1601"/>
                  <a:pt x="1221718" y="7149"/>
                  <a:pt x="1221718" y="7149"/>
                </a:cubicBezTo>
                <a:lnTo>
                  <a:pt x="1203735" y="22005"/>
                </a:lnTo>
                <a:cubicBezTo>
                  <a:pt x="1182512" y="60764"/>
                  <a:pt x="1182661" y="112629"/>
                  <a:pt x="1179571" y="155484"/>
                </a:cubicBezTo>
                <a:cubicBezTo>
                  <a:pt x="1177635" y="221833"/>
                  <a:pt x="1177076" y="293617"/>
                  <a:pt x="1174768" y="359929"/>
                </a:cubicBezTo>
                <a:cubicBezTo>
                  <a:pt x="1169407" y="493669"/>
                  <a:pt x="1156486" y="629904"/>
                  <a:pt x="1131131" y="761410"/>
                </a:cubicBezTo>
                <a:cubicBezTo>
                  <a:pt x="1111844" y="856912"/>
                  <a:pt x="1083920" y="954797"/>
                  <a:pt x="1051751" y="1046724"/>
                </a:cubicBezTo>
                <a:cubicBezTo>
                  <a:pt x="1024050" y="1123722"/>
                  <a:pt x="991508" y="1203698"/>
                  <a:pt x="947015" y="1272690"/>
                </a:cubicBezTo>
                <a:cubicBezTo>
                  <a:pt x="866555" y="1389526"/>
                  <a:pt x="754112" y="1486220"/>
                  <a:pt x="628414" y="1551563"/>
                </a:cubicBezTo>
                <a:cubicBezTo>
                  <a:pt x="551157" y="1589541"/>
                  <a:pt x="468127" y="1624949"/>
                  <a:pt x="385396" y="1649076"/>
                </a:cubicBezTo>
                <a:cubicBezTo>
                  <a:pt x="260890" y="1682362"/>
                  <a:pt x="128378" y="1689920"/>
                  <a:pt x="0" y="1686495"/>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EAB80385-F1DD-D17B-44B4-5EF35953B33A}"/>
              </a:ext>
            </a:extLst>
          </p:cNvPr>
          <p:cNvSpPr/>
          <p:nvPr/>
        </p:nvSpPr>
        <p:spPr>
          <a:xfrm>
            <a:off x="5357561" y="4086701"/>
            <a:ext cx="99122" cy="45351"/>
          </a:xfrm>
          <a:custGeom>
            <a:avLst/>
            <a:gdLst>
              <a:gd name="connsiteX0" fmla="*/ 85710 w 85709"/>
              <a:gd name="connsiteY0" fmla="*/ 37717 h 39046"/>
              <a:gd name="connsiteX1" fmla="*/ 7782 w 85709"/>
              <a:gd name="connsiteY1" fmla="*/ 5064 h 39046"/>
              <a:gd name="connsiteX2" fmla="*/ 7782 w 85709"/>
              <a:gd name="connsiteY2" fmla="*/ 5064 h 39046"/>
              <a:gd name="connsiteX3" fmla="*/ 0 w 85709"/>
              <a:gd name="connsiteY3" fmla="*/ 0 h 39046"/>
              <a:gd name="connsiteX4" fmla="*/ 1415 w 85709"/>
              <a:gd name="connsiteY4" fmla="*/ 186 h 39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09" h="39046">
                <a:moveTo>
                  <a:pt x="85710" y="37717"/>
                </a:moveTo>
                <a:cubicBezTo>
                  <a:pt x="49445" y="44903"/>
                  <a:pt x="35632" y="21372"/>
                  <a:pt x="7782" y="5064"/>
                </a:cubicBezTo>
                <a:lnTo>
                  <a:pt x="7782" y="5064"/>
                </a:lnTo>
                <a:lnTo>
                  <a:pt x="0" y="0"/>
                </a:lnTo>
                <a:lnTo>
                  <a:pt x="1415" y="186"/>
                </a:lnTo>
              </a:path>
            </a:pathLst>
          </a:custGeom>
          <a:noFill/>
          <a:ln w="28575" cap="flat">
            <a:solidFill>
              <a:schemeClr val="bg1">
                <a:lumMod val="90000"/>
              </a:schemeClr>
            </a:solidFill>
            <a:prstDash val="solid"/>
            <a:round/>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D2BCBA3C-6FAD-B58C-62EE-084C08ACBAAF}"/>
              </a:ext>
            </a:extLst>
          </p:cNvPr>
          <p:cNvSpPr/>
          <p:nvPr/>
        </p:nvSpPr>
        <p:spPr>
          <a:xfrm>
            <a:off x="5526873" y="4092713"/>
            <a:ext cx="56364" cy="25427"/>
          </a:xfrm>
          <a:custGeom>
            <a:avLst/>
            <a:gdLst>
              <a:gd name="connsiteX0" fmla="*/ 35371 w 48737"/>
              <a:gd name="connsiteY0" fmla="*/ 0 h 21892"/>
              <a:gd name="connsiteX1" fmla="*/ 48738 w 48737"/>
              <a:gd name="connsiteY1" fmla="*/ 0 h 21892"/>
              <a:gd name="connsiteX2" fmla="*/ 0 w 48737"/>
              <a:gd name="connsiteY2" fmla="*/ 21893 h 21892"/>
            </a:gdLst>
            <a:ahLst/>
            <a:cxnLst>
              <a:cxn ang="0">
                <a:pos x="connsiteX0" y="connsiteY0"/>
              </a:cxn>
              <a:cxn ang="0">
                <a:pos x="connsiteX1" y="connsiteY1"/>
              </a:cxn>
              <a:cxn ang="0">
                <a:pos x="connsiteX2" y="connsiteY2"/>
              </a:cxn>
            </a:cxnLst>
            <a:rect l="l" t="t" r="r" b="b"/>
            <a:pathLst>
              <a:path w="48737" h="21892">
                <a:moveTo>
                  <a:pt x="35371" y="0"/>
                </a:moveTo>
                <a:lnTo>
                  <a:pt x="48738" y="0"/>
                </a:lnTo>
                <a:cubicBezTo>
                  <a:pt x="38201" y="17239"/>
                  <a:pt x="17983" y="18654"/>
                  <a:pt x="0" y="21893"/>
                </a:cubicBezTo>
              </a:path>
            </a:pathLst>
          </a:custGeom>
          <a:solidFill>
            <a:schemeClr val="bg1"/>
          </a:solidFill>
          <a:ln w="28575" cap="flat">
            <a:solidFill>
              <a:schemeClr val="bg1">
                <a:lumMod val="90000"/>
              </a:schemeClr>
            </a:solidFill>
            <a:prstDash val="solid"/>
            <a:round/>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FE1B1F4E-10EB-B3AB-C03E-AB07EB1DA589}"/>
              </a:ext>
            </a:extLst>
          </p:cNvPr>
          <p:cNvSpPr/>
          <p:nvPr/>
        </p:nvSpPr>
        <p:spPr>
          <a:xfrm>
            <a:off x="5591419" y="1716405"/>
            <a:ext cx="1714214" cy="2356327"/>
          </a:xfrm>
          <a:custGeom>
            <a:avLst/>
            <a:gdLst>
              <a:gd name="connsiteX0" fmla="*/ 0 w 1482243"/>
              <a:gd name="connsiteY0" fmla="*/ 2028738 h 2028738"/>
              <a:gd name="connsiteX1" fmla="*/ 18840 w 1482243"/>
              <a:gd name="connsiteY1" fmla="*/ 1914061 h 2028738"/>
              <a:gd name="connsiteX2" fmla="*/ 25988 w 1482243"/>
              <a:gd name="connsiteY2" fmla="*/ 1897790 h 2028738"/>
              <a:gd name="connsiteX3" fmla="*/ 37233 w 1482243"/>
              <a:gd name="connsiteY3" fmla="*/ 1887961 h 2028738"/>
              <a:gd name="connsiteX4" fmla="*/ 54732 w 1482243"/>
              <a:gd name="connsiteY4" fmla="*/ 1880179 h 2028738"/>
              <a:gd name="connsiteX5" fmla="*/ 149415 w 1482243"/>
              <a:gd name="connsiteY5" fmla="*/ 1836506 h 2028738"/>
              <a:gd name="connsiteX6" fmla="*/ 325153 w 1482243"/>
              <a:gd name="connsiteY6" fmla="*/ 1715946 h 2028738"/>
              <a:gd name="connsiteX7" fmla="*/ 521147 w 1482243"/>
              <a:gd name="connsiteY7" fmla="*/ 1546276 h 2028738"/>
              <a:gd name="connsiteX8" fmla="*/ 550710 w 1482243"/>
              <a:gd name="connsiteY8" fmla="*/ 1532128 h 2028738"/>
              <a:gd name="connsiteX9" fmla="*/ 663152 w 1482243"/>
              <a:gd name="connsiteY9" fmla="*/ 1538048 h 2028738"/>
              <a:gd name="connsiteX10" fmla="*/ 849912 w 1482243"/>
              <a:gd name="connsiteY10" fmla="*/ 1553983 h 2028738"/>
              <a:gd name="connsiteX11" fmla="*/ 944372 w 1482243"/>
              <a:gd name="connsiteY11" fmla="*/ 1545271 h 2028738"/>
              <a:gd name="connsiteX12" fmla="*/ 1042070 w 1482243"/>
              <a:gd name="connsiteY12" fmla="*/ 1519990 h 2028738"/>
              <a:gd name="connsiteX13" fmla="*/ 1138615 w 1482243"/>
              <a:gd name="connsiteY13" fmla="*/ 1478475 h 2028738"/>
              <a:gd name="connsiteX14" fmla="*/ 1201947 w 1482243"/>
              <a:gd name="connsiteY14" fmla="*/ 1439269 h 2028738"/>
              <a:gd name="connsiteX15" fmla="*/ 1310146 w 1482243"/>
              <a:gd name="connsiteY15" fmla="*/ 1352815 h 2028738"/>
              <a:gd name="connsiteX16" fmla="*/ 1376718 w 1482243"/>
              <a:gd name="connsiteY16" fmla="*/ 1271908 h 2028738"/>
              <a:gd name="connsiteX17" fmla="*/ 1427876 w 1482243"/>
              <a:gd name="connsiteY17" fmla="*/ 1181656 h 2028738"/>
              <a:gd name="connsiteX18" fmla="*/ 1462949 w 1482243"/>
              <a:gd name="connsiteY18" fmla="*/ 1084292 h 2028738"/>
              <a:gd name="connsiteX19" fmla="*/ 1481230 w 1482243"/>
              <a:gd name="connsiteY19" fmla="*/ 982088 h 2028738"/>
              <a:gd name="connsiteX20" fmla="*/ 1476763 w 1482243"/>
              <a:gd name="connsiteY20" fmla="*/ 840753 h 2028738"/>
              <a:gd name="connsiteX21" fmla="*/ 1466747 w 1482243"/>
              <a:gd name="connsiteY21" fmla="*/ 774441 h 2028738"/>
              <a:gd name="connsiteX22" fmla="*/ 1435323 w 1482243"/>
              <a:gd name="connsiteY22" fmla="*/ 676780 h 2028738"/>
              <a:gd name="connsiteX23" fmla="*/ 1388856 w 1482243"/>
              <a:gd name="connsiteY23" fmla="*/ 588650 h 2028738"/>
              <a:gd name="connsiteX24" fmla="*/ 1328948 w 1482243"/>
              <a:gd name="connsiteY24" fmla="*/ 513365 h 2028738"/>
              <a:gd name="connsiteX25" fmla="*/ 1273583 w 1482243"/>
              <a:gd name="connsiteY25" fmla="*/ 463548 h 2028738"/>
              <a:gd name="connsiteX26" fmla="*/ 1188022 w 1482243"/>
              <a:gd name="connsiteY26" fmla="*/ 402896 h 2028738"/>
              <a:gd name="connsiteX27" fmla="*/ 1082728 w 1482243"/>
              <a:gd name="connsiteY27" fmla="*/ 354679 h 2028738"/>
              <a:gd name="connsiteX28" fmla="*/ 952414 w 1482243"/>
              <a:gd name="connsiteY28" fmla="*/ 323701 h 2028738"/>
              <a:gd name="connsiteX29" fmla="*/ 876049 w 1482243"/>
              <a:gd name="connsiteY29" fmla="*/ 306686 h 2028738"/>
              <a:gd name="connsiteX30" fmla="*/ 856912 w 1482243"/>
              <a:gd name="connsiteY30" fmla="*/ 218780 h 2028738"/>
              <a:gd name="connsiteX31" fmla="*/ 847901 w 1482243"/>
              <a:gd name="connsiteY31" fmla="*/ 91853 h 2028738"/>
              <a:gd name="connsiteX32" fmla="*/ 839822 w 1482243"/>
              <a:gd name="connsiteY32" fmla="*/ 47844 h 2028738"/>
              <a:gd name="connsiteX33" fmla="*/ 826865 w 1482243"/>
              <a:gd name="connsiteY33" fmla="*/ 20031 h 2028738"/>
              <a:gd name="connsiteX34" fmla="*/ 808732 w 1482243"/>
              <a:gd name="connsiteY34" fmla="*/ 5808 h 2028738"/>
              <a:gd name="connsiteX35" fmla="*/ 785499 w 1482243"/>
              <a:gd name="connsiteY35" fmla="*/ 633 h 2028738"/>
              <a:gd name="connsiteX36" fmla="*/ 757240 w 1482243"/>
              <a:gd name="connsiteY36" fmla="*/ 0 h 20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82243" h="2028738">
                <a:moveTo>
                  <a:pt x="0" y="2028738"/>
                </a:moveTo>
                <a:cubicBezTo>
                  <a:pt x="8415" y="1993218"/>
                  <a:pt x="10686" y="1949619"/>
                  <a:pt x="18840" y="1914061"/>
                </a:cubicBezTo>
                <a:cubicBezTo>
                  <a:pt x="18840" y="1914061"/>
                  <a:pt x="25988" y="1897790"/>
                  <a:pt x="25988" y="1897790"/>
                </a:cubicBezTo>
                <a:cubicBezTo>
                  <a:pt x="25988" y="1897790"/>
                  <a:pt x="37233" y="1887961"/>
                  <a:pt x="37233" y="1887961"/>
                </a:cubicBezTo>
                <a:cubicBezTo>
                  <a:pt x="37233" y="1887961"/>
                  <a:pt x="54732" y="1880179"/>
                  <a:pt x="54732" y="1880179"/>
                </a:cubicBezTo>
                <a:cubicBezTo>
                  <a:pt x="83774" y="1869643"/>
                  <a:pt x="122272" y="1851473"/>
                  <a:pt x="149415" y="1836506"/>
                </a:cubicBezTo>
                <a:cubicBezTo>
                  <a:pt x="210812" y="1803815"/>
                  <a:pt x="271241" y="1759769"/>
                  <a:pt x="325153" y="1715946"/>
                </a:cubicBezTo>
                <a:cubicBezTo>
                  <a:pt x="390832" y="1662033"/>
                  <a:pt x="453644" y="1597843"/>
                  <a:pt x="521147" y="1546276"/>
                </a:cubicBezTo>
                <a:cubicBezTo>
                  <a:pt x="521147" y="1546276"/>
                  <a:pt x="550710" y="1532128"/>
                  <a:pt x="550710" y="1532128"/>
                </a:cubicBezTo>
                <a:cubicBezTo>
                  <a:pt x="584815" y="1524979"/>
                  <a:pt x="629271" y="1532686"/>
                  <a:pt x="663152" y="1538048"/>
                </a:cubicBezTo>
                <a:cubicBezTo>
                  <a:pt x="722948" y="1548101"/>
                  <a:pt x="789334" y="1553053"/>
                  <a:pt x="849912" y="1553983"/>
                </a:cubicBezTo>
                <a:cubicBezTo>
                  <a:pt x="877353" y="1551228"/>
                  <a:pt x="917042" y="1547952"/>
                  <a:pt x="944372" y="1545271"/>
                </a:cubicBezTo>
                <a:cubicBezTo>
                  <a:pt x="973115" y="1537675"/>
                  <a:pt x="1013401" y="1527548"/>
                  <a:pt x="1042070" y="1519990"/>
                </a:cubicBezTo>
                <a:cubicBezTo>
                  <a:pt x="1070590" y="1507591"/>
                  <a:pt x="1110132" y="1490837"/>
                  <a:pt x="1138615" y="1478475"/>
                </a:cubicBezTo>
                <a:cubicBezTo>
                  <a:pt x="1154290" y="1468609"/>
                  <a:pt x="1186235" y="1449136"/>
                  <a:pt x="1201947" y="1439269"/>
                </a:cubicBezTo>
                <a:cubicBezTo>
                  <a:pt x="1240037" y="1418047"/>
                  <a:pt x="1276562" y="1380218"/>
                  <a:pt x="1310146" y="1352815"/>
                </a:cubicBezTo>
                <a:cubicBezTo>
                  <a:pt x="1329656" y="1328837"/>
                  <a:pt x="1357208" y="1295849"/>
                  <a:pt x="1376718" y="1271908"/>
                </a:cubicBezTo>
                <a:cubicBezTo>
                  <a:pt x="1391611" y="1245212"/>
                  <a:pt x="1412946" y="1208277"/>
                  <a:pt x="1427876" y="1181656"/>
                </a:cubicBezTo>
                <a:cubicBezTo>
                  <a:pt x="1438003" y="1152912"/>
                  <a:pt x="1452785" y="1112999"/>
                  <a:pt x="1462949" y="1084292"/>
                </a:cubicBezTo>
                <a:cubicBezTo>
                  <a:pt x="1468087" y="1054134"/>
                  <a:pt x="1476055" y="1012172"/>
                  <a:pt x="1481230" y="982088"/>
                </a:cubicBezTo>
                <a:cubicBezTo>
                  <a:pt x="1480635" y="937781"/>
                  <a:pt x="1485996" y="884427"/>
                  <a:pt x="1476763" y="840753"/>
                </a:cubicBezTo>
                <a:cubicBezTo>
                  <a:pt x="1473486" y="824929"/>
                  <a:pt x="1469763" y="790265"/>
                  <a:pt x="1466747" y="774441"/>
                </a:cubicBezTo>
                <a:cubicBezTo>
                  <a:pt x="1457178" y="745846"/>
                  <a:pt x="1444779" y="705374"/>
                  <a:pt x="1435323" y="676780"/>
                </a:cubicBezTo>
                <a:cubicBezTo>
                  <a:pt x="1421360" y="651201"/>
                  <a:pt x="1402707" y="614229"/>
                  <a:pt x="1388856" y="588650"/>
                </a:cubicBezTo>
                <a:cubicBezTo>
                  <a:pt x="1371096" y="567129"/>
                  <a:pt x="1346560" y="534923"/>
                  <a:pt x="1328948" y="513365"/>
                </a:cubicBezTo>
                <a:cubicBezTo>
                  <a:pt x="1314986" y="501264"/>
                  <a:pt x="1287508" y="475723"/>
                  <a:pt x="1273583" y="463548"/>
                </a:cubicBezTo>
                <a:cubicBezTo>
                  <a:pt x="1250499" y="441915"/>
                  <a:pt x="1213639" y="421363"/>
                  <a:pt x="1188022" y="402896"/>
                </a:cubicBezTo>
                <a:cubicBezTo>
                  <a:pt x="1156710" y="387444"/>
                  <a:pt x="1116387" y="364732"/>
                  <a:pt x="1082728" y="354679"/>
                </a:cubicBezTo>
                <a:cubicBezTo>
                  <a:pt x="1043336" y="339116"/>
                  <a:pt x="994263" y="329286"/>
                  <a:pt x="952414" y="323701"/>
                </a:cubicBezTo>
                <a:cubicBezTo>
                  <a:pt x="929963" y="320648"/>
                  <a:pt x="895001" y="320537"/>
                  <a:pt x="876049" y="306686"/>
                </a:cubicBezTo>
                <a:cubicBezTo>
                  <a:pt x="859593" y="284719"/>
                  <a:pt x="858959" y="244992"/>
                  <a:pt x="856912" y="218780"/>
                </a:cubicBezTo>
                <a:cubicBezTo>
                  <a:pt x="854305" y="178866"/>
                  <a:pt x="851922" y="131655"/>
                  <a:pt x="847901" y="91853"/>
                </a:cubicBezTo>
                <a:cubicBezTo>
                  <a:pt x="846971" y="86715"/>
                  <a:pt x="840604" y="52163"/>
                  <a:pt x="839822" y="47844"/>
                </a:cubicBezTo>
                <a:cubicBezTo>
                  <a:pt x="839822" y="47844"/>
                  <a:pt x="826865" y="20031"/>
                  <a:pt x="826865" y="20031"/>
                </a:cubicBezTo>
                <a:lnTo>
                  <a:pt x="808732" y="5808"/>
                </a:lnTo>
                <a:cubicBezTo>
                  <a:pt x="808732" y="5808"/>
                  <a:pt x="785499" y="633"/>
                  <a:pt x="785499" y="633"/>
                </a:cubicBezTo>
                <a:cubicBezTo>
                  <a:pt x="785313" y="670"/>
                  <a:pt x="757426" y="0"/>
                  <a:pt x="757240" y="0"/>
                </a:cubicBezTo>
              </a:path>
            </a:pathLst>
          </a:custGeom>
          <a:noFill/>
          <a:ln w="28575" cap="flat">
            <a:solidFill>
              <a:schemeClr val="tx1"/>
            </a:solidFill>
            <a:prstDash val="solid"/>
            <a:round/>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C0176D7D-5106-FF55-AB02-A2481D62A38D}"/>
              </a:ext>
            </a:extLst>
          </p:cNvPr>
          <p:cNvSpPr/>
          <p:nvPr/>
        </p:nvSpPr>
        <p:spPr>
          <a:xfrm>
            <a:off x="6387504" y="2398853"/>
            <a:ext cx="491985" cy="789238"/>
          </a:xfrm>
          <a:custGeom>
            <a:avLst/>
            <a:gdLst>
              <a:gd name="connsiteX0" fmla="*/ 2572 w 425409"/>
              <a:gd name="connsiteY0" fmla="*/ 666243 h 679514"/>
              <a:gd name="connsiteX1" fmla="*/ 524 w 425409"/>
              <a:gd name="connsiteY1" fmla="*/ 670190 h 679514"/>
              <a:gd name="connsiteX2" fmla="*/ 25917 w 425409"/>
              <a:gd name="connsiteY2" fmla="*/ 552981 h 679514"/>
              <a:gd name="connsiteX3" fmla="*/ 91074 w 425409"/>
              <a:gd name="connsiteY3" fmla="*/ 330068 h 679514"/>
              <a:gd name="connsiteX4" fmla="*/ 130987 w 425409"/>
              <a:gd name="connsiteY4" fmla="*/ 133591 h 679514"/>
              <a:gd name="connsiteX5" fmla="*/ 146216 w 425409"/>
              <a:gd name="connsiteY5" fmla="*/ 51344 h 679514"/>
              <a:gd name="connsiteX6" fmla="*/ 155151 w 425409"/>
              <a:gd name="connsiteY6" fmla="*/ 19026 h 679514"/>
              <a:gd name="connsiteX7" fmla="*/ 164274 w 425409"/>
              <a:gd name="connsiteY7" fmla="*/ 3611 h 679514"/>
              <a:gd name="connsiteX8" fmla="*/ 175369 w 425409"/>
              <a:gd name="connsiteY8" fmla="*/ 0 h 679514"/>
              <a:gd name="connsiteX9" fmla="*/ 267557 w 425409"/>
              <a:gd name="connsiteY9" fmla="*/ 41701 h 679514"/>
              <a:gd name="connsiteX10" fmla="*/ 371437 w 425409"/>
              <a:gd name="connsiteY10" fmla="*/ 140554 h 679514"/>
              <a:gd name="connsiteX11" fmla="*/ 416972 w 425409"/>
              <a:gd name="connsiteY11" fmla="*/ 404087 h 679514"/>
              <a:gd name="connsiteX12" fmla="*/ 397872 w 425409"/>
              <a:gd name="connsiteY12" fmla="*/ 460755 h 679514"/>
              <a:gd name="connsiteX13" fmla="*/ 375123 w 425409"/>
              <a:gd name="connsiteY13" fmla="*/ 502679 h 679514"/>
              <a:gd name="connsiteX14" fmla="*/ 347757 w 425409"/>
              <a:gd name="connsiteY14" fmla="*/ 540582 h 679514"/>
              <a:gd name="connsiteX15" fmla="*/ 316779 w 425409"/>
              <a:gd name="connsiteY15" fmla="*/ 573868 h 679514"/>
              <a:gd name="connsiteX16" fmla="*/ 288073 w 425409"/>
              <a:gd name="connsiteY16" fmla="*/ 597586 h 679514"/>
              <a:gd name="connsiteX17" fmla="*/ 243803 w 425409"/>
              <a:gd name="connsiteY17" fmla="*/ 626367 h 679514"/>
              <a:gd name="connsiteX18" fmla="*/ 118961 w 425409"/>
              <a:gd name="connsiteY18" fmla="*/ 668477 h 679514"/>
              <a:gd name="connsiteX19" fmla="*/ 11433 w 425409"/>
              <a:gd name="connsiteY19" fmla="*/ 678753 h 679514"/>
              <a:gd name="connsiteX20" fmla="*/ 450 w 425409"/>
              <a:gd name="connsiteY20" fmla="*/ 670190 h 67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5409" h="679514">
                <a:moveTo>
                  <a:pt x="2572" y="666243"/>
                </a:moveTo>
                <a:lnTo>
                  <a:pt x="524" y="670190"/>
                </a:lnTo>
                <a:cubicBezTo>
                  <a:pt x="-3497" y="632808"/>
                  <a:pt x="16646" y="588612"/>
                  <a:pt x="25917" y="552981"/>
                </a:cubicBezTo>
                <a:cubicBezTo>
                  <a:pt x="48778" y="480861"/>
                  <a:pt x="72458" y="403380"/>
                  <a:pt x="91074" y="330068"/>
                </a:cubicBezTo>
                <a:cubicBezTo>
                  <a:pt x="106526" y="267182"/>
                  <a:pt x="119929" y="197445"/>
                  <a:pt x="130987" y="133591"/>
                </a:cubicBezTo>
                <a:cubicBezTo>
                  <a:pt x="134934" y="110134"/>
                  <a:pt x="141748" y="74689"/>
                  <a:pt x="146216" y="51344"/>
                </a:cubicBezTo>
                <a:cubicBezTo>
                  <a:pt x="146216" y="51344"/>
                  <a:pt x="155151" y="19026"/>
                  <a:pt x="155151" y="19026"/>
                </a:cubicBezTo>
                <a:cubicBezTo>
                  <a:pt x="155151" y="19026"/>
                  <a:pt x="164274" y="3611"/>
                  <a:pt x="164274" y="3611"/>
                </a:cubicBezTo>
                <a:lnTo>
                  <a:pt x="175369" y="0"/>
                </a:lnTo>
                <a:cubicBezTo>
                  <a:pt x="205974" y="7111"/>
                  <a:pt x="240340" y="26361"/>
                  <a:pt x="267557" y="41701"/>
                </a:cubicBezTo>
                <a:cubicBezTo>
                  <a:pt x="306764" y="65120"/>
                  <a:pt x="346975" y="101794"/>
                  <a:pt x="371437" y="140554"/>
                </a:cubicBezTo>
                <a:cubicBezTo>
                  <a:pt x="417345" y="217588"/>
                  <a:pt x="438456" y="316143"/>
                  <a:pt x="416972" y="404087"/>
                </a:cubicBezTo>
                <a:cubicBezTo>
                  <a:pt x="415111" y="418608"/>
                  <a:pt x="402452" y="446979"/>
                  <a:pt x="397872" y="460755"/>
                </a:cubicBezTo>
                <a:cubicBezTo>
                  <a:pt x="393739" y="467159"/>
                  <a:pt x="378809" y="496759"/>
                  <a:pt x="375123" y="502679"/>
                </a:cubicBezTo>
                <a:cubicBezTo>
                  <a:pt x="371176" y="508115"/>
                  <a:pt x="351331" y="535668"/>
                  <a:pt x="347757" y="540582"/>
                </a:cubicBezTo>
                <a:cubicBezTo>
                  <a:pt x="343959" y="544603"/>
                  <a:pt x="320130" y="570331"/>
                  <a:pt x="316779" y="573868"/>
                </a:cubicBezTo>
                <a:cubicBezTo>
                  <a:pt x="316779" y="573868"/>
                  <a:pt x="288073" y="597586"/>
                  <a:pt x="288073" y="597586"/>
                </a:cubicBezTo>
                <a:cubicBezTo>
                  <a:pt x="280105" y="604920"/>
                  <a:pt x="252739" y="620335"/>
                  <a:pt x="243803" y="626367"/>
                </a:cubicBezTo>
                <a:cubicBezTo>
                  <a:pt x="206868" y="644946"/>
                  <a:pt x="159620" y="660881"/>
                  <a:pt x="118961" y="668477"/>
                </a:cubicBezTo>
                <a:cubicBezTo>
                  <a:pt x="86494" y="674955"/>
                  <a:pt x="44608" y="681843"/>
                  <a:pt x="11433" y="678753"/>
                </a:cubicBezTo>
                <a:lnTo>
                  <a:pt x="450" y="670190"/>
                </a:lnTo>
              </a:path>
            </a:pathLst>
          </a:custGeom>
          <a:noFill/>
          <a:ln w="28575" cap="flat">
            <a:solidFill>
              <a:schemeClr val="tx1"/>
            </a:solidFill>
            <a:prstDash val="solid"/>
            <a:round/>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10EB1D1F-8D6E-D107-97E8-5F72BB43B4B0}"/>
              </a:ext>
            </a:extLst>
          </p:cNvPr>
          <p:cNvSpPr/>
          <p:nvPr/>
        </p:nvSpPr>
        <p:spPr>
          <a:xfrm>
            <a:off x="5285824" y="4303575"/>
            <a:ext cx="83663" cy="4324"/>
          </a:xfrm>
          <a:custGeom>
            <a:avLst/>
            <a:gdLst>
              <a:gd name="connsiteX0" fmla="*/ 0 w 72342"/>
              <a:gd name="connsiteY0" fmla="*/ 0 h 3723"/>
              <a:gd name="connsiteX1" fmla="*/ 72343 w 72342"/>
              <a:gd name="connsiteY1" fmla="*/ 0 h 3723"/>
              <a:gd name="connsiteX2" fmla="*/ 0 w 72342"/>
              <a:gd name="connsiteY2" fmla="*/ 0 h 3723"/>
            </a:gdLst>
            <a:ahLst/>
            <a:cxnLst>
              <a:cxn ang="0">
                <a:pos x="connsiteX0" y="connsiteY0"/>
              </a:cxn>
              <a:cxn ang="0">
                <a:pos x="connsiteX1" y="connsiteY1"/>
              </a:cxn>
              <a:cxn ang="0">
                <a:pos x="connsiteX2" y="connsiteY2"/>
              </a:cxn>
            </a:cxnLst>
            <a:rect l="l" t="t" r="r" b="b"/>
            <a:pathLst>
              <a:path w="72342" h="3723">
                <a:moveTo>
                  <a:pt x="0" y="0"/>
                </a:moveTo>
                <a:lnTo>
                  <a:pt x="72343" y="0"/>
                </a:lnTo>
                <a:lnTo>
                  <a:pt x="0" y="0"/>
                </a:lnTo>
              </a:path>
            </a:pathLst>
          </a:custGeom>
          <a:noFill/>
          <a:ln w="28575" cap="flat">
            <a:solidFill>
              <a:schemeClr val="tx1"/>
            </a:solidFill>
            <a:prstDash val="solid"/>
            <a:round/>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0FF6271D-9381-D98B-759E-55DEF1DB072A}"/>
              </a:ext>
            </a:extLst>
          </p:cNvPr>
          <p:cNvSpPr/>
          <p:nvPr/>
        </p:nvSpPr>
        <p:spPr>
          <a:xfrm>
            <a:off x="4995602" y="4303575"/>
            <a:ext cx="290178" cy="4324"/>
          </a:xfrm>
          <a:custGeom>
            <a:avLst/>
            <a:gdLst>
              <a:gd name="connsiteX0" fmla="*/ 88800 w 250911"/>
              <a:gd name="connsiteY0" fmla="*/ 0 h 3723"/>
              <a:gd name="connsiteX1" fmla="*/ 0 w 250911"/>
              <a:gd name="connsiteY1" fmla="*/ 0 h 3723"/>
              <a:gd name="connsiteX2" fmla="*/ 250912 w 250911"/>
              <a:gd name="connsiteY2" fmla="*/ 0 h 3723"/>
              <a:gd name="connsiteX3" fmla="*/ 92523 w 250911"/>
              <a:gd name="connsiteY3" fmla="*/ 0 h 3723"/>
            </a:gdLst>
            <a:ahLst/>
            <a:cxnLst>
              <a:cxn ang="0">
                <a:pos x="connsiteX0" y="connsiteY0"/>
              </a:cxn>
              <a:cxn ang="0">
                <a:pos x="connsiteX1" y="connsiteY1"/>
              </a:cxn>
              <a:cxn ang="0">
                <a:pos x="connsiteX2" y="connsiteY2"/>
              </a:cxn>
              <a:cxn ang="0">
                <a:pos x="connsiteX3" y="connsiteY3"/>
              </a:cxn>
            </a:cxnLst>
            <a:rect l="l" t="t" r="r" b="b"/>
            <a:pathLst>
              <a:path w="250911" h="3723">
                <a:moveTo>
                  <a:pt x="88800" y="0"/>
                </a:moveTo>
                <a:lnTo>
                  <a:pt x="0" y="0"/>
                </a:lnTo>
                <a:lnTo>
                  <a:pt x="250912" y="0"/>
                </a:lnTo>
                <a:lnTo>
                  <a:pt x="92523" y="0"/>
                </a:lnTo>
              </a:path>
            </a:pathLst>
          </a:custGeom>
          <a:noFill/>
          <a:ln w="28575" cap="flat">
            <a:solidFill>
              <a:schemeClr val="tx1"/>
            </a:solidFill>
            <a:prstDash val="solid"/>
            <a:round/>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B9F7BC08-8655-BC7C-AE89-672E3A83DDB2}"/>
              </a:ext>
            </a:extLst>
          </p:cNvPr>
          <p:cNvSpPr/>
          <p:nvPr/>
        </p:nvSpPr>
        <p:spPr>
          <a:xfrm>
            <a:off x="4697974" y="4303575"/>
            <a:ext cx="404674" cy="4324"/>
          </a:xfrm>
          <a:custGeom>
            <a:avLst/>
            <a:gdLst>
              <a:gd name="connsiteX0" fmla="*/ 349913 w 349913"/>
              <a:gd name="connsiteY0" fmla="*/ 0 h 3723"/>
              <a:gd name="connsiteX1" fmla="*/ 0 w 349913"/>
              <a:gd name="connsiteY1" fmla="*/ 0 h 3723"/>
            </a:gdLst>
            <a:ahLst/>
            <a:cxnLst>
              <a:cxn ang="0">
                <a:pos x="connsiteX0" y="connsiteY0"/>
              </a:cxn>
              <a:cxn ang="0">
                <a:pos x="connsiteX1" y="connsiteY1"/>
              </a:cxn>
            </a:cxnLst>
            <a:rect l="l" t="t" r="r" b="b"/>
            <a:pathLst>
              <a:path w="349913" h="3723">
                <a:moveTo>
                  <a:pt x="349913" y="0"/>
                </a:moveTo>
                <a:lnTo>
                  <a:pt x="0" y="0"/>
                </a:lnTo>
              </a:path>
            </a:pathLst>
          </a:custGeom>
          <a:noFill/>
          <a:ln w="28575" cap="flat">
            <a:solidFill>
              <a:schemeClr val="tx1"/>
            </a:solidFill>
            <a:prstDash val="solid"/>
            <a:round/>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14827E86-ED50-603D-0525-C3C281BD979F}"/>
              </a:ext>
            </a:extLst>
          </p:cNvPr>
          <p:cNvSpPr/>
          <p:nvPr/>
        </p:nvSpPr>
        <p:spPr>
          <a:xfrm>
            <a:off x="4736814" y="4303575"/>
            <a:ext cx="365834" cy="4324"/>
          </a:xfrm>
          <a:custGeom>
            <a:avLst/>
            <a:gdLst>
              <a:gd name="connsiteX0" fmla="*/ 0 w 316329"/>
              <a:gd name="connsiteY0" fmla="*/ 0 h 3723"/>
              <a:gd name="connsiteX1" fmla="*/ 134782 w 316329"/>
              <a:gd name="connsiteY1" fmla="*/ 0 h 3723"/>
              <a:gd name="connsiteX2" fmla="*/ 87124 w 316329"/>
              <a:gd name="connsiteY2" fmla="*/ 0 h 3723"/>
              <a:gd name="connsiteX3" fmla="*/ 316329 w 316329"/>
              <a:gd name="connsiteY3" fmla="*/ 0 h 3723"/>
            </a:gdLst>
            <a:ahLst/>
            <a:cxnLst>
              <a:cxn ang="0">
                <a:pos x="connsiteX0" y="connsiteY0"/>
              </a:cxn>
              <a:cxn ang="0">
                <a:pos x="connsiteX1" y="connsiteY1"/>
              </a:cxn>
              <a:cxn ang="0">
                <a:pos x="connsiteX2" y="connsiteY2"/>
              </a:cxn>
              <a:cxn ang="0">
                <a:pos x="connsiteX3" y="connsiteY3"/>
              </a:cxn>
            </a:cxnLst>
            <a:rect l="l" t="t" r="r" b="b"/>
            <a:pathLst>
              <a:path w="316329" h="3723">
                <a:moveTo>
                  <a:pt x="0" y="0"/>
                </a:moveTo>
                <a:lnTo>
                  <a:pt x="134782" y="0"/>
                </a:lnTo>
                <a:lnTo>
                  <a:pt x="87124" y="0"/>
                </a:lnTo>
                <a:lnTo>
                  <a:pt x="316329" y="0"/>
                </a:lnTo>
              </a:path>
            </a:pathLst>
          </a:custGeom>
          <a:noFill/>
          <a:ln w="28575" cap="flat">
            <a:solidFill>
              <a:schemeClr val="tx1"/>
            </a:solidFill>
            <a:prstDash val="solid"/>
            <a:round/>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F279B525-25D6-5E72-A873-53384B098DC4}"/>
              </a:ext>
            </a:extLst>
          </p:cNvPr>
          <p:cNvSpPr/>
          <p:nvPr/>
        </p:nvSpPr>
        <p:spPr>
          <a:xfrm>
            <a:off x="3750059" y="4303575"/>
            <a:ext cx="214307" cy="4324"/>
          </a:xfrm>
          <a:custGeom>
            <a:avLst/>
            <a:gdLst>
              <a:gd name="connsiteX0" fmla="*/ 94832 w 185307"/>
              <a:gd name="connsiteY0" fmla="*/ 0 h 3723"/>
              <a:gd name="connsiteX1" fmla="*/ 185307 w 185307"/>
              <a:gd name="connsiteY1" fmla="*/ 0 h 3723"/>
              <a:gd name="connsiteX2" fmla="*/ 0 w 185307"/>
              <a:gd name="connsiteY2" fmla="*/ 0 h 3723"/>
              <a:gd name="connsiteX3" fmla="*/ 94832 w 185307"/>
              <a:gd name="connsiteY3" fmla="*/ 0 h 3723"/>
            </a:gdLst>
            <a:ahLst/>
            <a:cxnLst>
              <a:cxn ang="0">
                <a:pos x="connsiteX0" y="connsiteY0"/>
              </a:cxn>
              <a:cxn ang="0">
                <a:pos x="connsiteX1" y="connsiteY1"/>
              </a:cxn>
              <a:cxn ang="0">
                <a:pos x="connsiteX2" y="connsiteY2"/>
              </a:cxn>
              <a:cxn ang="0">
                <a:pos x="connsiteX3" y="connsiteY3"/>
              </a:cxn>
            </a:cxnLst>
            <a:rect l="l" t="t" r="r" b="b"/>
            <a:pathLst>
              <a:path w="185307" h="3723">
                <a:moveTo>
                  <a:pt x="94832" y="0"/>
                </a:moveTo>
                <a:lnTo>
                  <a:pt x="185307" y="0"/>
                </a:lnTo>
                <a:lnTo>
                  <a:pt x="0" y="0"/>
                </a:lnTo>
                <a:lnTo>
                  <a:pt x="94832"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C1FAB6C2-06B6-4B2E-13EE-9F44AD6C73E2}"/>
              </a:ext>
            </a:extLst>
          </p:cNvPr>
          <p:cNvSpPr/>
          <p:nvPr/>
        </p:nvSpPr>
        <p:spPr>
          <a:xfrm>
            <a:off x="5175118" y="4303575"/>
            <a:ext cx="157555" cy="4324"/>
          </a:xfrm>
          <a:custGeom>
            <a:avLst/>
            <a:gdLst>
              <a:gd name="connsiteX0" fmla="*/ 82806 w 136234"/>
              <a:gd name="connsiteY0" fmla="*/ 0 h 3723"/>
              <a:gd name="connsiteX1" fmla="*/ 0 w 136234"/>
              <a:gd name="connsiteY1" fmla="*/ 0 h 3723"/>
              <a:gd name="connsiteX2" fmla="*/ 136235 w 136234"/>
              <a:gd name="connsiteY2" fmla="*/ 0 h 3723"/>
              <a:gd name="connsiteX3" fmla="*/ 82806 w 136234"/>
              <a:gd name="connsiteY3" fmla="*/ 0 h 3723"/>
            </a:gdLst>
            <a:ahLst/>
            <a:cxnLst>
              <a:cxn ang="0">
                <a:pos x="connsiteX0" y="connsiteY0"/>
              </a:cxn>
              <a:cxn ang="0">
                <a:pos x="connsiteX1" y="connsiteY1"/>
              </a:cxn>
              <a:cxn ang="0">
                <a:pos x="connsiteX2" y="connsiteY2"/>
              </a:cxn>
              <a:cxn ang="0">
                <a:pos x="connsiteX3" y="connsiteY3"/>
              </a:cxn>
            </a:cxnLst>
            <a:rect l="l" t="t" r="r" b="b"/>
            <a:pathLst>
              <a:path w="136234" h="3723">
                <a:moveTo>
                  <a:pt x="82806" y="0"/>
                </a:moveTo>
                <a:lnTo>
                  <a:pt x="0" y="0"/>
                </a:lnTo>
                <a:lnTo>
                  <a:pt x="136235" y="0"/>
                </a:lnTo>
                <a:lnTo>
                  <a:pt x="82806" y="0"/>
                </a:lnTo>
              </a:path>
            </a:pathLst>
          </a:custGeom>
          <a:noFill/>
          <a:ln w="28575" cap="flat">
            <a:solidFill>
              <a:schemeClr val="tx1"/>
            </a:solidFill>
            <a:prstDash val="solid"/>
            <a:round/>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A3257D34-25C8-BFDF-AE5E-2936E239CE00}"/>
              </a:ext>
            </a:extLst>
          </p:cNvPr>
          <p:cNvSpPr/>
          <p:nvPr/>
        </p:nvSpPr>
        <p:spPr>
          <a:xfrm>
            <a:off x="3841690" y="4303575"/>
            <a:ext cx="187179" cy="4324"/>
          </a:xfrm>
          <a:custGeom>
            <a:avLst/>
            <a:gdLst>
              <a:gd name="connsiteX0" fmla="*/ 91779 w 161850"/>
              <a:gd name="connsiteY0" fmla="*/ 0 h 3723"/>
              <a:gd name="connsiteX1" fmla="*/ 0 w 161850"/>
              <a:gd name="connsiteY1" fmla="*/ 0 h 3723"/>
              <a:gd name="connsiteX2" fmla="*/ 161851 w 161850"/>
              <a:gd name="connsiteY2" fmla="*/ 0 h 3723"/>
            </a:gdLst>
            <a:ahLst/>
            <a:cxnLst>
              <a:cxn ang="0">
                <a:pos x="connsiteX0" y="connsiteY0"/>
              </a:cxn>
              <a:cxn ang="0">
                <a:pos x="connsiteX1" y="connsiteY1"/>
              </a:cxn>
              <a:cxn ang="0">
                <a:pos x="connsiteX2" y="connsiteY2"/>
              </a:cxn>
            </a:cxnLst>
            <a:rect l="l" t="t" r="r" b="b"/>
            <a:pathLst>
              <a:path w="161850" h="3723">
                <a:moveTo>
                  <a:pt x="91779" y="0"/>
                </a:moveTo>
                <a:lnTo>
                  <a:pt x="0" y="0"/>
                </a:lnTo>
                <a:lnTo>
                  <a:pt x="161851" y="0"/>
                </a:lnTo>
              </a:path>
            </a:pathLst>
          </a:custGeom>
          <a:noFill/>
          <a:ln w="28575" cap="flat">
            <a:solidFill>
              <a:schemeClr val="tx1"/>
            </a:solidFill>
            <a:prstDash val="solid"/>
            <a:round/>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76B80D55-C450-F2E4-98F1-6D8B9E859350}"/>
              </a:ext>
            </a:extLst>
          </p:cNvPr>
          <p:cNvSpPr/>
          <p:nvPr/>
        </p:nvSpPr>
        <p:spPr>
          <a:xfrm>
            <a:off x="3837900" y="4303575"/>
            <a:ext cx="107088" cy="4324"/>
          </a:xfrm>
          <a:custGeom>
            <a:avLst/>
            <a:gdLst>
              <a:gd name="connsiteX0" fmla="*/ 92598 w 92597"/>
              <a:gd name="connsiteY0" fmla="*/ 0 h 3723"/>
              <a:gd name="connsiteX1" fmla="*/ 0 w 92597"/>
              <a:gd name="connsiteY1" fmla="*/ 0 h 3723"/>
            </a:gdLst>
            <a:ahLst/>
            <a:cxnLst>
              <a:cxn ang="0">
                <a:pos x="connsiteX0" y="connsiteY0"/>
              </a:cxn>
              <a:cxn ang="0">
                <a:pos x="connsiteX1" y="connsiteY1"/>
              </a:cxn>
            </a:cxnLst>
            <a:rect l="l" t="t" r="r" b="b"/>
            <a:pathLst>
              <a:path w="92597" h="3723">
                <a:moveTo>
                  <a:pt x="92598" y="0"/>
                </a:move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40994F1A-3B1F-1C0F-5525-634D4997DD1E}"/>
              </a:ext>
            </a:extLst>
          </p:cNvPr>
          <p:cNvSpPr/>
          <p:nvPr/>
        </p:nvSpPr>
        <p:spPr>
          <a:xfrm>
            <a:off x="3944990" y="4303575"/>
            <a:ext cx="106098" cy="4324"/>
          </a:xfrm>
          <a:custGeom>
            <a:avLst/>
            <a:gdLst>
              <a:gd name="connsiteX0" fmla="*/ 72492 w 91741"/>
              <a:gd name="connsiteY0" fmla="*/ 0 h 3723"/>
              <a:gd name="connsiteX1" fmla="*/ 0 w 91741"/>
              <a:gd name="connsiteY1" fmla="*/ 0 h 3723"/>
              <a:gd name="connsiteX2" fmla="*/ 91742 w 91741"/>
              <a:gd name="connsiteY2" fmla="*/ 0 h 3723"/>
            </a:gdLst>
            <a:ahLst/>
            <a:cxnLst>
              <a:cxn ang="0">
                <a:pos x="connsiteX0" y="connsiteY0"/>
              </a:cxn>
              <a:cxn ang="0">
                <a:pos x="connsiteX1" y="connsiteY1"/>
              </a:cxn>
              <a:cxn ang="0">
                <a:pos x="connsiteX2" y="connsiteY2"/>
              </a:cxn>
            </a:cxnLst>
            <a:rect l="l" t="t" r="r" b="b"/>
            <a:pathLst>
              <a:path w="91741" h="3723">
                <a:moveTo>
                  <a:pt x="72492" y="0"/>
                </a:moveTo>
                <a:lnTo>
                  <a:pt x="0" y="0"/>
                </a:lnTo>
                <a:lnTo>
                  <a:pt x="91742"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F9B8D0E0-4354-9FE7-C6B9-22C186D21630}"/>
              </a:ext>
            </a:extLst>
          </p:cNvPr>
          <p:cNvSpPr/>
          <p:nvPr/>
        </p:nvSpPr>
        <p:spPr>
          <a:xfrm>
            <a:off x="4722259" y="4303575"/>
            <a:ext cx="210001" cy="4324"/>
          </a:xfrm>
          <a:custGeom>
            <a:avLst/>
            <a:gdLst>
              <a:gd name="connsiteX0" fmla="*/ 106002 w 181583"/>
              <a:gd name="connsiteY0" fmla="*/ 0 h 3723"/>
              <a:gd name="connsiteX1" fmla="*/ 181584 w 181583"/>
              <a:gd name="connsiteY1" fmla="*/ 0 h 3723"/>
              <a:gd name="connsiteX2" fmla="*/ 0 w 181583"/>
              <a:gd name="connsiteY2" fmla="*/ 0 h 3723"/>
            </a:gdLst>
            <a:ahLst/>
            <a:cxnLst>
              <a:cxn ang="0">
                <a:pos x="connsiteX0" y="connsiteY0"/>
              </a:cxn>
              <a:cxn ang="0">
                <a:pos x="connsiteX1" y="connsiteY1"/>
              </a:cxn>
              <a:cxn ang="0">
                <a:pos x="connsiteX2" y="connsiteY2"/>
              </a:cxn>
            </a:cxnLst>
            <a:rect l="l" t="t" r="r" b="b"/>
            <a:pathLst>
              <a:path w="181583" h="3723">
                <a:moveTo>
                  <a:pt x="106002" y="0"/>
                </a:moveTo>
                <a:lnTo>
                  <a:pt x="181584" y="0"/>
                </a:lnTo>
                <a:lnTo>
                  <a:pt x="0" y="0"/>
                </a:lnTo>
              </a:path>
            </a:pathLst>
          </a:custGeom>
          <a:noFill/>
          <a:ln w="28575" cap="flat">
            <a:solidFill>
              <a:schemeClr val="tx1"/>
            </a:solidFill>
            <a:prstDash val="solid"/>
            <a:round/>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7211E1F4-3D72-7DE2-2D78-4B9DB152ABF7}"/>
              </a:ext>
            </a:extLst>
          </p:cNvPr>
          <p:cNvSpPr/>
          <p:nvPr/>
        </p:nvSpPr>
        <p:spPr>
          <a:xfrm>
            <a:off x="4692032" y="4303575"/>
            <a:ext cx="93008" cy="4324"/>
          </a:xfrm>
          <a:custGeom>
            <a:avLst/>
            <a:gdLst>
              <a:gd name="connsiteX0" fmla="*/ 0 w 80422"/>
              <a:gd name="connsiteY0" fmla="*/ 0 h 3723"/>
              <a:gd name="connsiteX1" fmla="*/ 80423 w 80422"/>
              <a:gd name="connsiteY1" fmla="*/ 0 h 3723"/>
            </a:gdLst>
            <a:ahLst/>
            <a:cxnLst>
              <a:cxn ang="0">
                <a:pos x="connsiteX0" y="connsiteY0"/>
              </a:cxn>
              <a:cxn ang="0">
                <a:pos x="connsiteX1" y="connsiteY1"/>
              </a:cxn>
            </a:cxnLst>
            <a:rect l="l" t="t" r="r" b="b"/>
            <a:pathLst>
              <a:path w="80422" h="3723">
                <a:moveTo>
                  <a:pt x="0" y="0"/>
                </a:moveTo>
                <a:lnTo>
                  <a:pt x="80423" y="0"/>
                </a:lnTo>
              </a:path>
            </a:pathLst>
          </a:custGeom>
          <a:noFill/>
          <a:ln w="28575" cap="flat">
            <a:solidFill>
              <a:schemeClr val="tx1"/>
            </a:solidFill>
            <a:prstDash val="solid"/>
            <a:round/>
          </a:ln>
        </p:spPr>
        <p:txBody>
          <a:bodyPr rtlCol="0" anchor="ctr"/>
          <a:lstStyle/>
          <a:p>
            <a:endParaRPr lang="ja-JP" altLang="en-US"/>
          </a:p>
        </p:txBody>
      </p:sp>
      <p:sp>
        <p:nvSpPr>
          <p:cNvPr id="39" name="フリーフォーム: 図形 38">
            <a:extLst>
              <a:ext uri="{FF2B5EF4-FFF2-40B4-BE49-F238E27FC236}">
                <a16:creationId xmlns:a16="http://schemas.microsoft.com/office/drawing/2014/main" id="{32534E2A-DFF7-4BC7-008E-EE1169024805}"/>
              </a:ext>
            </a:extLst>
          </p:cNvPr>
          <p:cNvSpPr/>
          <p:nvPr/>
        </p:nvSpPr>
        <p:spPr>
          <a:xfrm>
            <a:off x="4761401" y="4303575"/>
            <a:ext cx="83450" cy="4324"/>
          </a:xfrm>
          <a:custGeom>
            <a:avLst/>
            <a:gdLst>
              <a:gd name="connsiteX0" fmla="*/ 72157 w 72157"/>
              <a:gd name="connsiteY0" fmla="*/ 0 h 3723"/>
              <a:gd name="connsiteX1" fmla="*/ 0 w 72157"/>
              <a:gd name="connsiteY1" fmla="*/ 0 h 3723"/>
            </a:gdLst>
            <a:ahLst/>
            <a:cxnLst>
              <a:cxn ang="0">
                <a:pos x="connsiteX0" y="connsiteY0"/>
              </a:cxn>
              <a:cxn ang="0">
                <a:pos x="connsiteX1" y="connsiteY1"/>
              </a:cxn>
            </a:cxnLst>
            <a:rect l="l" t="t" r="r" b="b"/>
            <a:pathLst>
              <a:path w="72157" h="3723">
                <a:moveTo>
                  <a:pt x="72157" y="0"/>
                </a:moveTo>
                <a:lnTo>
                  <a:pt x="0" y="0"/>
                </a:lnTo>
              </a:path>
            </a:pathLst>
          </a:custGeom>
          <a:noFill/>
          <a:ln w="28575" cap="flat">
            <a:solidFill>
              <a:schemeClr val="tx1"/>
            </a:solidFill>
            <a:prstDash val="solid"/>
            <a:round/>
          </a:ln>
        </p:spPr>
        <p:txBody>
          <a:bodyPr rtlCol="0" anchor="ctr"/>
          <a:lstStyle/>
          <a:p>
            <a:endParaRPr lang="ja-JP" altLang="en-US"/>
          </a:p>
        </p:txBody>
      </p:sp>
      <p:sp>
        <p:nvSpPr>
          <p:cNvPr id="40" name="フリーフォーム: 図形 39">
            <a:extLst>
              <a:ext uri="{FF2B5EF4-FFF2-40B4-BE49-F238E27FC236}">
                <a16:creationId xmlns:a16="http://schemas.microsoft.com/office/drawing/2014/main" id="{01AA568B-22C4-3388-D259-C2A0FD6D7477}"/>
              </a:ext>
            </a:extLst>
          </p:cNvPr>
          <p:cNvSpPr/>
          <p:nvPr/>
        </p:nvSpPr>
        <p:spPr>
          <a:xfrm>
            <a:off x="4788830" y="4303575"/>
            <a:ext cx="93050" cy="4324"/>
          </a:xfrm>
          <a:custGeom>
            <a:avLst/>
            <a:gdLst>
              <a:gd name="connsiteX0" fmla="*/ 6329 w 80459"/>
              <a:gd name="connsiteY0" fmla="*/ 0 h 3723"/>
              <a:gd name="connsiteX1" fmla="*/ 80460 w 80459"/>
              <a:gd name="connsiteY1" fmla="*/ 0 h 3723"/>
              <a:gd name="connsiteX2" fmla="*/ 0 w 80459"/>
              <a:gd name="connsiteY2" fmla="*/ 0 h 3723"/>
            </a:gdLst>
            <a:ahLst/>
            <a:cxnLst>
              <a:cxn ang="0">
                <a:pos x="connsiteX0" y="connsiteY0"/>
              </a:cxn>
              <a:cxn ang="0">
                <a:pos x="connsiteX1" y="connsiteY1"/>
              </a:cxn>
              <a:cxn ang="0">
                <a:pos x="connsiteX2" y="connsiteY2"/>
              </a:cxn>
            </a:cxnLst>
            <a:rect l="l" t="t" r="r" b="b"/>
            <a:pathLst>
              <a:path w="80459" h="3723">
                <a:moveTo>
                  <a:pt x="6329" y="0"/>
                </a:moveTo>
                <a:lnTo>
                  <a:pt x="80460" y="0"/>
                </a:lnTo>
                <a:lnTo>
                  <a:pt x="0" y="0"/>
                </a:lnTo>
              </a:path>
            </a:pathLst>
          </a:custGeom>
          <a:noFill/>
          <a:ln w="28575" cap="flat">
            <a:solidFill>
              <a:schemeClr val="tx1"/>
            </a:solidFill>
            <a:prstDash val="solid"/>
            <a:round/>
          </a:ln>
        </p:spPr>
        <p:txBody>
          <a:bodyPr rtlCol="0" anchor="ctr"/>
          <a:lstStyle/>
          <a:p>
            <a:endParaRPr lang="ja-JP" altLang="en-US"/>
          </a:p>
        </p:txBody>
      </p:sp>
      <p:sp>
        <p:nvSpPr>
          <p:cNvPr id="41" name="フリーフォーム: 図形 40">
            <a:extLst>
              <a:ext uri="{FF2B5EF4-FFF2-40B4-BE49-F238E27FC236}">
                <a16:creationId xmlns:a16="http://schemas.microsoft.com/office/drawing/2014/main" id="{F5276728-7E22-DC3B-8DC1-6B16B8DE82FA}"/>
              </a:ext>
            </a:extLst>
          </p:cNvPr>
          <p:cNvSpPr/>
          <p:nvPr/>
        </p:nvSpPr>
        <p:spPr>
          <a:xfrm>
            <a:off x="4788830" y="4303575"/>
            <a:ext cx="7319" cy="4324"/>
          </a:xfrm>
          <a:custGeom>
            <a:avLst/>
            <a:gdLst>
              <a:gd name="connsiteX0" fmla="*/ 0 w 6329"/>
              <a:gd name="connsiteY0" fmla="*/ 0 h 3723"/>
              <a:gd name="connsiteX1" fmla="*/ 6329 w 6329"/>
              <a:gd name="connsiteY1" fmla="*/ 0 h 3723"/>
            </a:gdLst>
            <a:ahLst/>
            <a:cxnLst>
              <a:cxn ang="0">
                <a:pos x="connsiteX0" y="connsiteY0"/>
              </a:cxn>
              <a:cxn ang="0">
                <a:pos x="connsiteX1" y="connsiteY1"/>
              </a:cxn>
            </a:cxnLst>
            <a:rect l="l" t="t" r="r" b="b"/>
            <a:pathLst>
              <a:path w="6329" h="3723">
                <a:moveTo>
                  <a:pt x="0" y="0"/>
                </a:moveTo>
                <a:lnTo>
                  <a:pt x="6329" y="0"/>
                </a:lnTo>
              </a:path>
            </a:pathLst>
          </a:custGeom>
          <a:noFill/>
          <a:ln w="28575" cap="flat">
            <a:solidFill>
              <a:schemeClr val="tx1"/>
            </a:solidFill>
            <a:prstDash val="solid"/>
            <a:round/>
          </a:ln>
        </p:spPr>
        <p:txBody>
          <a:bodyPr rtlCol="0" anchor="ctr"/>
          <a:lstStyle/>
          <a:p>
            <a:endParaRPr lang="ja-JP" altLang="en-US"/>
          </a:p>
        </p:txBody>
      </p:sp>
      <p:sp>
        <p:nvSpPr>
          <p:cNvPr id="42" name="フリーフォーム: 図形 41">
            <a:extLst>
              <a:ext uri="{FF2B5EF4-FFF2-40B4-BE49-F238E27FC236}">
                <a16:creationId xmlns:a16="http://schemas.microsoft.com/office/drawing/2014/main" id="{B13C0AA9-8321-8C07-403A-9EB2DF1AE681}"/>
              </a:ext>
            </a:extLst>
          </p:cNvPr>
          <p:cNvSpPr/>
          <p:nvPr/>
        </p:nvSpPr>
        <p:spPr>
          <a:xfrm>
            <a:off x="4523841" y="4303575"/>
            <a:ext cx="198462" cy="4324"/>
          </a:xfrm>
          <a:custGeom>
            <a:avLst/>
            <a:gdLst>
              <a:gd name="connsiteX0" fmla="*/ 0 w 171606"/>
              <a:gd name="connsiteY0" fmla="*/ 0 h 3723"/>
              <a:gd name="connsiteX1" fmla="*/ 171606 w 171606"/>
              <a:gd name="connsiteY1" fmla="*/ 0 h 3723"/>
            </a:gdLst>
            <a:ahLst/>
            <a:cxnLst>
              <a:cxn ang="0">
                <a:pos x="connsiteX0" y="connsiteY0"/>
              </a:cxn>
              <a:cxn ang="0">
                <a:pos x="connsiteX1" y="connsiteY1"/>
              </a:cxn>
            </a:cxnLst>
            <a:rect l="l" t="t" r="r" b="b"/>
            <a:pathLst>
              <a:path w="171606" h="3723">
                <a:moveTo>
                  <a:pt x="0" y="0"/>
                </a:moveTo>
                <a:cubicBezTo>
                  <a:pt x="54844" y="0"/>
                  <a:pt x="116799" y="0"/>
                  <a:pt x="171606" y="0"/>
                </a:cubicBezTo>
              </a:path>
            </a:pathLst>
          </a:custGeom>
          <a:noFill/>
          <a:ln w="28575" cap="flat">
            <a:solidFill>
              <a:schemeClr val="tx1"/>
            </a:solidFill>
            <a:prstDash val="solid"/>
            <a:round/>
          </a:ln>
        </p:spPr>
        <p:txBody>
          <a:bodyPr rtlCol="0" anchor="ctr"/>
          <a:lstStyle/>
          <a:p>
            <a:endParaRPr lang="ja-JP" altLang="en-US"/>
          </a:p>
        </p:txBody>
      </p:sp>
      <p:sp>
        <p:nvSpPr>
          <p:cNvPr id="43" name="フリーフォーム: 図形 42">
            <a:extLst>
              <a:ext uri="{FF2B5EF4-FFF2-40B4-BE49-F238E27FC236}">
                <a16:creationId xmlns:a16="http://schemas.microsoft.com/office/drawing/2014/main" id="{A6CBEA63-D105-B24A-027A-5F512B267C4D}"/>
              </a:ext>
            </a:extLst>
          </p:cNvPr>
          <p:cNvSpPr/>
          <p:nvPr/>
        </p:nvSpPr>
        <p:spPr>
          <a:xfrm>
            <a:off x="4051089" y="4303575"/>
            <a:ext cx="158977" cy="4324"/>
          </a:xfrm>
          <a:custGeom>
            <a:avLst/>
            <a:gdLst>
              <a:gd name="connsiteX0" fmla="*/ 0 w 137463"/>
              <a:gd name="connsiteY0" fmla="*/ 0 h 3723"/>
              <a:gd name="connsiteX1" fmla="*/ 137463 w 137463"/>
              <a:gd name="connsiteY1" fmla="*/ 0 h 3723"/>
            </a:gdLst>
            <a:ahLst/>
            <a:cxnLst>
              <a:cxn ang="0">
                <a:pos x="connsiteX0" y="connsiteY0"/>
              </a:cxn>
              <a:cxn ang="0">
                <a:pos x="connsiteX1" y="connsiteY1"/>
              </a:cxn>
            </a:cxnLst>
            <a:rect l="l" t="t" r="r" b="b"/>
            <a:pathLst>
              <a:path w="137463" h="3723">
                <a:moveTo>
                  <a:pt x="0" y="0"/>
                </a:moveTo>
                <a:lnTo>
                  <a:pt x="137463" y="0"/>
                </a:lnTo>
              </a:path>
            </a:pathLst>
          </a:custGeom>
          <a:noFill/>
          <a:ln w="28575" cap="flat">
            <a:solidFill>
              <a:schemeClr val="tx1"/>
            </a:solidFill>
            <a:prstDash val="solid"/>
            <a:round/>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8E65C18A-C342-6493-2185-5B18A8C204DA}"/>
              </a:ext>
            </a:extLst>
          </p:cNvPr>
          <p:cNvSpPr/>
          <p:nvPr/>
        </p:nvSpPr>
        <p:spPr>
          <a:xfrm>
            <a:off x="4154949" y="4303575"/>
            <a:ext cx="155875" cy="4324"/>
          </a:xfrm>
          <a:custGeom>
            <a:avLst/>
            <a:gdLst>
              <a:gd name="connsiteX0" fmla="*/ 47658 w 134782"/>
              <a:gd name="connsiteY0" fmla="*/ 0 h 3723"/>
              <a:gd name="connsiteX1" fmla="*/ 0 w 134782"/>
              <a:gd name="connsiteY1" fmla="*/ 0 h 3723"/>
              <a:gd name="connsiteX2" fmla="*/ 134783 w 134782"/>
              <a:gd name="connsiteY2" fmla="*/ 0 h 3723"/>
            </a:gdLst>
            <a:ahLst/>
            <a:cxnLst>
              <a:cxn ang="0">
                <a:pos x="connsiteX0" y="connsiteY0"/>
              </a:cxn>
              <a:cxn ang="0">
                <a:pos x="connsiteX1" y="connsiteY1"/>
              </a:cxn>
              <a:cxn ang="0">
                <a:pos x="connsiteX2" y="connsiteY2"/>
              </a:cxn>
            </a:cxnLst>
            <a:rect l="l" t="t" r="r" b="b"/>
            <a:pathLst>
              <a:path w="134782" h="3723">
                <a:moveTo>
                  <a:pt x="47658" y="0"/>
                </a:moveTo>
                <a:lnTo>
                  <a:pt x="0" y="0"/>
                </a:lnTo>
                <a:lnTo>
                  <a:pt x="134783" y="0"/>
                </a:lnTo>
              </a:path>
            </a:pathLst>
          </a:custGeom>
          <a:noFill/>
          <a:ln w="28575" cap="flat">
            <a:solidFill>
              <a:schemeClr val="tx1"/>
            </a:solidFill>
            <a:prstDash val="solid"/>
            <a:round/>
          </a:ln>
        </p:spPr>
        <p:txBody>
          <a:bodyPr rtlCol="0" anchor="ctr"/>
          <a:lstStyle/>
          <a:p>
            <a:endParaRPr lang="ja-JP" altLang="en-US"/>
          </a:p>
        </p:txBody>
      </p:sp>
      <p:sp>
        <p:nvSpPr>
          <p:cNvPr id="45" name="フリーフォーム: 図形 44">
            <a:extLst>
              <a:ext uri="{FF2B5EF4-FFF2-40B4-BE49-F238E27FC236}">
                <a16:creationId xmlns:a16="http://schemas.microsoft.com/office/drawing/2014/main" id="{885B1417-1F45-BEBF-D8F2-F2DB5BCB0624}"/>
              </a:ext>
            </a:extLst>
          </p:cNvPr>
          <p:cNvSpPr/>
          <p:nvPr/>
        </p:nvSpPr>
        <p:spPr>
          <a:xfrm>
            <a:off x="4052166" y="4303575"/>
            <a:ext cx="297499" cy="4324"/>
          </a:xfrm>
          <a:custGeom>
            <a:avLst/>
            <a:gdLst>
              <a:gd name="connsiteX0" fmla="*/ 257241 w 257241"/>
              <a:gd name="connsiteY0" fmla="*/ 0 h 3723"/>
              <a:gd name="connsiteX1" fmla="*/ 0 w 257241"/>
              <a:gd name="connsiteY1" fmla="*/ 0 h 3723"/>
            </a:gdLst>
            <a:ahLst/>
            <a:cxnLst>
              <a:cxn ang="0">
                <a:pos x="connsiteX0" y="connsiteY0"/>
              </a:cxn>
              <a:cxn ang="0">
                <a:pos x="connsiteX1" y="connsiteY1"/>
              </a:cxn>
            </a:cxnLst>
            <a:rect l="l" t="t" r="r" b="b"/>
            <a:pathLst>
              <a:path w="257241" h="3723">
                <a:moveTo>
                  <a:pt x="257241" y="0"/>
                </a:moveTo>
                <a:lnTo>
                  <a:pt x="0" y="0"/>
                </a:lnTo>
              </a:path>
            </a:pathLst>
          </a:custGeom>
          <a:noFill/>
          <a:ln w="28575" cap="flat">
            <a:solidFill>
              <a:schemeClr val="tx1"/>
            </a:solidFill>
            <a:prstDash val="solid"/>
            <a:round/>
          </a:ln>
        </p:spPr>
        <p:txBody>
          <a:bodyPr rtlCol="0" anchor="ctr"/>
          <a:lstStyle/>
          <a:p>
            <a:endParaRPr lang="ja-JP" altLang="en-US"/>
          </a:p>
        </p:txBody>
      </p:sp>
      <p:sp>
        <p:nvSpPr>
          <p:cNvPr id="46" name="フリーフォーム: 図形 45">
            <a:extLst>
              <a:ext uri="{FF2B5EF4-FFF2-40B4-BE49-F238E27FC236}">
                <a16:creationId xmlns:a16="http://schemas.microsoft.com/office/drawing/2014/main" id="{1F00875F-C8A0-6478-BEE5-05BD867F5C66}"/>
              </a:ext>
            </a:extLst>
          </p:cNvPr>
          <p:cNvSpPr/>
          <p:nvPr/>
        </p:nvSpPr>
        <p:spPr>
          <a:xfrm>
            <a:off x="4165757" y="4303575"/>
            <a:ext cx="93050" cy="4324"/>
          </a:xfrm>
          <a:custGeom>
            <a:avLst/>
            <a:gdLst>
              <a:gd name="connsiteX0" fmla="*/ 80460 w 80459"/>
              <a:gd name="connsiteY0" fmla="*/ 0 h 3723"/>
              <a:gd name="connsiteX1" fmla="*/ 0 w 80459"/>
              <a:gd name="connsiteY1" fmla="*/ 0 h 3723"/>
              <a:gd name="connsiteX2" fmla="*/ 80460 w 80459"/>
              <a:gd name="connsiteY2" fmla="*/ 0 h 3723"/>
            </a:gdLst>
            <a:ahLst/>
            <a:cxnLst>
              <a:cxn ang="0">
                <a:pos x="connsiteX0" y="connsiteY0"/>
              </a:cxn>
              <a:cxn ang="0">
                <a:pos x="connsiteX1" y="connsiteY1"/>
              </a:cxn>
              <a:cxn ang="0">
                <a:pos x="connsiteX2" y="connsiteY2"/>
              </a:cxn>
            </a:cxnLst>
            <a:rect l="l" t="t" r="r" b="b"/>
            <a:pathLst>
              <a:path w="80459" h="3723">
                <a:moveTo>
                  <a:pt x="80460" y="0"/>
                </a:moveTo>
                <a:lnTo>
                  <a:pt x="0" y="0"/>
                </a:lnTo>
                <a:lnTo>
                  <a:pt x="80460" y="0"/>
                </a:lnTo>
              </a:path>
            </a:pathLst>
          </a:custGeom>
          <a:noFill/>
          <a:ln w="28575" cap="flat">
            <a:solidFill>
              <a:schemeClr val="tx1"/>
            </a:solidFill>
            <a:prstDash val="solid"/>
            <a:round/>
          </a:ln>
        </p:spPr>
        <p:txBody>
          <a:bodyPr rtlCol="0" anchor="ctr"/>
          <a:lstStyle/>
          <a:p>
            <a:endParaRPr lang="ja-JP" altLang="en-US"/>
          </a:p>
        </p:txBody>
      </p:sp>
      <p:sp>
        <p:nvSpPr>
          <p:cNvPr id="47" name="フリーフォーム: 図形 46">
            <a:extLst>
              <a:ext uri="{FF2B5EF4-FFF2-40B4-BE49-F238E27FC236}">
                <a16:creationId xmlns:a16="http://schemas.microsoft.com/office/drawing/2014/main" id="{E379B0EC-C52E-73EE-22BE-D2029427DF46}"/>
              </a:ext>
            </a:extLst>
          </p:cNvPr>
          <p:cNvSpPr/>
          <p:nvPr/>
        </p:nvSpPr>
        <p:spPr>
          <a:xfrm>
            <a:off x="4355608" y="4303575"/>
            <a:ext cx="168234" cy="4324"/>
          </a:xfrm>
          <a:custGeom>
            <a:avLst/>
            <a:gdLst>
              <a:gd name="connsiteX0" fmla="*/ 145468 w 145468"/>
              <a:gd name="connsiteY0" fmla="*/ 0 h 3723"/>
              <a:gd name="connsiteX1" fmla="*/ 0 w 145468"/>
              <a:gd name="connsiteY1" fmla="*/ 0 h 3723"/>
            </a:gdLst>
            <a:ahLst/>
            <a:cxnLst>
              <a:cxn ang="0">
                <a:pos x="connsiteX0" y="connsiteY0"/>
              </a:cxn>
              <a:cxn ang="0">
                <a:pos x="connsiteX1" y="connsiteY1"/>
              </a:cxn>
            </a:cxnLst>
            <a:rect l="l" t="t" r="r" b="b"/>
            <a:pathLst>
              <a:path w="145468" h="3723">
                <a:moveTo>
                  <a:pt x="145468" y="0"/>
                </a:moveTo>
                <a:cubicBezTo>
                  <a:pt x="99635" y="0"/>
                  <a:pt x="45796" y="0"/>
                  <a:pt x="0" y="0"/>
                </a:cubicBezTo>
              </a:path>
            </a:pathLst>
          </a:custGeom>
          <a:noFill/>
          <a:ln w="28575" cap="flat">
            <a:solidFill>
              <a:schemeClr val="tx1"/>
            </a:solidFill>
            <a:prstDash val="solid"/>
            <a:round/>
          </a:ln>
        </p:spPr>
        <p:txBody>
          <a:bodyPr rtlCol="0" anchor="ctr"/>
          <a:lstStyle/>
          <a:p>
            <a:endParaRPr lang="ja-JP" altLang="en-US"/>
          </a:p>
        </p:txBody>
      </p:sp>
      <p:sp>
        <p:nvSpPr>
          <p:cNvPr id="48" name="フリーフォーム: 図形 47">
            <a:extLst>
              <a:ext uri="{FF2B5EF4-FFF2-40B4-BE49-F238E27FC236}">
                <a16:creationId xmlns:a16="http://schemas.microsoft.com/office/drawing/2014/main" id="{9300C7E2-8318-8489-ABE9-FF31E35E0B57}"/>
              </a:ext>
            </a:extLst>
          </p:cNvPr>
          <p:cNvSpPr/>
          <p:nvPr/>
        </p:nvSpPr>
        <p:spPr>
          <a:xfrm>
            <a:off x="4761445" y="4303575"/>
            <a:ext cx="343" cy="4324"/>
          </a:xfrm>
          <a:custGeom>
            <a:avLst/>
            <a:gdLst>
              <a:gd name="connsiteX0" fmla="*/ 0 w 297"/>
              <a:gd name="connsiteY0" fmla="*/ 0 h 3723"/>
              <a:gd name="connsiteX1" fmla="*/ 298 w 297"/>
              <a:gd name="connsiteY1" fmla="*/ 0 h 3723"/>
            </a:gdLst>
            <a:ahLst/>
            <a:cxnLst>
              <a:cxn ang="0">
                <a:pos x="connsiteX0" y="connsiteY0"/>
              </a:cxn>
              <a:cxn ang="0">
                <a:pos x="connsiteX1" y="connsiteY1"/>
              </a:cxn>
            </a:cxnLst>
            <a:rect l="l" t="t" r="r" b="b"/>
            <a:pathLst>
              <a:path w="297" h="3723">
                <a:moveTo>
                  <a:pt x="0" y="0"/>
                </a:moveTo>
                <a:lnTo>
                  <a:pt x="298" y="0"/>
                </a:lnTo>
              </a:path>
            </a:pathLst>
          </a:custGeom>
          <a:noFill/>
          <a:ln w="28575" cap="flat">
            <a:solidFill>
              <a:schemeClr val="tx1"/>
            </a:solidFill>
            <a:prstDash val="solid"/>
            <a:round/>
          </a:ln>
        </p:spPr>
        <p:txBody>
          <a:bodyPr rtlCol="0" anchor="ctr"/>
          <a:lstStyle/>
          <a:p>
            <a:endParaRPr lang="ja-JP" altLang="en-US"/>
          </a:p>
        </p:txBody>
      </p:sp>
      <p:sp>
        <p:nvSpPr>
          <p:cNvPr id="49" name="フリーフォーム: 図形 48">
            <a:extLst>
              <a:ext uri="{FF2B5EF4-FFF2-40B4-BE49-F238E27FC236}">
                <a16:creationId xmlns:a16="http://schemas.microsoft.com/office/drawing/2014/main" id="{867816C4-33E8-5CC5-8941-CC11B0F2D7B0}"/>
              </a:ext>
            </a:extLst>
          </p:cNvPr>
          <p:cNvSpPr/>
          <p:nvPr/>
        </p:nvSpPr>
        <p:spPr>
          <a:xfrm>
            <a:off x="4523841" y="4303575"/>
            <a:ext cx="170430" cy="4324"/>
          </a:xfrm>
          <a:custGeom>
            <a:avLst/>
            <a:gdLst>
              <a:gd name="connsiteX0" fmla="*/ 0 w 147367"/>
              <a:gd name="connsiteY0" fmla="*/ 0 h 3723"/>
              <a:gd name="connsiteX1" fmla="*/ 147368 w 147367"/>
              <a:gd name="connsiteY1" fmla="*/ 0 h 3723"/>
            </a:gdLst>
            <a:ahLst/>
            <a:cxnLst>
              <a:cxn ang="0">
                <a:pos x="connsiteX0" y="connsiteY0"/>
              </a:cxn>
              <a:cxn ang="0">
                <a:pos x="connsiteX1" y="connsiteY1"/>
              </a:cxn>
            </a:cxnLst>
            <a:rect l="l" t="t" r="r" b="b"/>
            <a:pathLst>
              <a:path w="147367" h="3723">
                <a:moveTo>
                  <a:pt x="0" y="0"/>
                </a:moveTo>
                <a:cubicBezTo>
                  <a:pt x="46169" y="0"/>
                  <a:pt x="101199" y="0"/>
                  <a:pt x="147368" y="0"/>
                </a:cubicBezTo>
              </a:path>
            </a:pathLst>
          </a:custGeom>
          <a:noFill/>
          <a:ln w="28575" cap="flat">
            <a:solidFill>
              <a:schemeClr val="tx1"/>
            </a:solidFill>
            <a:prstDash val="solid"/>
            <a:round/>
          </a:ln>
        </p:spPr>
        <p:txBody>
          <a:bodyPr rtlCol="0" anchor="ctr"/>
          <a:lstStyle/>
          <a:p>
            <a:endParaRPr lang="ja-JP" altLang="en-US"/>
          </a:p>
        </p:txBody>
      </p:sp>
      <p:sp>
        <p:nvSpPr>
          <p:cNvPr id="50" name="フリーフォーム: 図形 49">
            <a:extLst>
              <a:ext uri="{FF2B5EF4-FFF2-40B4-BE49-F238E27FC236}">
                <a16:creationId xmlns:a16="http://schemas.microsoft.com/office/drawing/2014/main" id="{FA2E46E1-1F51-1178-CC5F-C80D1E28FC4C}"/>
              </a:ext>
            </a:extLst>
          </p:cNvPr>
          <p:cNvSpPr/>
          <p:nvPr/>
        </p:nvSpPr>
        <p:spPr>
          <a:xfrm>
            <a:off x="4674636" y="4303575"/>
            <a:ext cx="19592" cy="4324"/>
          </a:xfrm>
          <a:custGeom>
            <a:avLst/>
            <a:gdLst>
              <a:gd name="connsiteX0" fmla="*/ 16941 w 16941"/>
              <a:gd name="connsiteY0" fmla="*/ 0 h 3723"/>
              <a:gd name="connsiteX1" fmla="*/ 0 w 16941"/>
              <a:gd name="connsiteY1" fmla="*/ 0 h 3723"/>
            </a:gdLst>
            <a:ahLst/>
            <a:cxnLst>
              <a:cxn ang="0">
                <a:pos x="connsiteX0" y="connsiteY0"/>
              </a:cxn>
              <a:cxn ang="0">
                <a:pos x="connsiteX1" y="connsiteY1"/>
              </a:cxn>
            </a:cxnLst>
            <a:rect l="l" t="t" r="r" b="b"/>
            <a:pathLst>
              <a:path w="16941" h="3723">
                <a:moveTo>
                  <a:pt x="16941" y="0"/>
                </a:moveTo>
                <a:lnTo>
                  <a:pt x="0" y="0"/>
                </a:lnTo>
              </a:path>
            </a:pathLst>
          </a:custGeom>
          <a:noFill/>
          <a:ln w="28575" cap="flat">
            <a:solidFill>
              <a:schemeClr val="tx1"/>
            </a:solidFill>
            <a:prstDash val="solid"/>
            <a:round/>
          </a:ln>
        </p:spPr>
        <p:txBody>
          <a:bodyPr rtlCol="0" anchor="ctr"/>
          <a:lstStyle/>
          <a:p>
            <a:endParaRPr lang="ja-JP" altLang="en-US"/>
          </a:p>
        </p:txBody>
      </p:sp>
      <p:sp>
        <p:nvSpPr>
          <p:cNvPr id="51" name="フリーフォーム: 図形 50">
            <a:extLst>
              <a:ext uri="{FF2B5EF4-FFF2-40B4-BE49-F238E27FC236}">
                <a16:creationId xmlns:a16="http://schemas.microsoft.com/office/drawing/2014/main" id="{3C7DC981-574D-8101-D709-FF151B30D6E4}"/>
              </a:ext>
            </a:extLst>
          </p:cNvPr>
          <p:cNvSpPr/>
          <p:nvPr/>
        </p:nvSpPr>
        <p:spPr>
          <a:xfrm>
            <a:off x="4278444" y="4303575"/>
            <a:ext cx="7406" cy="4324"/>
          </a:xfrm>
          <a:custGeom>
            <a:avLst/>
            <a:gdLst>
              <a:gd name="connsiteX0" fmla="*/ 0 w 6404"/>
              <a:gd name="connsiteY0" fmla="*/ 0 h 3723"/>
              <a:gd name="connsiteX1" fmla="*/ 6404 w 6404"/>
              <a:gd name="connsiteY1" fmla="*/ 0 h 3723"/>
            </a:gdLst>
            <a:ahLst/>
            <a:cxnLst>
              <a:cxn ang="0">
                <a:pos x="connsiteX0" y="connsiteY0"/>
              </a:cxn>
              <a:cxn ang="0">
                <a:pos x="connsiteX1" y="connsiteY1"/>
              </a:cxn>
            </a:cxnLst>
            <a:rect l="l" t="t" r="r" b="b"/>
            <a:pathLst>
              <a:path w="6404" h="3723">
                <a:moveTo>
                  <a:pt x="0" y="0"/>
                </a:moveTo>
                <a:lnTo>
                  <a:pt x="6404" y="0"/>
                </a:lnTo>
              </a:path>
            </a:pathLst>
          </a:custGeom>
          <a:noFill/>
          <a:ln w="28575" cap="flat">
            <a:solidFill>
              <a:schemeClr val="tx1"/>
            </a:solidFill>
            <a:prstDash val="solid"/>
            <a:round/>
          </a:ln>
        </p:spPr>
        <p:txBody>
          <a:bodyPr rtlCol="0" anchor="ctr"/>
          <a:lstStyle/>
          <a:p>
            <a:endParaRPr lang="ja-JP" altLang="en-US"/>
          </a:p>
        </p:txBody>
      </p:sp>
      <p:sp>
        <p:nvSpPr>
          <p:cNvPr id="52" name="フリーフォーム: 図形 51">
            <a:extLst>
              <a:ext uri="{FF2B5EF4-FFF2-40B4-BE49-F238E27FC236}">
                <a16:creationId xmlns:a16="http://schemas.microsoft.com/office/drawing/2014/main" id="{551462E9-4C95-D6CA-9B40-B415A99885B3}"/>
              </a:ext>
            </a:extLst>
          </p:cNvPr>
          <p:cNvSpPr/>
          <p:nvPr/>
        </p:nvSpPr>
        <p:spPr>
          <a:xfrm>
            <a:off x="4523841" y="4303575"/>
            <a:ext cx="28031" cy="4324"/>
          </a:xfrm>
          <a:custGeom>
            <a:avLst/>
            <a:gdLst>
              <a:gd name="connsiteX0" fmla="*/ 0 w 24238"/>
              <a:gd name="connsiteY0" fmla="*/ 0 h 3723"/>
              <a:gd name="connsiteX1" fmla="*/ 24239 w 24238"/>
              <a:gd name="connsiteY1" fmla="*/ 0 h 3723"/>
            </a:gdLst>
            <a:ahLst/>
            <a:cxnLst>
              <a:cxn ang="0">
                <a:pos x="connsiteX0" y="connsiteY0"/>
              </a:cxn>
              <a:cxn ang="0">
                <a:pos x="connsiteX1" y="connsiteY1"/>
              </a:cxn>
            </a:cxnLst>
            <a:rect l="l" t="t" r="r" b="b"/>
            <a:pathLst>
              <a:path w="24238" h="3723">
                <a:moveTo>
                  <a:pt x="0" y="0"/>
                </a:moveTo>
                <a:lnTo>
                  <a:pt x="24239" y="0"/>
                </a:lnTo>
              </a:path>
            </a:pathLst>
          </a:custGeom>
          <a:noFill/>
          <a:ln w="28575" cap="flat">
            <a:solidFill>
              <a:schemeClr val="tx1"/>
            </a:solidFill>
            <a:prstDash val="solid"/>
            <a:round/>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9368E66B-4806-FFA3-7EF5-AD77F4F57CFD}"/>
              </a:ext>
            </a:extLst>
          </p:cNvPr>
          <p:cNvSpPr/>
          <p:nvPr/>
        </p:nvSpPr>
        <p:spPr>
          <a:xfrm>
            <a:off x="4436731" y="4303575"/>
            <a:ext cx="87066" cy="4324"/>
          </a:xfrm>
          <a:custGeom>
            <a:avLst/>
            <a:gdLst>
              <a:gd name="connsiteX0" fmla="*/ 0 w 75284"/>
              <a:gd name="connsiteY0" fmla="*/ 0 h 3723"/>
              <a:gd name="connsiteX1" fmla="*/ 75285 w 75284"/>
              <a:gd name="connsiteY1" fmla="*/ 0 h 3723"/>
            </a:gdLst>
            <a:ahLst/>
            <a:cxnLst>
              <a:cxn ang="0">
                <a:pos x="connsiteX0" y="connsiteY0"/>
              </a:cxn>
              <a:cxn ang="0">
                <a:pos x="connsiteX1" y="connsiteY1"/>
              </a:cxn>
            </a:cxnLst>
            <a:rect l="l" t="t" r="r" b="b"/>
            <a:pathLst>
              <a:path w="75284" h="3723">
                <a:moveTo>
                  <a:pt x="0" y="0"/>
                </a:moveTo>
                <a:lnTo>
                  <a:pt x="75285" y="0"/>
                </a:lnTo>
              </a:path>
            </a:pathLst>
          </a:custGeom>
          <a:noFill/>
          <a:ln w="28575" cap="flat">
            <a:solidFill>
              <a:schemeClr val="tx1"/>
            </a:solidFill>
            <a:prstDash val="solid"/>
            <a:round/>
          </a:ln>
        </p:spPr>
        <p:txBody>
          <a:bodyPr rtlCol="0" anchor="ctr"/>
          <a:lstStyle/>
          <a:p>
            <a:endParaRPr lang="ja-JP" altLang="en-US"/>
          </a:p>
        </p:txBody>
      </p:sp>
      <p:sp>
        <p:nvSpPr>
          <p:cNvPr id="54" name="フリーフォーム: 図形 53">
            <a:extLst>
              <a:ext uri="{FF2B5EF4-FFF2-40B4-BE49-F238E27FC236}">
                <a16:creationId xmlns:a16="http://schemas.microsoft.com/office/drawing/2014/main" id="{B0657377-043D-2F6C-540F-4663ED493D63}"/>
              </a:ext>
            </a:extLst>
          </p:cNvPr>
          <p:cNvSpPr/>
          <p:nvPr/>
        </p:nvSpPr>
        <p:spPr>
          <a:xfrm>
            <a:off x="4276765" y="4303575"/>
            <a:ext cx="59723" cy="4324"/>
          </a:xfrm>
          <a:custGeom>
            <a:avLst/>
            <a:gdLst>
              <a:gd name="connsiteX0" fmla="*/ 51642 w 51641"/>
              <a:gd name="connsiteY0" fmla="*/ 0 h 3723"/>
              <a:gd name="connsiteX1" fmla="*/ 0 w 51641"/>
              <a:gd name="connsiteY1" fmla="*/ 0 h 3723"/>
              <a:gd name="connsiteX2" fmla="*/ 47062 w 51641"/>
              <a:gd name="connsiteY2" fmla="*/ 0 h 3723"/>
            </a:gdLst>
            <a:ahLst/>
            <a:cxnLst>
              <a:cxn ang="0">
                <a:pos x="connsiteX0" y="connsiteY0"/>
              </a:cxn>
              <a:cxn ang="0">
                <a:pos x="connsiteX1" y="connsiteY1"/>
              </a:cxn>
              <a:cxn ang="0">
                <a:pos x="connsiteX2" y="connsiteY2"/>
              </a:cxn>
            </a:cxnLst>
            <a:rect l="l" t="t" r="r" b="b"/>
            <a:pathLst>
              <a:path w="51641" h="3723">
                <a:moveTo>
                  <a:pt x="51642" y="0"/>
                </a:moveTo>
                <a:lnTo>
                  <a:pt x="0" y="0"/>
                </a:lnTo>
                <a:lnTo>
                  <a:pt x="47062" y="0"/>
                </a:lnTo>
              </a:path>
            </a:pathLst>
          </a:custGeom>
          <a:noFill/>
          <a:ln w="28575" cap="flat">
            <a:solidFill>
              <a:schemeClr val="tx1"/>
            </a:solidFill>
            <a:prstDash val="solid"/>
            <a:round/>
          </a:ln>
        </p:spPr>
        <p:txBody>
          <a:bodyPr rtlCol="0" anchor="ctr"/>
          <a:lstStyle/>
          <a:p>
            <a:endParaRPr lang="ja-JP" altLang="en-US"/>
          </a:p>
        </p:txBody>
      </p:sp>
      <p:sp>
        <p:nvSpPr>
          <p:cNvPr id="55" name="フリーフォーム: 図形 54">
            <a:extLst>
              <a:ext uri="{FF2B5EF4-FFF2-40B4-BE49-F238E27FC236}">
                <a16:creationId xmlns:a16="http://schemas.microsoft.com/office/drawing/2014/main" id="{53ABB59C-2CC8-236A-558B-30B45F320B1B}"/>
              </a:ext>
            </a:extLst>
          </p:cNvPr>
          <p:cNvSpPr/>
          <p:nvPr/>
        </p:nvSpPr>
        <p:spPr>
          <a:xfrm>
            <a:off x="4331192" y="4303575"/>
            <a:ext cx="5338" cy="4324"/>
          </a:xfrm>
          <a:custGeom>
            <a:avLst/>
            <a:gdLst>
              <a:gd name="connsiteX0" fmla="*/ 0 w 4616"/>
              <a:gd name="connsiteY0" fmla="*/ 0 h 3723"/>
              <a:gd name="connsiteX1" fmla="*/ 4617 w 4616"/>
              <a:gd name="connsiteY1" fmla="*/ 0 h 3723"/>
            </a:gdLst>
            <a:ahLst/>
            <a:cxnLst>
              <a:cxn ang="0">
                <a:pos x="connsiteX0" y="connsiteY0"/>
              </a:cxn>
              <a:cxn ang="0">
                <a:pos x="connsiteX1" y="connsiteY1"/>
              </a:cxn>
            </a:cxnLst>
            <a:rect l="l" t="t" r="r" b="b"/>
            <a:pathLst>
              <a:path w="4616" h="3723">
                <a:moveTo>
                  <a:pt x="0" y="0"/>
                </a:moveTo>
                <a:lnTo>
                  <a:pt x="4617" y="0"/>
                </a:lnTo>
              </a:path>
            </a:pathLst>
          </a:custGeom>
          <a:noFill/>
          <a:ln w="28575" cap="flat">
            <a:solidFill>
              <a:schemeClr val="tx1"/>
            </a:solidFill>
            <a:prstDash val="solid"/>
            <a:round/>
          </a:ln>
        </p:spPr>
        <p:txBody>
          <a:bodyPr rtlCol="0" anchor="ctr"/>
          <a:lstStyle/>
          <a:p>
            <a:endParaRPr lang="ja-JP" altLang="en-US"/>
          </a:p>
        </p:txBody>
      </p:sp>
      <p:sp>
        <p:nvSpPr>
          <p:cNvPr id="56" name="フリーフォーム: 図形 55">
            <a:extLst>
              <a:ext uri="{FF2B5EF4-FFF2-40B4-BE49-F238E27FC236}">
                <a16:creationId xmlns:a16="http://schemas.microsoft.com/office/drawing/2014/main" id="{A6D84244-9E6D-D213-75DD-4343A67C0F74}"/>
              </a:ext>
            </a:extLst>
          </p:cNvPr>
          <p:cNvSpPr/>
          <p:nvPr/>
        </p:nvSpPr>
        <p:spPr>
          <a:xfrm>
            <a:off x="4359525" y="4303575"/>
            <a:ext cx="33500" cy="4324"/>
          </a:xfrm>
          <a:custGeom>
            <a:avLst/>
            <a:gdLst>
              <a:gd name="connsiteX0" fmla="*/ 28967 w 28967"/>
              <a:gd name="connsiteY0" fmla="*/ 0 h 3723"/>
              <a:gd name="connsiteX1" fmla="*/ 0 w 28967"/>
              <a:gd name="connsiteY1" fmla="*/ 0 h 3723"/>
            </a:gdLst>
            <a:ahLst/>
            <a:cxnLst>
              <a:cxn ang="0">
                <a:pos x="connsiteX0" y="connsiteY0"/>
              </a:cxn>
              <a:cxn ang="0">
                <a:pos x="connsiteX1" y="connsiteY1"/>
              </a:cxn>
            </a:cxnLst>
            <a:rect l="l" t="t" r="r" b="b"/>
            <a:pathLst>
              <a:path w="28967" h="3723">
                <a:moveTo>
                  <a:pt x="28967" y="0"/>
                </a:moveTo>
                <a:lnTo>
                  <a:pt x="0" y="0"/>
                </a:lnTo>
              </a:path>
            </a:pathLst>
          </a:custGeom>
          <a:noFill/>
          <a:ln w="28575" cap="flat">
            <a:solidFill>
              <a:schemeClr val="tx1"/>
            </a:solidFill>
            <a:prstDash val="solid"/>
            <a:round/>
          </a:ln>
        </p:spPr>
        <p:txBody>
          <a:bodyPr rtlCol="0" anchor="ctr"/>
          <a:lstStyle/>
          <a:p>
            <a:endParaRPr lang="ja-JP" altLang="en-US"/>
          </a:p>
        </p:txBody>
      </p:sp>
      <p:sp>
        <p:nvSpPr>
          <p:cNvPr id="57" name="フリーフォーム: 図形 56">
            <a:extLst>
              <a:ext uri="{FF2B5EF4-FFF2-40B4-BE49-F238E27FC236}">
                <a16:creationId xmlns:a16="http://schemas.microsoft.com/office/drawing/2014/main" id="{2C03AA9E-840E-D276-1B88-491FDB03FBAF}"/>
              </a:ext>
            </a:extLst>
          </p:cNvPr>
          <p:cNvSpPr/>
          <p:nvPr/>
        </p:nvSpPr>
        <p:spPr>
          <a:xfrm>
            <a:off x="4303547" y="4303575"/>
            <a:ext cx="220292" cy="4324"/>
          </a:xfrm>
          <a:custGeom>
            <a:avLst/>
            <a:gdLst>
              <a:gd name="connsiteX0" fmla="*/ 0 w 190482"/>
              <a:gd name="connsiteY0" fmla="*/ 0 h 3723"/>
              <a:gd name="connsiteX1" fmla="*/ 190483 w 190482"/>
              <a:gd name="connsiteY1" fmla="*/ 0 h 3723"/>
            </a:gdLst>
            <a:ahLst/>
            <a:cxnLst>
              <a:cxn ang="0">
                <a:pos x="connsiteX0" y="connsiteY0"/>
              </a:cxn>
              <a:cxn ang="0">
                <a:pos x="connsiteX1" y="connsiteY1"/>
              </a:cxn>
            </a:cxnLst>
            <a:rect l="l" t="t" r="r" b="b"/>
            <a:pathLst>
              <a:path w="190482" h="3723">
                <a:moveTo>
                  <a:pt x="0" y="0"/>
                </a:moveTo>
                <a:cubicBezTo>
                  <a:pt x="61434" y="0"/>
                  <a:pt x="129012" y="0"/>
                  <a:pt x="190483" y="0"/>
                </a:cubicBezTo>
              </a:path>
            </a:pathLst>
          </a:custGeom>
          <a:noFill/>
          <a:ln w="28575" cap="flat">
            <a:solidFill>
              <a:schemeClr val="tx1"/>
            </a:solidFill>
            <a:prstDash val="solid"/>
            <a:round/>
          </a:ln>
        </p:spPr>
        <p:txBody>
          <a:bodyPr rtlCol="0" anchor="ctr"/>
          <a:lstStyle/>
          <a:p>
            <a:endParaRPr lang="ja-JP" altLang="en-US"/>
          </a:p>
        </p:txBody>
      </p:sp>
      <p:sp>
        <p:nvSpPr>
          <p:cNvPr id="58" name="フリーフォーム: 図形 57">
            <a:extLst>
              <a:ext uri="{FF2B5EF4-FFF2-40B4-BE49-F238E27FC236}">
                <a16:creationId xmlns:a16="http://schemas.microsoft.com/office/drawing/2014/main" id="{E0CBD320-8D0C-688B-BCEE-4902CB72DAD5}"/>
              </a:ext>
            </a:extLst>
          </p:cNvPr>
          <p:cNvSpPr/>
          <p:nvPr/>
        </p:nvSpPr>
        <p:spPr>
          <a:xfrm>
            <a:off x="4393069" y="4303575"/>
            <a:ext cx="130771" cy="4324"/>
          </a:xfrm>
          <a:custGeom>
            <a:avLst/>
            <a:gdLst>
              <a:gd name="connsiteX0" fmla="*/ 113076 w 113075"/>
              <a:gd name="connsiteY0" fmla="*/ 0 h 3723"/>
              <a:gd name="connsiteX1" fmla="*/ 0 w 113075"/>
              <a:gd name="connsiteY1" fmla="*/ 0 h 3723"/>
            </a:gdLst>
            <a:ahLst/>
            <a:cxnLst>
              <a:cxn ang="0">
                <a:pos x="connsiteX0" y="connsiteY0"/>
              </a:cxn>
              <a:cxn ang="0">
                <a:pos x="connsiteX1" y="connsiteY1"/>
              </a:cxn>
            </a:cxnLst>
            <a:rect l="l" t="t" r="r" b="b"/>
            <a:pathLst>
              <a:path w="113075" h="3723">
                <a:moveTo>
                  <a:pt x="113076" y="0"/>
                </a:moveTo>
                <a:cubicBezTo>
                  <a:pt x="79343" y="0"/>
                  <a:pt x="33733" y="0"/>
                  <a:pt x="0" y="0"/>
                </a:cubicBezTo>
              </a:path>
            </a:pathLst>
          </a:custGeom>
          <a:noFill/>
          <a:ln w="28575" cap="flat">
            <a:solidFill>
              <a:schemeClr val="tx1"/>
            </a:solidFill>
            <a:prstDash val="solid"/>
            <a:round/>
          </a:ln>
        </p:spPr>
        <p:txBody>
          <a:bodyPr rtlCol="0" anchor="ctr"/>
          <a:lstStyle/>
          <a:p>
            <a:endParaRPr lang="ja-JP" altLang="en-US"/>
          </a:p>
        </p:txBody>
      </p:sp>
      <p:sp>
        <p:nvSpPr>
          <p:cNvPr id="59" name="フリーフォーム: 図形 58">
            <a:extLst>
              <a:ext uri="{FF2B5EF4-FFF2-40B4-BE49-F238E27FC236}">
                <a16:creationId xmlns:a16="http://schemas.microsoft.com/office/drawing/2014/main" id="{01971A22-8549-29D1-AB6E-265335F27723}"/>
              </a:ext>
            </a:extLst>
          </p:cNvPr>
          <p:cNvSpPr/>
          <p:nvPr/>
        </p:nvSpPr>
        <p:spPr>
          <a:xfrm>
            <a:off x="4668607" y="4303575"/>
            <a:ext cx="100587" cy="4324"/>
          </a:xfrm>
          <a:custGeom>
            <a:avLst/>
            <a:gdLst>
              <a:gd name="connsiteX0" fmla="*/ 86976 w 86975"/>
              <a:gd name="connsiteY0" fmla="*/ 0 h 3723"/>
              <a:gd name="connsiteX1" fmla="*/ 0 w 86975"/>
              <a:gd name="connsiteY1" fmla="*/ 0 h 3723"/>
            </a:gdLst>
            <a:ahLst/>
            <a:cxnLst>
              <a:cxn ang="0">
                <a:pos x="connsiteX0" y="connsiteY0"/>
              </a:cxn>
              <a:cxn ang="0">
                <a:pos x="connsiteX1" y="connsiteY1"/>
              </a:cxn>
            </a:cxnLst>
            <a:rect l="l" t="t" r="r" b="b"/>
            <a:pathLst>
              <a:path w="86975" h="3723">
                <a:moveTo>
                  <a:pt x="86976" y="0"/>
                </a:moveTo>
                <a:lnTo>
                  <a:pt x="0" y="0"/>
                </a:lnTo>
              </a:path>
            </a:pathLst>
          </a:custGeom>
          <a:noFill/>
          <a:ln w="28575" cap="flat">
            <a:solidFill>
              <a:schemeClr val="tx1"/>
            </a:solidFill>
            <a:prstDash val="solid"/>
            <a:round/>
          </a:ln>
        </p:spPr>
        <p:txBody>
          <a:bodyPr rtlCol="0" anchor="ctr"/>
          <a:lstStyle/>
          <a:p>
            <a:endParaRPr lang="ja-JP" altLang="en-US"/>
          </a:p>
        </p:txBody>
      </p:sp>
      <p:sp>
        <p:nvSpPr>
          <p:cNvPr id="60" name="フリーフォーム: 図形 59">
            <a:extLst>
              <a:ext uri="{FF2B5EF4-FFF2-40B4-BE49-F238E27FC236}">
                <a16:creationId xmlns:a16="http://schemas.microsoft.com/office/drawing/2014/main" id="{2CDCCBDD-28A3-AB34-22BA-574BC7650945}"/>
              </a:ext>
            </a:extLst>
          </p:cNvPr>
          <p:cNvSpPr/>
          <p:nvPr/>
        </p:nvSpPr>
        <p:spPr>
          <a:xfrm>
            <a:off x="4211874" y="4303575"/>
            <a:ext cx="74019" cy="4324"/>
          </a:xfrm>
          <a:custGeom>
            <a:avLst/>
            <a:gdLst>
              <a:gd name="connsiteX0" fmla="*/ 64003 w 64003"/>
              <a:gd name="connsiteY0" fmla="*/ 0 h 3723"/>
              <a:gd name="connsiteX1" fmla="*/ 0 w 64003"/>
              <a:gd name="connsiteY1" fmla="*/ 0 h 3723"/>
              <a:gd name="connsiteX2" fmla="*/ 52647 w 64003"/>
              <a:gd name="connsiteY2" fmla="*/ 0 h 3723"/>
            </a:gdLst>
            <a:ahLst/>
            <a:cxnLst>
              <a:cxn ang="0">
                <a:pos x="connsiteX0" y="connsiteY0"/>
              </a:cxn>
              <a:cxn ang="0">
                <a:pos x="connsiteX1" y="connsiteY1"/>
              </a:cxn>
              <a:cxn ang="0">
                <a:pos x="connsiteX2" y="connsiteY2"/>
              </a:cxn>
            </a:cxnLst>
            <a:rect l="l" t="t" r="r" b="b"/>
            <a:pathLst>
              <a:path w="64003" h="3723">
                <a:moveTo>
                  <a:pt x="64003" y="0"/>
                </a:moveTo>
                <a:lnTo>
                  <a:pt x="0" y="0"/>
                </a:lnTo>
                <a:lnTo>
                  <a:pt x="52647" y="0"/>
                </a:lnTo>
              </a:path>
            </a:pathLst>
          </a:custGeom>
          <a:noFill/>
          <a:ln w="28575" cap="flat">
            <a:solidFill>
              <a:schemeClr val="tx1"/>
            </a:solidFill>
            <a:prstDash val="solid"/>
            <a:round/>
          </a:ln>
        </p:spPr>
        <p:txBody>
          <a:bodyPr rtlCol="0" anchor="ctr"/>
          <a:lstStyle/>
          <a:p>
            <a:endParaRPr lang="ja-JP" altLang="en-US"/>
          </a:p>
        </p:txBody>
      </p:sp>
      <p:sp>
        <p:nvSpPr>
          <p:cNvPr id="61" name="フリーフォーム: 図形 60">
            <a:extLst>
              <a:ext uri="{FF2B5EF4-FFF2-40B4-BE49-F238E27FC236}">
                <a16:creationId xmlns:a16="http://schemas.microsoft.com/office/drawing/2014/main" id="{D061C8FA-5B99-84F6-58FC-6AD7C3E446AA}"/>
              </a:ext>
            </a:extLst>
          </p:cNvPr>
          <p:cNvSpPr/>
          <p:nvPr/>
        </p:nvSpPr>
        <p:spPr>
          <a:xfrm>
            <a:off x="4272760" y="4303575"/>
            <a:ext cx="13434" cy="4324"/>
          </a:xfrm>
          <a:custGeom>
            <a:avLst/>
            <a:gdLst>
              <a:gd name="connsiteX0" fmla="*/ 0 w 11616"/>
              <a:gd name="connsiteY0" fmla="*/ 0 h 3723"/>
              <a:gd name="connsiteX1" fmla="*/ 11617 w 11616"/>
              <a:gd name="connsiteY1" fmla="*/ 0 h 3723"/>
            </a:gdLst>
            <a:ahLst/>
            <a:cxnLst>
              <a:cxn ang="0">
                <a:pos x="connsiteX0" y="connsiteY0"/>
              </a:cxn>
              <a:cxn ang="0">
                <a:pos x="connsiteX1" y="connsiteY1"/>
              </a:cxn>
            </a:cxnLst>
            <a:rect l="l" t="t" r="r" b="b"/>
            <a:pathLst>
              <a:path w="11616" h="3723">
                <a:moveTo>
                  <a:pt x="0" y="0"/>
                </a:moveTo>
                <a:lnTo>
                  <a:pt x="11617" y="0"/>
                </a:lnTo>
              </a:path>
            </a:pathLst>
          </a:custGeom>
          <a:noFill/>
          <a:ln w="28575" cap="flat">
            <a:solidFill>
              <a:schemeClr val="tx1"/>
            </a:solidFill>
            <a:prstDash val="solid"/>
            <a:round/>
          </a:ln>
        </p:spPr>
        <p:txBody>
          <a:bodyPr rtlCol="0" anchor="ctr"/>
          <a:lstStyle/>
          <a:p>
            <a:endParaRPr lang="ja-JP" altLang="en-US"/>
          </a:p>
        </p:txBody>
      </p:sp>
      <p:sp>
        <p:nvSpPr>
          <p:cNvPr id="62" name="フリーフォーム: 図形 61">
            <a:extLst>
              <a:ext uri="{FF2B5EF4-FFF2-40B4-BE49-F238E27FC236}">
                <a16:creationId xmlns:a16="http://schemas.microsoft.com/office/drawing/2014/main" id="{9916D8BC-68FE-2CDA-7104-A0CA82CC98ED}"/>
              </a:ext>
            </a:extLst>
          </p:cNvPr>
          <p:cNvSpPr/>
          <p:nvPr/>
        </p:nvSpPr>
        <p:spPr>
          <a:xfrm>
            <a:off x="4303547" y="4303575"/>
            <a:ext cx="69455" cy="4324"/>
          </a:xfrm>
          <a:custGeom>
            <a:avLst/>
            <a:gdLst>
              <a:gd name="connsiteX0" fmla="*/ 60056 w 60056"/>
              <a:gd name="connsiteY0" fmla="*/ 0 h 3723"/>
              <a:gd name="connsiteX1" fmla="*/ 0 w 60056"/>
              <a:gd name="connsiteY1" fmla="*/ 0 h 3723"/>
            </a:gdLst>
            <a:ahLst/>
            <a:cxnLst>
              <a:cxn ang="0">
                <a:pos x="connsiteX0" y="connsiteY0"/>
              </a:cxn>
              <a:cxn ang="0">
                <a:pos x="connsiteX1" y="connsiteY1"/>
              </a:cxn>
            </a:cxnLst>
            <a:rect l="l" t="t" r="r" b="b"/>
            <a:pathLst>
              <a:path w="60056" h="3723">
                <a:moveTo>
                  <a:pt x="60056" y="0"/>
                </a:moveTo>
                <a:lnTo>
                  <a:pt x="0" y="0"/>
                </a:lnTo>
              </a:path>
            </a:pathLst>
          </a:custGeom>
          <a:noFill/>
          <a:ln w="28575" cap="flat">
            <a:solidFill>
              <a:schemeClr val="tx1"/>
            </a:solidFill>
            <a:prstDash val="solid"/>
            <a:round/>
          </a:ln>
        </p:spPr>
        <p:txBody>
          <a:bodyPr rtlCol="0" anchor="ctr"/>
          <a:lstStyle/>
          <a:p>
            <a:endParaRPr lang="ja-JP" altLang="en-US"/>
          </a:p>
        </p:txBody>
      </p:sp>
      <p:sp>
        <p:nvSpPr>
          <p:cNvPr id="63" name="フリーフォーム: 図形 62">
            <a:extLst>
              <a:ext uri="{FF2B5EF4-FFF2-40B4-BE49-F238E27FC236}">
                <a16:creationId xmlns:a16="http://schemas.microsoft.com/office/drawing/2014/main" id="{BBB4FCDD-41AE-5C96-2DA4-BE481C5B44A0}"/>
              </a:ext>
            </a:extLst>
          </p:cNvPr>
          <p:cNvSpPr/>
          <p:nvPr/>
        </p:nvSpPr>
        <p:spPr>
          <a:xfrm>
            <a:off x="4146294" y="4303575"/>
            <a:ext cx="74535" cy="4324"/>
          </a:xfrm>
          <a:custGeom>
            <a:avLst/>
            <a:gdLst>
              <a:gd name="connsiteX0" fmla="*/ 0 w 64449"/>
              <a:gd name="connsiteY0" fmla="*/ 0 h 3723"/>
              <a:gd name="connsiteX1" fmla="*/ 64450 w 64449"/>
              <a:gd name="connsiteY1" fmla="*/ 0 h 3723"/>
              <a:gd name="connsiteX2" fmla="*/ 35446 w 64449"/>
              <a:gd name="connsiteY2" fmla="*/ 0 h 3723"/>
            </a:gdLst>
            <a:ahLst/>
            <a:cxnLst>
              <a:cxn ang="0">
                <a:pos x="connsiteX0" y="connsiteY0"/>
              </a:cxn>
              <a:cxn ang="0">
                <a:pos x="connsiteX1" y="connsiteY1"/>
              </a:cxn>
              <a:cxn ang="0">
                <a:pos x="connsiteX2" y="connsiteY2"/>
              </a:cxn>
            </a:cxnLst>
            <a:rect l="l" t="t" r="r" b="b"/>
            <a:pathLst>
              <a:path w="64449" h="3723">
                <a:moveTo>
                  <a:pt x="0" y="0"/>
                </a:moveTo>
                <a:lnTo>
                  <a:pt x="64450" y="0"/>
                </a:lnTo>
                <a:lnTo>
                  <a:pt x="35446" y="0"/>
                </a:lnTo>
              </a:path>
            </a:pathLst>
          </a:custGeom>
          <a:noFill/>
          <a:ln w="28575" cap="flat">
            <a:solidFill>
              <a:schemeClr val="tx1"/>
            </a:solidFill>
            <a:prstDash val="solid"/>
            <a:round/>
          </a:ln>
        </p:spPr>
        <p:txBody>
          <a:bodyPr rtlCol="0" anchor="ctr"/>
          <a:lstStyle/>
          <a:p>
            <a:endParaRPr lang="ja-JP" altLang="en-US"/>
          </a:p>
        </p:txBody>
      </p:sp>
      <p:sp>
        <p:nvSpPr>
          <p:cNvPr id="64" name="フリーフォーム: 図形 63">
            <a:extLst>
              <a:ext uri="{FF2B5EF4-FFF2-40B4-BE49-F238E27FC236}">
                <a16:creationId xmlns:a16="http://schemas.microsoft.com/office/drawing/2014/main" id="{305598F6-05CD-9636-9CE9-528328977D70}"/>
              </a:ext>
            </a:extLst>
          </p:cNvPr>
          <p:cNvSpPr/>
          <p:nvPr/>
        </p:nvSpPr>
        <p:spPr>
          <a:xfrm>
            <a:off x="4202747" y="4303575"/>
            <a:ext cx="83450" cy="4324"/>
          </a:xfrm>
          <a:custGeom>
            <a:avLst/>
            <a:gdLst>
              <a:gd name="connsiteX0" fmla="*/ 72157 w 72157"/>
              <a:gd name="connsiteY0" fmla="*/ 0 h 3723"/>
              <a:gd name="connsiteX1" fmla="*/ 0 w 72157"/>
              <a:gd name="connsiteY1" fmla="*/ 0 h 3723"/>
              <a:gd name="connsiteX2" fmla="*/ 71859 w 72157"/>
              <a:gd name="connsiteY2" fmla="*/ 0 h 3723"/>
            </a:gdLst>
            <a:ahLst/>
            <a:cxnLst>
              <a:cxn ang="0">
                <a:pos x="connsiteX0" y="connsiteY0"/>
              </a:cxn>
              <a:cxn ang="0">
                <a:pos x="connsiteX1" y="connsiteY1"/>
              </a:cxn>
              <a:cxn ang="0">
                <a:pos x="connsiteX2" y="connsiteY2"/>
              </a:cxn>
            </a:cxnLst>
            <a:rect l="l" t="t" r="r" b="b"/>
            <a:pathLst>
              <a:path w="72157" h="3723">
                <a:moveTo>
                  <a:pt x="72157" y="0"/>
                </a:moveTo>
                <a:lnTo>
                  <a:pt x="0" y="0"/>
                </a:lnTo>
                <a:lnTo>
                  <a:pt x="71859" y="0"/>
                </a:lnTo>
              </a:path>
            </a:pathLst>
          </a:custGeom>
          <a:noFill/>
          <a:ln w="28575" cap="flat">
            <a:solidFill>
              <a:schemeClr val="tx1"/>
            </a:solidFill>
            <a:prstDash val="solid"/>
            <a:round/>
          </a:ln>
        </p:spPr>
        <p:txBody>
          <a:bodyPr rtlCol="0" anchor="ctr"/>
          <a:lstStyle/>
          <a:p>
            <a:endParaRPr lang="ja-JP" altLang="en-US"/>
          </a:p>
        </p:txBody>
      </p:sp>
      <p:sp>
        <p:nvSpPr>
          <p:cNvPr id="65" name="フリーフォーム: 図形 64">
            <a:extLst>
              <a:ext uri="{FF2B5EF4-FFF2-40B4-BE49-F238E27FC236}">
                <a16:creationId xmlns:a16="http://schemas.microsoft.com/office/drawing/2014/main" id="{384A85F0-64D5-EDE4-C6BF-AEA0763F5DE6}"/>
              </a:ext>
            </a:extLst>
          </p:cNvPr>
          <p:cNvSpPr/>
          <p:nvPr/>
        </p:nvSpPr>
        <p:spPr>
          <a:xfrm>
            <a:off x="4373004" y="4303575"/>
            <a:ext cx="150838" cy="4324"/>
          </a:xfrm>
          <a:custGeom>
            <a:avLst/>
            <a:gdLst>
              <a:gd name="connsiteX0" fmla="*/ 130426 w 130426"/>
              <a:gd name="connsiteY0" fmla="*/ 0 h 3723"/>
              <a:gd name="connsiteX1" fmla="*/ 0 w 130426"/>
              <a:gd name="connsiteY1" fmla="*/ 0 h 3723"/>
            </a:gdLst>
            <a:ahLst/>
            <a:cxnLst>
              <a:cxn ang="0">
                <a:pos x="connsiteX0" y="connsiteY0"/>
              </a:cxn>
              <a:cxn ang="0">
                <a:pos x="connsiteX1" y="connsiteY1"/>
              </a:cxn>
            </a:cxnLst>
            <a:rect l="l" t="t" r="r" b="b"/>
            <a:pathLst>
              <a:path w="130426" h="3723">
                <a:moveTo>
                  <a:pt x="130426" y="0"/>
                </a:moveTo>
                <a:cubicBezTo>
                  <a:pt x="89991" y="0"/>
                  <a:pt x="40360" y="0"/>
                  <a:pt x="0" y="0"/>
                </a:cubicBezTo>
              </a:path>
            </a:pathLst>
          </a:custGeom>
          <a:noFill/>
          <a:ln w="28575" cap="flat">
            <a:solidFill>
              <a:schemeClr val="tx1"/>
            </a:solidFill>
            <a:prstDash val="solid"/>
            <a:round/>
          </a:ln>
        </p:spPr>
        <p:txBody>
          <a:bodyPr rtlCol="0" anchor="ctr"/>
          <a:lstStyle/>
          <a:p>
            <a:endParaRPr lang="ja-JP" altLang="en-US"/>
          </a:p>
        </p:txBody>
      </p:sp>
      <p:sp>
        <p:nvSpPr>
          <p:cNvPr id="66" name="フリーフォーム: 図形 65">
            <a:extLst>
              <a:ext uri="{FF2B5EF4-FFF2-40B4-BE49-F238E27FC236}">
                <a16:creationId xmlns:a16="http://schemas.microsoft.com/office/drawing/2014/main" id="{37DB74DB-5707-304D-CDC7-2E6053606190}"/>
              </a:ext>
            </a:extLst>
          </p:cNvPr>
          <p:cNvSpPr/>
          <p:nvPr/>
        </p:nvSpPr>
        <p:spPr>
          <a:xfrm>
            <a:off x="4523841" y="4303575"/>
            <a:ext cx="212973" cy="4324"/>
          </a:xfrm>
          <a:custGeom>
            <a:avLst/>
            <a:gdLst>
              <a:gd name="connsiteX0" fmla="*/ 0 w 184153"/>
              <a:gd name="connsiteY0" fmla="*/ 0 h 3723"/>
              <a:gd name="connsiteX1" fmla="*/ 184153 w 184153"/>
              <a:gd name="connsiteY1" fmla="*/ 0 h 3723"/>
            </a:gdLst>
            <a:ahLst/>
            <a:cxnLst>
              <a:cxn ang="0">
                <a:pos x="connsiteX0" y="connsiteY0"/>
              </a:cxn>
              <a:cxn ang="0">
                <a:pos x="connsiteX1" y="connsiteY1"/>
              </a:cxn>
            </a:cxnLst>
            <a:rect l="l" t="t" r="r" b="b"/>
            <a:pathLst>
              <a:path w="184153" h="3723">
                <a:moveTo>
                  <a:pt x="0" y="0"/>
                </a:moveTo>
                <a:cubicBezTo>
                  <a:pt x="59051" y="0"/>
                  <a:pt x="125102" y="0"/>
                  <a:pt x="184153" y="0"/>
                </a:cubicBezTo>
              </a:path>
            </a:pathLst>
          </a:custGeom>
          <a:noFill/>
          <a:ln w="28575" cap="flat">
            <a:solidFill>
              <a:schemeClr val="tx1"/>
            </a:solidFill>
            <a:prstDash val="solid"/>
            <a:round/>
          </a:ln>
        </p:spPr>
        <p:txBody>
          <a:bodyPr rtlCol="0" anchor="ctr"/>
          <a:lstStyle/>
          <a:p>
            <a:endParaRPr lang="ja-JP" altLang="en-US"/>
          </a:p>
        </p:txBody>
      </p:sp>
      <p:sp>
        <p:nvSpPr>
          <p:cNvPr id="67" name="フリーフォーム: 図形 66">
            <a:extLst>
              <a:ext uri="{FF2B5EF4-FFF2-40B4-BE49-F238E27FC236}">
                <a16:creationId xmlns:a16="http://schemas.microsoft.com/office/drawing/2014/main" id="{AD40C53E-61CA-BE85-7892-1E2B2CA10C28}"/>
              </a:ext>
            </a:extLst>
          </p:cNvPr>
          <p:cNvSpPr/>
          <p:nvPr/>
        </p:nvSpPr>
        <p:spPr>
          <a:xfrm>
            <a:off x="4098756" y="4303575"/>
            <a:ext cx="226579" cy="4324"/>
          </a:xfrm>
          <a:custGeom>
            <a:avLst/>
            <a:gdLst>
              <a:gd name="connsiteX0" fmla="*/ 195919 w 195918"/>
              <a:gd name="connsiteY0" fmla="*/ 0 h 3723"/>
              <a:gd name="connsiteX1" fmla="*/ 0 w 195918"/>
              <a:gd name="connsiteY1" fmla="*/ 0 h 3723"/>
            </a:gdLst>
            <a:ahLst/>
            <a:cxnLst>
              <a:cxn ang="0">
                <a:pos x="connsiteX0" y="connsiteY0"/>
              </a:cxn>
              <a:cxn ang="0">
                <a:pos x="connsiteX1" y="connsiteY1"/>
              </a:cxn>
            </a:cxnLst>
            <a:rect l="l" t="t" r="r" b="b"/>
            <a:pathLst>
              <a:path w="195918" h="3723">
                <a:moveTo>
                  <a:pt x="195919" y="0"/>
                </a:moveTo>
                <a:lnTo>
                  <a:pt x="0" y="0"/>
                </a:lnTo>
              </a:path>
            </a:pathLst>
          </a:custGeom>
          <a:noFill/>
          <a:ln w="28575" cap="flat">
            <a:solidFill>
              <a:schemeClr val="tx1"/>
            </a:solidFill>
            <a:prstDash val="solid"/>
            <a:round/>
          </a:ln>
        </p:spPr>
        <p:txBody>
          <a:bodyPr rtlCol="0" anchor="ctr"/>
          <a:lstStyle/>
          <a:p>
            <a:endParaRPr lang="ja-JP" altLang="en-US"/>
          </a:p>
        </p:txBody>
      </p:sp>
      <p:sp>
        <p:nvSpPr>
          <p:cNvPr id="68" name="フリーフォーム: 図形 67">
            <a:extLst>
              <a:ext uri="{FF2B5EF4-FFF2-40B4-BE49-F238E27FC236}">
                <a16:creationId xmlns:a16="http://schemas.microsoft.com/office/drawing/2014/main" id="{0548B16A-EE2C-C79C-CCC5-6C145A393B6D}"/>
              </a:ext>
            </a:extLst>
          </p:cNvPr>
          <p:cNvSpPr/>
          <p:nvPr/>
        </p:nvSpPr>
        <p:spPr>
          <a:xfrm>
            <a:off x="4131137" y="4303575"/>
            <a:ext cx="154756" cy="4324"/>
          </a:xfrm>
          <a:custGeom>
            <a:avLst/>
            <a:gdLst>
              <a:gd name="connsiteX0" fmla="*/ 0 w 133814"/>
              <a:gd name="connsiteY0" fmla="*/ 0 h 3723"/>
              <a:gd name="connsiteX1" fmla="*/ 133815 w 133814"/>
              <a:gd name="connsiteY1" fmla="*/ 0 h 3723"/>
            </a:gdLst>
            <a:ahLst/>
            <a:cxnLst>
              <a:cxn ang="0">
                <a:pos x="connsiteX0" y="connsiteY0"/>
              </a:cxn>
              <a:cxn ang="0">
                <a:pos x="connsiteX1" y="connsiteY1"/>
              </a:cxn>
            </a:cxnLst>
            <a:rect l="l" t="t" r="r" b="b"/>
            <a:pathLst>
              <a:path w="133814" h="3723">
                <a:moveTo>
                  <a:pt x="0" y="0"/>
                </a:moveTo>
                <a:lnTo>
                  <a:pt x="133815" y="0"/>
                </a:lnTo>
              </a:path>
            </a:pathLst>
          </a:custGeom>
          <a:noFill/>
          <a:ln w="28575" cap="flat">
            <a:solidFill>
              <a:schemeClr val="tx1"/>
            </a:solidFill>
            <a:prstDash val="solid"/>
            <a:round/>
          </a:ln>
        </p:spPr>
        <p:txBody>
          <a:bodyPr rtlCol="0" anchor="ctr"/>
          <a:lstStyle/>
          <a:p>
            <a:endParaRPr lang="ja-JP" altLang="en-US"/>
          </a:p>
        </p:txBody>
      </p:sp>
      <p:sp>
        <p:nvSpPr>
          <p:cNvPr id="69" name="フリーフォーム: 図形 68">
            <a:extLst>
              <a:ext uri="{FF2B5EF4-FFF2-40B4-BE49-F238E27FC236}">
                <a16:creationId xmlns:a16="http://schemas.microsoft.com/office/drawing/2014/main" id="{CCF45CDB-A575-EE3E-8DCA-F5A5A205B2A9}"/>
              </a:ext>
            </a:extLst>
          </p:cNvPr>
          <p:cNvSpPr/>
          <p:nvPr/>
        </p:nvSpPr>
        <p:spPr>
          <a:xfrm>
            <a:off x="4338944" y="4303575"/>
            <a:ext cx="16664" cy="4324"/>
          </a:xfrm>
          <a:custGeom>
            <a:avLst/>
            <a:gdLst>
              <a:gd name="connsiteX0" fmla="*/ 14409 w 14409"/>
              <a:gd name="connsiteY0" fmla="*/ 0 h 3723"/>
              <a:gd name="connsiteX1" fmla="*/ 0 w 14409"/>
              <a:gd name="connsiteY1" fmla="*/ 0 h 3723"/>
            </a:gdLst>
            <a:ahLst/>
            <a:cxnLst>
              <a:cxn ang="0">
                <a:pos x="connsiteX0" y="connsiteY0"/>
              </a:cxn>
              <a:cxn ang="0">
                <a:pos x="connsiteX1" y="connsiteY1"/>
              </a:cxn>
            </a:cxnLst>
            <a:rect l="l" t="t" r="r" b="b"/>
            <a:pathLst>
              <a:path w="14409" h="3723">
                <a:moveTo>
                  <a:pt x="14409" y="0"/>
                </a:moveTo>
                <a:lnTo>
                  <a:pt x="0" y="0"/>
                </a:lnTo>
              </a:path>
            </a:pathLst>
          </a:custGeom>
          <a:noFill/>
          <a:ln w="28575" cap="flat">
            <a:solidFill>
              <a:schemeClr val="tx1"/>
            </a:solidFill>
            <a:prstDash val="solid"/>
            <a:round/>
          </a:ln>
        </p:spPr>
        <p:txBody>
          <a:bodyPr rtlCol="0" anchor="ctr"/>
          <a:lstStyle/>
          <a:p>
            <a:endParaRPr lang="ja-JP" altLang="en-US"/>
          </a:p>
        </p:txBody>
      </p:sp>
      <p:sp>
        <p:nvSpPr>
          <p:cNvPr id="70" name="フリーフォーム: 図形 69">
            <a:extLst>
              <a:ext uri="{FF2B5EF4-FFF2-40B4-BE49-F238E27FC236}">
                <a16:creationId xmlns:a16="http://schemas.microsoft.com/office/drawing/2014/main" id="{D6DE9F83-9A86-B14A-0F52-1D0865F6722C}"/>
              </a:ext>
            </a:extLst>
          </p:cNvPr>
          <p:cNvSpPr/>
          <p:nvPr/>
        </p:nvSpPr>
        <p:spPr>
          <a:xfrm>
            <a:off x="3090945" y="4092713"/>
            <a:ext cx="373413" cy="691"/>
          </a:xfrm>
          <a:custGeom>
            <a:avLst/>
            <a:gdLst>
              <a:gd name="connsiteX0" fmla="*/ 322882 w 322882"/>
              <a:gd name="connsiteY0" fmla="*/ 0 h 595"/>
              <a:gd name="connsiteX1" fmla="*/ 0 w 322882"/>
              <a:gd name="connsiteY1" fmla="*/ 596 h 595"/>
            </a:gdLst>
            <a:ahLst/>
            <a:cxnLst>
              <a:cxn ang="0">
                <a:pos x="connsiteX0" y="connsiteY0"/>
              </a:cxn>
              <a:cxn ang="0">
                <a:pos x="connsiteX1" y="connsiteY1"/>
              </a:cxn>
            </a:cxnLst>
            <a:rect l="l" t="t" r="r" b="b"/>
            <a:pathLst>
              <a:path w="322882" h="595">
                <a:moveTo>
                  <a:pt x="322882" y="0"/>
                </a:moveTo>
                <a:cubicBezTo>
                  <a:pt x="216471" y="223"/>
                  <a:pt x="106411" y="521"/>
                  <a:pt x="0" y="596"/>
                </a:cubicBezTo>
              </a:path>
            </a:pathLst>
          </a:custGeom>
          <a:noFill/>
          <a:ln w="28575" cap="flat">
            <a:solidFill>
              <a:schemeClr val="tx1"/>
            </a:solidFill>
            <a:prstDash val="solid"/>
            <a:round/>
          </a:ln>
        </p:spPr>
        <p:txBody>
          <a:bodyPr rtlCol="0" anchor="ctr"/>
          <a:lstStyle/>
          <a:p>
            <a:endParaRPr lang="ja-JP" altLang="en-US"/>
          </a:p>
        </p:txBody>
      </p:sp>
      <p:sp>
        <p:nvSpPr>
          <p:cNvPr id="71" name="フリーフォーム: 図形 70">
            <a:extLst>
              <a:ext uri="{FF2B5EF4-FFF2-40B4-BE49-F238E27FC236}">
                <a16:creationId xmlns:a16="http://schemas.microsoft.com/office/drawing/2014/main" id="{7D274F88-37D3-B5E0-B06B-06552F143192}"/>
              </a:ext>
            </a:extLst>
          </p:cNvPr>
          <p:cNvSpPr/>
          <p:nvPr/>
        </p:nvSpPr>
        <p:spPr>
          <a:xfrm>
            <a:off x="3091462" y="4092713"/>
            <a:ext cx="372896" cy="691"/>
          </a:xfrm>
          <a:custGeom>
            <a:avLst/>
            <a:gdLst>
              <a:gd name="connsiteX0" fmla="*/ 0 w 322435"/>
              <a:gd name="connsiteY0" fmla="*/ 596 h 595"/>
              <a:gd name="connsiteX1" fmla="*/ 322436 w 322435"/>
              <a:gd name="connsiteY1" fmla="*/ 0 h 595"/>
            </a:gdLst>
            <a:ahLst/>
            <a:cxnLst>
              <a:cxn ang="0">
                <a:pos x="connsiteX0" y="connsiteY0"/>
              </a:cxn>
              <a:cxn ang="0">
                <a:pos x="connsiteX1" y="connsiteY1"/>
              </a:cxn>
            </a:cxnLst>
            <a:rect l="l" t="t" r="r" b="b"/>
            <a:pathLst>
              <a:path w="322435" h="595">
                <a:moveTo>
                  <a:pt x="0" y="596"/>
                </a:moveTo>
                <a:cubicBezTo>
                  <a:pt x="106262" y="521"/>
                  <a:pt x="216173" y="223"/>
                  <a:pt x="322436"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72" name="フリーフォーム: 図形 71">
            <a:extLst>
              <a:ext uri="{FF2B5EF4-FFF2-40B4-BE49-F238E27FC236}">
                <a16:creationId xmlns:a16="http://schemas.microsoft.com/office/drawing/2014/main" id="{07991DCA-B00B-6799-9829-F7B30A70DCD3}"/>
              </a:ext>
            </a:extLst>
          </p:cNvPr>
          <p:cNvSpPr/>
          <p:nvPr/>
        </p:nvSpPr>
        <p:spPr>
          <a:xfrm>
            <a:off x="5583237" y="4092713"/>
            <a:ext cx="373456" cy="691"/>
          </a:xfrm>
          <a:custGeom>
            <a:avLst/>
            <a:gdLst>
              <a:gd name="connsiteX0" fmla="*/ 322920 w 322919"/>
              <a:gd name="connsiteY0" fmla="*/ 596 h 595"/>
              <a:gd name="connsiteX1" fmla="*/ 0 w 322919"/>
              <a:gd name="connsiteY1" fmla="*/ 0 h 595"/>
            </a:gdLst>
            <a:ahLst/>
            <a:cxnLst>
              <a:cxn ang="0">
                <a:pos x="connsiteX0" y="connsiteY0"/>
              </a:cxn>
              <a:cxn ang="0">
                <a:pos x="connsiteX1" y="connsiteY1"/>
              </a:cxn>
            </a:cxnLst>
            <a:rect l="l" t="t" r="r" b="b"/>
            <a:pathLst>
              <a:path w="322919" h="595">
                <a:moveTo>
                  <a:pt x="322920" y="596"/>
                </a:moveTo>
                <a:cubicBezTo>
                  <a:pt x="216471" y="521"/>
                  <a:pt x="106448" y="223"/>
                  <a:pt x="0" y="0"/>
                </a:cubicBezTo>
              </a:path>
            </a:pathLst>
          </a:custGeom>
          <a:noFill/>
          <a:ln w="28575" cap="flat">
            <a:solidFill>
              <a:schemeClr val="tx1"/>
            </a:solidFill>
            <a:prstDash val="solid"/>
            <a:round/>
          </a:ln>
        </p:spPr>
        <p:txBody>
          <a:bodyPr rtlCol="0" anchor="ctr"/>
          <a:lstStyle/>
          <a:p>
            <a:endParaRPr lang="ja-JP" altLang="en-US"/>
          </a:p>
        </p:txBody>
      </p:sp>
      <p:sp>
        <p:nvSpPr>
          <p:cNvPr id="73" name="フリーフォーム: 図形 72">
            <a:extLst>
              <a:ext uri="{FF2B5EF4-FFF2-40B4-BE49-F238E27FC236}">
                <a16:creationId xmlns:a16="http://schemas.microsoft.com/office/drawing/2014/main" id="{66854820-A320-A1EE-C153-7F57B457C331}"/>
              </a:ext>
            </a:extLst>
          </p:cNvPr>
          <p:cNvSpPr/>
          <p:nvPr/>
        </p:nvSpPr>
        <p:spPr>
          <a:xfrm>
            <a:off x="5805727" y="3844141"/>
            <a:ext cx="1337517" cy="458914"/>
          </a:xfrm>
          <a:custGeom>
            <a:avLst/>
            <a:gdLst>
              <a:gd name="connsiteX0" fmla="*/ 130091 w 1156523"/>
              <a:gd name="connsiteY0" fmla="*/ 214610 h 395113"/>
              <a:gd name="connsiteX1" fmla="*/ 360599 w 1156523"/>
              <a:gd name="connsiteY1" fmla="*/ 213604 h 395113"/>
              <a:gd name="connsiteX2" fmla="*/ 545758 w 1156523"/>
              <a:gd name="connsiteY2" fmla="*/ 201951 h 395113"/>
              <a:gd name="connsiteX3" fmla="*/ 699231 w 1156523"/>
              <a:gd name="connsiteY3" fmla="*/ 148149 h 395113"/>
              <a:gd name="connsiteX4" fmla="*/ 901665 w 1156523"/>
              <a:gd name="connsiteY4" fmla="*/ 63370 h 395113"/>
              <a:gd name="connsiteX5" fmla="*/ 1023752 w 1156523"/>
              <a:gd name="connsiteY5" fmla="*/ 15712 h 395113"/>
              <a:gd name="connsiteX6" fmla="*/ 1072899 w 1156523"/>
              <a:gd name="connsiteY6" fmla="*/ 1415 h 395113"/>
              <a:gd name="connsiteX7" fmla="*/ 1099408 w 1156523"/>
              <a:gd name="connsiteY7" fmla="*/ 0 h 395113"/>
              <a:gd name="connsiteX8" fmla="*/ 1099408 w 1156523"/>
              <a:gd name="connsiteY8" fmla="*/ 0 h 395113"/>
              <a:gd name="connsiteX9" fmla="*/ 1112701 w 1156523"/>
              <a:gd name="connsiteY9" fmla="*/ 7744 h 395113"/>
              <a:gd name="connsiteX10" fmla="*/ 1143976 w 1156523"/>
              <a:gd name="connsiteY10" fmla="*/ 77481 h 395113"/>
              <a:gd name="connsiteX11" fmla="*/ 1156524 w 1156523"/>
              <a:gd name="connsiteY11" fmla="*/ 109948 h 395113"/>
              <a:gd name="connsiteX12" fmla="*/ 1153694 w 1156523"/>
              <a:gd name="connsiteY12" fmla="*/ 124693 h 395113"/>
              <a:gd name="connsiteX13" fmla="*/ 1065341 w 1156523"/>
              <a:gd name="connsiteY13" fmla="*/ 182329 h 395113"/>
              <a:gd name="connsiteX14" fmla="*/ 924787 w 1156523"/>
              <a:gd name="connsiteY14" fmla="*/ 247523 h 395113"/>
              <a:gd name="connsiteX15" fmla="*/ 769266 w 1156523"/>
              <a:gd name="connsiteY15" fmla="*/ 315138 h 395113"/>
              <a:gd name="connsiteX16" fmla="*/ 613633 w 1156523"/>
              <a:gd name="connsiteY16" fmla="*/ 374040 h 395113"/>
              <a:gd name="connsiteX17" fmla="*/ 346004 w 1156523"/>
              <a:gd name="connsiteY17" fmla="*/ 394183 h 395113"/>
              <a:gd name="connsiteX18" fmla="*/ 0 w 1156523"/>
              <a:gd name="connsiteY18" fmla="*/ 395114 h 39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56523" h="395113">
                <a:moveTo>
                  <a:pt x="130091" y="214610"/>
                </a:moveTo>
                <a:cubicBezTo>
                  <a:pt x="205227" y="214572"/>
                  <a:pt x="285500" y="214312"/>
                  <a:pt x="360599" y="213604"/>
                </a:cubicBezTo>
                <a:cubicBezTo>
                  <a:pt x="420506" y="211854"/>
                  <a:pt x="486744" y="213381"/>
                  <a:pt x="545758" y="201951"/>
                </a:cubicBezTo>
                <a:cubicBezTo>
                  <a:pt x="596990" y="191041"/>
                  <a:pt x="650754" y="167547"/>
                  <a:pt x="699231" y="148149"/>
                </a:cubicBezTo>
                <a:cubicBezTo>
                  <a:pt x="765096" y="120634"/>
                  <a:pt x="835577" y="90327"/>
                  <a:pt x="901665" y="63370"/>
                </a:cubicBezTo>
                <a:cubicBezTo>
                  <a:pt x="939122" y="47546"/>
                  <a:pt x="985625" y="29823"/>
                  <a:pt x="1023752" y="15712"/>
                </a:cubicBezTo>
                <a:cubicBezTo>
                  <a:pt x="1032166" y="12845"/>
                  <a:pt x="1064521" y="3947"/>
                  <a:pt x="1072899" y="1415"/>
                </a:cubicBezTo>
                <a:cubicBezTo>
                  <a:pt x="1072899" y="1415"/>
                  <a:pt x="1099408" y="0"/>
                  <a:pt x="1099408" y="0"/>
                </a:cubicBezTo>
                <a:lnTo>
                  <a:pt x="1099408" y="0"/>
                </a:lnTo>
                <a:cubicBezTo>
                  <a:pt x="1099408" y="0"/>
                  <a:pt x="1112552" y="7670"/>
                  <a:pt x="1112701" y="7744"/>
                </a:cubicBezTo>
                <a:cubicBezTo>
                  <a:pt x="1124243" y="28669"/>
                  <a:pt x="1134221" y="55663"/>
                  <a:pt x="1143976" y="77481"/>
                </a:cubicBezTo>
                <a:cubicBezTo>
                  <a:pt x="1147588" y="85300"/>
                  <a:pt x="1154104" y="101720"/>
                  <a:pt x="1156524" y="109948"/>
                </a:cubicBezTo>
                <a:cubicBezTo>
                  <a:pt x="1156524" y="109948"/>
                  <a:pt x="1153694" y="124693"/>
                  <a:pt x="1153694" y="124693"/>
                </a:cubicBezTo>
                <a:cubicBezTo>
                  <a:pt x="1133030" y="149601"/>
                  <a:pt x="1093749" y="168069"/>
                  <a:pt x="1065341" y="182329"/>
                </a:cubicBezTo>
                <a:cubicBezTo>
                  <a:pt x="1021518" y="204557"/>
                  <a:pt x="969727" y="227567"/>
                  <a:pt x="924787" y="247523"/>
                </a:cubicBezTo>
                <a:cubicBezTo>
                  <a:pt x="875230" y="269528"/>
                  <a:pt x="819083" y="293729"/>
                  <a:pt x="769266" y="315138"/>
                </a:cubicBezTo>
                <a:cubicBezTo>
                  <a:pt x="720007" y="336249"/>
                  <a:pt x="665573" y="360339"/>
                  <a:pt x="613633" y="374040"/>
                </a:cubicBezTo>
                <a:cubicBezTo>
                  <a:pt x="527700" y="398279"/>
                  <a:pt x="434320" y="393327"/>
                  <a:pt x="346004" y="394183"/>
                </a:cubicBezTo>
                <a:cubicBezTo>
                  <a:pt x="231811" y="394518"/>
                  <a:pt x="114155" y="394816"/>
                  <a:pt x="0" y="395114"/>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74" name="フリーフォーム: 図形 73">
            <a:extLst>
              <a:ext uri="{FF2B5EF4-FFF2-40B4-BE49-F238E27FC236}">
                <a16:creationId xmlns:a16="http://schemas.microsoft.com/office/drawing/2014/main" id="{E3ECEF43-3B51-026B-3647-0959DF89479B}"/>
              </a:ext>
            </a:extLst>
          </p:cNvPr>
          <p:cNvSpPr/>
          <p:nvPr/>
        </p:nvSpPr>
        <p:spPr>
          <a:xfrm>
            <a:off x="1969111" y="3844098"/>
            <a:ext cx="1162" cy="4324"/>
          </a:xfrm>
          <a:custGeom>
            <a:avLst/>
            <a:gdLst>
              <a:gd name="connsiteX0" fmla="*/ 0 w 1005"/>
              <a:gd name="connsiteY0" fmla="*/ 0 h 3723"/>
              <a:gd name="connsiteX1" fmla="*/ 1005 w 1005"/>
              <a:gd name="connsiteY1" fmla="*/ 0 h 3723"/>
            </a:gdLst>
            <a:ahLst/>
            <a:cxnLst>
              <a:cxn ang="0">
                <a:pos x="connsiteX0" y="connsiteY0"/>
              </a:cxn>
              <a:cxn ang="0">
                <a:pos x="connsiteX1" y="connsiteY1"/>
              </a:cxn>
            </a:cxnLst>
            <a:rect l="l" t="t" r="r" b="b"/>
            <a:pathLst>
              <a:path w="1005" h="3723">
                <a:moveTo>
                  <a:pt x="0" y="0"/>
                </a:moveTo>
                <a:lnTo>
                  <a:pt x="1005" y="0"/>
                </a:lnTo>
              </a:path>
            </a:pathLst>
          </a:custGeom>
          <a:noFill/>
          <a:ln w="28575" cap="flat">
            <a:solidFill>
              <a:schemeClr val="tx1"/>
            </a:solidFill>
            <a:prstDash val="solid"/>
            <a:round/>
          </a:ln>
        </p:spPr>
        <p:txBody>
          <a:bodyPr rtlCol="0" anchor="ctr"/>
          <a:lstStyle/>
          <a:p>
            <a:endParaRPr lang="ja-JP" altLang="en-US"/>
          </a:p>
        </p:txBody>
      </p:sp>
      <p:sp>
        <p:nvSpPr>
          <p:cNvPr id="75" name="フリーフォーム: 図形 74">
            <a:extLst>
              <a:ext uri="{FF2B5EF4-FFF2-40B4-BE49-F238E27FC236}">
                <a16:creationId xmlns:a16="http://schemas.microsoft.com/office/drawing/2014/main" id="{7F80284D-D47B-78CA-CDEE-9EF6AC4EA5F2}"/>
              </a:ext>
            </a:extLst>
          </p:cNvPr>
          <p:cNvSpPr/>
          <p:nvPr/>
        </p:nvSpPr>
        <p:spPr>
          <a:xfrm>
            <a:off x="7077236" y="3844098"/>
            <a:ext cx="1292" cy="4324"/>
          </a:xfrm>
          <a:custGeom>
            <a:avLst/>
            <a:gdLst>
              <a:gd name="connsiteX0" fmla="*/ 1117 w 1117"/>
              <a:gd name="connsiteY0" fmla="*/ 0 h 3723"/>
              <a:gd name="connsiteX1" fmla="*/ 0 w 1117"/>
              <a:gd name="connsiteY1" fmla="*/ 0 h 3723"/>
            </a:gdLst>
            <a:ahLst/>
            <a:cxnLst>
              <a:cxn ang="0">
                <a:pos x="connsiteX0" y="connsiteY0"/>
              </a:cxn>
              <a:cxn ang="0">
                <a:pos x="connsiteX1" y="connsiteY1"/>
              </a:cxn>
            </a:cxnLst>
            <a:rect l="l" t="t" r="r" b="b"/>
            <a:pathLst>
              <a:path w="1117" h="3723">
                <a:moveTo>
                  <a:pt x="1117" y="0"/>
                </a:moveTo>
                <a:lnTo>
                  <a:pt x="0" y="0"/>
                </a:lnTo>
              </a:path>
            </a:pathLst>
          </a:custGeom>
          <a:noFill/>
          <a:ln w="28575" cap="flat">
            <a:solidFill>
              <a:schemeClr val="tx1"/>
            </a:solidFill>
            <a:prstDash val="solid"/>
            <a:round/>
          </a:ln>
        </p:spPr>
        <p:txBody>
          <a:bodyPr rtlCol="0" anchor="ctr"/>
          <a:lstStyle/>
          <a:p>
            <a:endParaRPr lang="ja-JP" altLang="en-US"/>
          </a:p>
        </p:txBody>
      </p:sp>
      <p:sp>
        <p:nvSpPr>
          <p:cNvPr id="76" name="フリーフォーム: 図形 75">
            <a:extLst>
              <a:ext uri="{FF2B5EF4-FFF2-40B4-BE49-F238E27FC236}">
                <a16:creationId xmlns:a16="http://schemas.microsoft.com/office/drawing/2014/main" id="{678A545A-6BA8-7DDC-F994-90EBB119C11A}"/>
              </a:ext>
            </a:extLst>
          </p:cNvPr>
          <p:cNvSpPr/>
          <p:nvPr/>
        </p:nvSpPr>
        <p:spPr>
          <a:xfrm>
            <a:off x="5775715" y="3844098"/>
            <a:ext cx="1301522" cy="4324"/>
          </a:xfrm>
          <a:custGeom>
            <a:avLst/>
            <a:gdLst>
              <a:gd name="connsiteX0" fmla="*/ 1125397 w 1125397"/>
              <a:gd name="connsiteY0" fmla="*/ 0 h 3723"/>
              <a:gd name="connsiteX1" fmla="*/ 0 w 1125397"/>
              <a:gd name="connsiteY1" fmla="*/ 0 h 3723"/>
            </a:gdLst>
            <a:ahLst/>
            <a:cxnLst>
              <a:cxn ang="0">
                <a:pos x="connsiteX0" y="connsiteY0"/>
              </a:cxn>
              <a:cxn ang="0">
                <a:pos x="connsiteX1" y="connsiteY1"/>
              </a:cxn>
            </a:cxnLst>
            <a:rect l="l" t="t" r="r" b="b"/>
            <a:pathLst>
              <a:path w="1125397" h="3723">
                <a:moveTo>
                  <a:pt x="1125397" y="0"/>
                </a:move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77" name="フリーフォーム: 図形 76">
            <a:extLst>
              <a:ext uri="{FF2B5EF4-FFF2-40B4-BE49-F238E27FC236}">
                <a16:creationId xmlns:a16="http://schemas.microsoft.com/office/drawing/2014/main" id="{5CDC6175-6CCC-6CFC-E558-1D9A5CEC90A5}"/>
              </a:ext>
            </a:extLst>
          </p:cNvPr>
          <p:cNvSpPr/>
          <p:nvPr/>
        </p:nvSpPr>
        <p:spPr>
          <a:xfrm>
            <a:off x="7077236" y="3844098"/>
            <a:ext cx="1292" cy="43"/>
          </a:xfrm>
          <a:custGeom>
            <a:avLst/>
            <a:gdLst>
              <a:gd name="connsiteX0" fmla="*/ 112 w 1117"/>
              <a:gd name="connsiteY0" fmla="*/ 37 h 37"/>
              <a:gd name="connsiteX1" fmla="*/ 1117 w 1117"/>
              <a:gd name="connsiteY1" fmla="*/ 37 h 37"/>
              <a:gd name="connsiteX2" fmla="*/ 0 w 1117"/>
              <a:gd name="connsiteY2" fmla="*/ 0 h 37"/>
            </a:gdLst>
            <a:ahLst/>
            <a:cxnLst>
              <a:cxn ang="0">
                <a:pos x="connsiteX0" y="connsiteY0"/>
              </a:cxn>
              <a:cxn ang="0">
                <a:pos x="connsiteX1" y="connsiteY1"/>
              </a:cxn>
              <a:cxn ang="0">
                <a:pos x="connsiteX2" y="connsiteY2"/>
              </a:cxn>
            </a:cxnLst>
            <a:rect l="l" t="t" r="r" b="b"/>
            <a:pathLst>
              <a:path w="1117" h="37">
                <a:moveTo>
                  <a:pt x="112" y="37"/>
                </a:moveTo>
                <a:lnTo>
                  <a:pt x="1117" y="37"/>
                </a:lnTo>
                <a:cubicBezTo>
                  <a:pt x="1117" y="37"/>
                  <a:pt x="0" y="0"/>
                  <a:pt x="0" y="0"/>
                </a:cubicBezTo>
              </a:path>
            </a:pathLst>
          </a:custGeom>
          <a:noFill/>
          <a:ln w="28575" cap="flat">
            <a:solidFill>
              <a:schemeClr val="tx1"/>
            </a:solidFill>
            <a:prstDash val="solid"/>
            <a:round/>
          </a:ln>
        </p:spPr>
        <p:txBody>
          <a:bodyPr rtlCol="0" anchor="ctr"/>
          <a:lstStyle/>
          <a:p>
            <a:endParaRPr lang="ja-JP" altLang="en-US"/>
          </a:p>
        </p:txBody>
      </p:sp>
      <p:sp>
        <p:nvSpPr>
          <p:cNvPr id="78" name="フリーフォーム: 図形 77">
            <a:extLst>
              <a:ext uri="{FF2B5EF4-FFF2-40B4-BE49-F238E27FC236}">
                <a16:creationId xmlns:a16="http://schemas.microsoft.com/office/drawing/2014/main" id="{B3A18C37-9D79-7C0C-F98B-8BE77F25B3C1}"/>
              </a:ext>
            </a:extLst>
          </p:cNvPr>
          <p:cNvSpPr/>
          <p:nvPr/>
        </p:nvSpPr>
        <p:spPr>
          <a:xfrm>
            <a:off x="4837100" y="3674275"/>
            <a:ext cx="155531" cy="2204"/>
          </a:xfrm>
          <a:custGeom>
            <a:avLst/>
            <a:gdLst>
              <a:gd name="connsiteX0" fmla="*/ 67801 w 134484"/>
              <a:gd name="connsiteY0" fmla="*/ 1899 h 1898"/>
              <a:gd name="connsiteX1" fmla="*/ 134485 w 134484"/>
              <a:gd name="connsiteY1" fmla="*/ 0 h 1898"/>
              <a:gd name="connsiteX2" fmla="*/ 0 w 134484"/>
              <a:gd name="connsiteY2" fmla="*/ 894 h 1898"/>
            </a:gdLst>
            <a:ahLst/>
            <a:cxnLst>
              <a:cxn ang="0">
                <a:pos x="connsiteX0" y="connsiteY0"/>
              </a:cxn>
              <a:cxn ang="0">
                <a:pos x="connsiteX1" y="connsiteY1"/>
              </a:cxn>
              <a:cxn ang="0">
                <a:pos x="connsiteX2" y="connsiteY2"/>
              </a:cxn>
            </a:cxnLst>
            <a:rect l="l" t="t" r="r" b="b"/>
            <a:pathLst>
              <a:path w="134484" h="1898">
                <a:moveTo>
                  <a:pt x="67801" y="1899"/>
                </a:moveTo>
                <a:cubicBezTo>
                  <a:pt x="85263" y="1415"/>
                  <a:pt x="116911" y="521"/>
                  <a:pt x="134485" y="0"/>
                </a:cubicBezTo>
                <a:cubicBezTo>
                  <a:pt x="92337" y="1638"/>
                  <a:pt x="42185" y="2010"/>
                  <a:pt x="0" y="894"/>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79" name="フリーフォーム: 図形 78">
            <a:extLst>
              <a:ext uri="{FF2B5EF4-FFF2-40B4-BE49-F238E27FC236}">
                <a16:creationId xmlns:a16="http://schemas.microsoft.com/office/drawing/2014/main" id="{18A4B095-8ECE-5FFF-CB4E-24B29FEFD62E}"/>
              </a:ext>
            </a:extLst>
          </p:cNvPr>
          <p:cNvSpPr/>
          <p:nvPr/>
        </p:nvSpPr>
        <p:spPr>
          <a:xfrm>
            <a:off x="4915425" y="3674361"/>
            <a:ext cx="72856" cy="2118"/>
          </a:xfrm>
          <a:custGeom>
            <a:avLst/>
            <a:gdLst>
              <a:gd name="connsiteX0" fmla="*/ 559 w 62997"/>
              <a:gd name="connsiteY0" fmla="*/ 1824 h 1824"/>
              <a:gd name="connsiteX1" fmla="*/ 62998 w 62997"/>
              <a:gd name="connsiteY1" fmla="*/ 0 h 1824"/>
              <a:gd name="connsiteX2" fmla="*/ 0 w 62997"/>
              <a:gd name="connsiteY2" fmla="*/ 1824 h 1824"/>
            </a:gdLst>
            <a:ahLst/>
            <a:cxnLst>
              <a:cxn ang="0">
                <a:pos x="connsiteX0" y="connsiteY0"/>
              </a:cxn>
              <a:cxn ang="0">
                <a:pos x="connsiteX1" y="connsiteY1"/>
              </a:cxn>
              <a:cxn ang="0">
                <a:pos x="connsiteX2" y="connsiteY2"/>
              </a:cxn>
            </a:cxnLst>
            <a:rect l="l" t="t" r="r" b="b"/>
            <a:pathLst>
              <a:path w="62997" h="1824">
                <a:moveTo>
                  <a:pt x="559" y="1824"/>
                </a:moveTo>
                <a:cubicBezTo>
                  <a:pt x="19026" y="1266"/>
                  <a:pt x="44493" y="521"/>
                  <a:pt x="62998" y="0"/>
                </a:cubicBezTo>
                <a:cubicBezTo>
                  <a:pt x="47993" y="447"/>
                  <a:pt x="15228" y="1378"/>
                  <a:pt x="0" y="1824"/>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80" name="フリーフォーム: 図形 79">
            <a:extLst>
              <a:ext uri="{FF2B5EF4-FFF2-40B4-BE49-F238E27FC236}">
                <a16:creationId xmlns:a16="http://schemas.microsoft.com/office/drawing/2014/main" id="{CB83F00E-4566-5173-D745-C85F3EB80A3E}"/>
              </a:ext>
            </a:extLst>
          </p:cNvPr>
          <p:cNvSpPr/>
          <p:nvPr/>
        </p:nvSpPr>
        <p:spPr>
          <a:xfrm>
            <a:off x="4059313" y="3674318"/>
            <a:ext cx="151225" cy="2118"/>
          </a:xfrm>
          <a:custGeom>
            <a:avLst/>
            <a:gdLst>
              <a:gd name="connsiteX0" fmla="*/ 130761 w 130761"/>
              <a:gd name="connsiteY0" fmla="*/ 856 h 1824"/>
              <a:gd name="connsiteX1" fmla="*/ 0 w 130761"/>
              <a:gd name="connsiteY1" fmla="*/ 0 h 1824"/>
              <a:gd name="connsiteX2" fmla="*/ 62998 w 130761"/>
              <a:gd name="connsiteY2" fmla="*/ 1824 h 1824"/>
            </a:gdLst>
            <a:ahLst/>
            <a:cxnLst>
              <a:cxn ang="0">
                <a:pos x="connsiteX0" y="connsiteY0"/>
              </a:cxn>
              <a:cxn ang="0">
                <a:pos x="connsiteX1" y="connsiteY1"/>
              </a:cxn>
              <a:cxn ang="0">
                <a:pos x="connsiteX2" y="connsiteY2"/>
              </a:cxn>
            </a:cxnLst>
            <a:rect l="l" t="t" r="r" b="b"/>
            <a:pathLst>
              <a:path w="130761" h="1824">
                <a:moveTo>
                  <a:pt x="130761" y="856"/>
                </a:moveTo>
                <a:cubicBezTo>
                  <a:pt x="89731" y="1899"/>
                  <a:pt x="41030" y="1676"/>
                  <a:pt x="0" y="0"/>
                </a:cubicBezTo>
                <a:cubicBezTo>
                  <a:pt x="16196" y="484"/>
                  <a:pt x="47099" y="1378"/>
                  <a:pt x="62998" y="1824"/>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81" name="フリーフォーム: 図形 80">
            <a:extLst>
              <a:ext uri="{FF2B5EF4-FFF2-40B4-BE49-F238E27FC236}">
                <a16:creationId xmlns:a16="http://schemas.microsoft.com/office/drawing/2014/main" id="{3D13C888-6E20-B7C0-9392-3A9632E0D444}"/>
              </a:ext>
            </a:extLst>
          </p:cNvPr>
          <p:cNvSpPr/>
          <p:nvPr/>
        </p:nvSpPr>
        <p:spPr>
          <a:xfrm>
            <a:off x="4065600" y="3674448"/>
            <a:ext cx="66699" cy="2075"/>
          </a:xfrm>
          <a:custGeom>
            <a:avLst/>
            <a:gdLst>
              <a:gd name="connsiteX0" fmla="*/ 57673 w 57673"/>
              <a:gd name="connsiteY0" fmla="*/ 1750 h 1787"/>
              <a:gd name="connsiteX1" fmla="*/ 0 w 57673"/>
              <a:gd name="connsiteY1" fmla="*/ 0 h 1787"/>
              <a:gd name="connsiteX2" fmla="*/ 57264 w 57673"/>
              <a:gd name="connsiteY2" fmla="*/ 1787 h 1787"/>
            </a:gdLst>
            <a:ahLst/>
            <a:cxnLst>
              <a:cxn ang="0">
                <a:pos x="connsiteX0" y="connsiteY0"/>
              </a:cxn>
              <a:cxn ang="0">
                <a:pos x="connsiteX1" y="connsiteY1"/>
              </a:cxn>
              <a:cxn ang="0">
                <a:pos x="connsiteX2" y="connsiteY2"/>
              </a:cxn>
            </a:cxnLst>
            <a:rect l="l" t="t" r="r" b="b"/>
            <a:pathLst>
              <a:path w="57673" h="1787">
                <a:moveTo>
                  <a:pt x="57673" y="1750"/>
                </a:moveTo>
                <a:cubicBezTo>
                  <a:pt x="44307" y="1340"/>
                  <a:pt x="13627" y="410"/>
                  <a:pt x="0" y="0"/>
                </a:cubicBezTo>
                <a:cubicBezTo>
                  <a:pt x="15340" y="484"/>
                  <a:pt x="42148" y="1303"/>
                  <a:pt x="57264" y="1787"/>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82" name="フリーフォーム: 図形 81">
            <a:extLst>
              <a:ext uri="{FF2B5EF4-FFF2-40B4-BE49-F238E27FC236}">
                <a16:creationId xmlns:a16="http://schemas.microsoft.com/office/drawing/2014/main" id="{1D7D172E-564B-7110-6502-4624DB6D509B}"/>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83" name="フリーフォーム: 図形 82">
            <a:extLst>
              <a:ext uri="{FF2B5EF4-FFF2-40B4-BE49-F238E27FC236}">
                <a16:creationId xmlns:a16="http://schemas.microsoft.com/office/drawing/2014/main" id="{07FEF92B-9955-2147-A75E-5BE5EE944BF7}"/>
              </a:ext>
            </a:extLst>
          </p:cNvPr>
          <p:cNvSpPr/>
          <p:nvPr/>
        </p:nvSpPr>
        <p:spPr>
          <a:xfrm>
            <a:off x="4758817" y="3671809"/>
            <a:ext cx="10118" cy="605"/>
          </a:xfrm>
          <a:custGeom>
            <a:avLst/>
            <a:gdLst>
              <a:gd name="connsiteX0" fmla="*/ 75 w 8749"/>
              <a:gd name="connsiteY0" fmla="*/ 0 h 521"/>
              <a:gd name="connsiteX1" fmla="*/ 0 w 8749"/>
              <a:gd name="connsiteY1" fmla="*/ 0 h 521"/>
              <a:gd name="connsiteX2" fmla="*/ 8750 w 8749"/>
              <a:gd name="connsiteY2" fmla="*/ 521 h 521"/>
            </a:gdLst>
            <a:ahLst/>
            <a:cxnLst>
              <a:cxn ang="0">
                <a:pos x="connsiteX0" y="connsiteY0"/>
              </a:cxn>
              <a:cxn ang="0">
                <a:pos x="connsiteX1" y="connsiteY1"/>
              </a:cxn>
              <a:cxn ang="0">
                <a:pos x="connsiteX2" y="connsiteY2"/>
              </a:cxn>
            </a:cxnLst>
            <a:rect l="l" t="t" r="r" b="b"/>
            <a:pathLst>
              <a:path w="8749" h="521">
                <a:moveTo>
                  <a:pt x="75" y="0"/>
                </a:moveTo>
                <a:lnTo>
                  <a:pt x="0" y="0"/>
                </a:lnTo>
                <a:cubicBezTo>
                  <a:pt x="0" y="0"/>
                  <a:pt x="8750" y="521"/>
                  <a:pt x="8750" y="521"/>
                </a:cubicBezTo>
              </a:path>
            </a:pathLst>
          </a:custGeom>
          <a:noFill/>
          <a:ln w="28575" cap="flat">
            <a:solidFill>
              <a:schemeClr val="tx1"/>
            </a:solidFill>
            <a:prstDash val="solid"/>
            <a:round/>
          </a:ln>
        </p:spPr>
        <p:txBody>
          <a:bodyPr rtlCol="0" anchor="ctr"/>
          <a:lstStyle/>
          <a:p>
            <a:endParaRPr lang="ja-JP" altLang="en-US"/>
          </a:p>
        </p:txBody>
      </p:sp>
      <p:sp>
        <p:nvSpPr>
          <p:cNvPr id="84" name="フリーフォーム: 図形 83">
            <a:extLst>
              <a:ext uri="{FF2B5EF4-FFF2-40B4-BE49-F238E27FC236}">
                <a16:creationId xmlns:a16="http://schemas.microsoft.com/office/drawing/2014/main" id="{860C44A6-D58E-93A6-402C-7338A4833748}"/>
              </a:ext>
            </a:extLst>
          </p:cNvPr>
          <p:cNvSpPr/>
          <p:nvPr/>
        </p:nvSpPr>
        <p:spPr>
          <a:xfrm>
            <a:off x="4758947" y="3671853"/>
            <a:ext cx="78153" cy="3459"/>
          </a:xfrm>
          <a:custGeom>
            <a:avLst/>
            <a:gdLst>
              <a:gd name="connsiteX0" fmla="*/ 67578 w 67577"/>
              <a:gd name="connsiteY0" fmla="*/ 2979 h 2978"/>
              <a:gd name="connsiteX1" fmla="*/ 1080 w 67577"/>
              <a:gd name="connsiteY1" fmla="*/ 0 h 2978"/>
              <a:gd name="connsiteX2" fmla="*/ 0 w 67577"/>
              <a:gd name="connsiteY2" fmla="*/ 0 h 2978"/>
            </a:gdLst>
            <a:ahLst/>
            <a:cxnLst>
              <a:cxn ang="0">
                <a:pos x="connsiteX0" y="connsiteY0"/>
              </a:cxn>
              <a:cxn ang="0">
                <a:pos x="connsiteX1" y="connsiteY1"/>
              </a:cxn>
              <a:cxn ang="0">
                <a:pos x="connsiteX2" y="connsiteY2"/>
              </a:cxn>
            </a:cxnLst>
            <a:rect l="l" t="t" r="r" b="b"/>
            <a:pathLst>
              <a:path w="67577" h="2978">
                <a:moveTo>
                  <a:pt x="67578" y="2979"/>
                </a:moveTo>
                <a:cubicBezTo>
                  <a:pt x="50711" y="2234"/>
                  <a:pt x="17760" y="745"/>
                  <a:pt x="1080" y="0"/>
                </a:cubicBezTo>
                <a:lnTo>
                  <a:pt x="0" y="0"/>
                </a:lnTo>
              </a:path>
            </a:pathLst>
          </a:custGeom>
          <a:noFill/>
          <a:ln w="28575" cap="flat">
            <a:solidFill>
              <a:schemeClr val="tx1"/>
            </a:solidFill>
            <a:prstDash val="solid"/>
            <a:round/>
          </a:ln>
        </p:spPr>
        <p:txBody>
          <a:bodyPr rtlCol="0" anchor="ctr"/>
          <a:lstStyle/>
          <a:p>
            <a:endParaRPr lang="ja-JP" altLang="en-US"/>
          </a:p>
        </p:txBody>
      </p:sp>
      <p:sp>
        <p:nvSpPr>
          <p:cNvPr id="85" name="フリーフォーム: 図形 84">
            <a:extLst>
              <a:ext uri="{FF2B5EF4-FFF2-40B4-BE49-F238E27FC236}">
                <a16:creationId xmlns:a16="http://schemas.microsoft.com/office/drawing/2014/main" id="{7C0A1C4B-9165-5C68-F99D-C03D46C3DDDF}"/>
              </a:ext>
            </a:extLst>
          </p:cNvPr>
          <p:cNvSpPr/>
          <p:nvPr/>
        </p:nvSpPr>
        <p:spPr>
          <a:xfrm>
            <a:off x="4758947" y="3671853"/>
            <a:ext cx="78153" cy="3459"/>
          </a:xfrm>
          <a:custGeom>
            <a:avLst/>
            <a:gdLst>
              <a:gd name="connsiteX0" fmla="*/ 67578 w 67577"/>
              <a:gd name="connsiteY0" fmla="*/ 2979 h 2978"/>
              <a:gd name="connsiteX1" fmla="*/ 1080 w 67577"/>
              <a:gd name="connsiteY1" fmla="*/ 0 h 2978"/>
              <a:gd name="connsiteX2" fmla="*/ 0 w 67577"/>
              <a:gd name="connsiteY2" fmla="*/ 0 h 2978"/>
            </a:gdLst>
            <a:ahLst/>
            <a:cxnLst>
              <a:cxn ang="0">
                <a:pos x="connsiteX0" y="connsiteY0"/>
              </a:cxn>
              <a:cxn ang="0">
                <a:pos x="connsiteX1" y="connsiteY1"/>
              </a:cxn>
              <a:cxn ang="0">
                <a:pos x="connsiteX2" y="connsiteY2"/>
              </a:cxn>
            </a:cxnLst>
            <a:rect l="l" t="t" r="r" b="b"/>
            <a:pathLst>
              <a:path w="67577" h="2978">
                <a:moveTo>
                  <a:pt x="67578" y="2979"/>
                </a:moveTo>
                <a:cubicBezTo>
                  <a:pt x="50711" y="2234"/>
                  <a:pt x="17760" y="745"/>
                  <a:pt x="1080" y="0"/>
                </a:cubicBez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86" name="フリーフォーム: 図形 85">
            <a:extLst>
              <a:ext uri="{FF2B5EF4-FFF2-40B4-BE49-F238E27FC236}">
                <a16:creationId xmlns:a16="http://schemas.microsoft.com/office/drawing/2014/main" id="{EECCC431-F570-76E8-A7B7-7B2DEEBD2ECE}"/>
              </a:ext>
            </a:extLst>
          </p:cNvPr>
          <p:cNvSpPr/>
          <p:nvPr/>
        </p:nvSpPr>
        <p:spPr>
          <a:xfrm>
            <a:off x="4758817" y="3671809"/>
            <a:ext cx="10118" cy="605"/>
          </a:xfrm>
          <a:custGeom>
            <a:avLst/>
            <a:gdLst>
              <a:gd name="connsiteX0" fmla="*/ 75 w 8749"/>
              <a:gd name="connsiteY0" fmla="*/ 0 h 521"/>
              <a:gd name="connsiteX1" fmla="*/ 0 w 8749"/>
              <a:gd name="connsiteY1" fmla="*/ 0 h 521"/>
              <a:gd name="connsiteX2" fmla="*/ 8750 w 8749"/>
              <a:gd name="connsiteY2" fmla="*/ 521 h 521"/>
            </a:gdLst>
            <a:ahLst/>
            <a:cxnLst>
              <a:cxn ang="0">
                <a:pos x="connsiteX0" y="connsiteY0"/>
              </a:cxn>
              <a:cxn ang="0">
                <a:pos x="connsiteX1" y="connsiteY1"/>
              </a:cxn>
              <a:cxn ang="0">
                <a:pos x="connsiteX2" y="connsiteY2"/>
              </a:cxn>
            </a:cxnLst>
            <a:rect l="l" t="t" r="r" b="b"/>
            <a:pathLst>
              <a:path w="8749" h="521">
                <a:moveTo>
                  <a:pt x="75" y="0"/>
                </a:moveTo>
                <a:lnTo>
                  <a:pt x="0" y="0"/>
                </a:lnTo>
                <a:cubicBezTo>
                  <a:pt x="0" y="0"/>
                  <a:pt x="8750" y="521"/>
                  <a:pt x="8750" y="521"/>
                </a:cubicBezTo>
              </a:path>
            </a:pathLst>
          </a:custGeom>
          <a:noFill/>
          <a:ln w="28575" cap="flat">
            <a:solidFill>
              <a:schemeClr val="tx1"/>
            </a:solidFill>
            <a:prstDash val="solid"/>
            <a:round/>
          </a:ln>
        </p:spPr>
        <p:txBody>
          <a:bodyPr rtlCol="0" anchor="ctr"/>
          <a:lstStyle/>
          <a:p>
            <a:endParaRPr lang="ja-JP" altLang="en-US"/>
          </a:p>
        </p:txBody>
      </p:sp>
      <p:sp>
        <p:nvSpPr>
          <p:cNvPr id="87" name="フリーフォーム: 図形 86">
            <a:extLst>
              <a:ext uri="{FF2B5EF4-FFF2-40B4-BE49-F238E27FC236}">
                <a16:creationId xmlns:a16="http://schemas.microsoft.com/office/drawing/2014/main" id="{FF75D8D8-5C8D-7589-4289-64B5EF7CCFC2}"/>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88" name="フリーフォーム: 図形 87">
            <a:extLst>
              <a:ext uri="{FF2B5EF4-FFF2-40B4-BE49-F238E27FC236}">
                <a16:creationId xmlns:a16="http://schemas.microsoft.com/office/drawing/2014/main" id="{49B3D418-BF36-A312-803D-C473924914E9}"/>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89" name="フリーフォーム: 図形 88">
            <a:extLst>
              <a:ext uri="{FF2B5EF4-FFF2-40B4-BE49-F238E27FC236}">
                <a16:creationId xmlns:a16="http://schemas.microsoft.com/office/drawing/2014/main" id="{855AF876-9727-D8BD-965A-27029DE767F2}"/>
              </a:ext>
            </a:extLst>
          </p:cNvPr>
          <p:cNvSpPr/>
          <p:nvPr/>
        </p:nvSpPr>
        <p:spPr>
          <a:xfrm>
            <a:off x="4210539" y="3671809"/>
            <a:ext cx="78282" cy="3502"/>
          </a:xfrm>
          <a:custGeom>
            <a:avLst/>
            <a:gdLst>
              <a:gd name="connsiteX0" fmla="*/ 58939 w 67689"/>
              <a:gd name="connsiteY0" fmla="*/ 521 h 3015"/>
              <a:gd name="connsiteX1" fmla="*/ 67689 w 67689"/>
              <a:gd name="connsiteY1" fmla="*/ 0 h 3015"/>
              <a:gd name="connsiteX2" fmla="*/ 0 w 67689"/>
              <a:gd name="connsiteY2" fmla="*/ 3016 h 3015"/>
            </a:gdLst>
            <a:ahLst/>
            <a:cxnLst>
              <a:cxn ang="0">
                <a:pos x="connsiteX0" y="connsiteY0"/>
              </a:cxn>
              <a:cxn ang="0">
                <a:pos x="connsiteX1" y="connsiteY1"/>
              </a:cxn>
              <a:cxn ang="0">
                <a:pos x="connsiteX2" y="connsiteY2"/>
              </a:cxn>
            </a:cxnLst>
            <a:rect l="l" t="t" r="r" b="b"/>
            <a:pathLst>
              <a:path w="67689" h="3015">
                <a:moveTo>
                  <a:pt x="58939" y="521"/>
                </a:moveTo>
                <a:lnTo>
                  <a:pt x="67689" y="0"/>
                </a:lnTo>
                <a:cubicBezTo>
                  <a:pt x="50339" y="782"/>
                  <a:pt x="17202" y="2271"/>
                  <a:pt x="0" y="3016"/>
                </a:cubicBezTo>
              </a:path>
            </a:pathLst>
          </a:custGeom>
          <a:noFill/>
          <a:ln w="28575" cap="flat">
            <a:solidFill>
              <a:schemeClr val="tx1"/>
            </a:solidFill>
            <a:prstDash val="solid"/>
            <a:round/>
          </a:ln>
        </p:spPr>
        <p:txBody>
          <a:bodyPr rtlCol="0" anchor="ctr"/>
          <a:lstStyle/>
          <a:p>
            <a:endParaRPr lang="ja-JP" altLang="en-US"/>
          </a:p>
        </p:txBody>
      </p:sp>
      <p:sp>
        <p:nvSpPr>
          <p:cNvPr id="90" name="フリーフォーム: 図形 89">
            <a:extLst>
              <a:ext uri="{FF2B5EF4-FFF2-40B4-BE49-F238E27FC236}">
                <a16:creationId xmlns:a16="http://schemas.microsoft.com/office/drawing/2014/main" id="{7AB60EB8-F9B0-1771-022A-655C4A5F95F0}"/>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91" name="フリーフォーム: 図形 90">
            <a:extLst>
              <a:ext uri="{FF2B5EF4-FFF2-40B4-BE49-F238E27FC236}">
                <a16:creationId xmlns:a16="http://schemas.microsoft.com/office/drawing/2014/main" id="{899C34EA-220B-52DD-3277-78D93FD80E1E}"/>
              </a:ext>
            </a:extLst>
          </p:cNvPr>
          <p:cNvSpPr/>
          <p:nvPr/>
        </p:nvSpPr>
        <p:spPr>
          <a:xfrm>
            <a:off x="4210539" y="3671809"/>
            <a:ext cx="78282" cy="3502"/>
          </a:xfrm>
          <a:custGeom>
            <a:avLst/>
            <a:gdLst>
              <a:gd name="connsiteX0" fmla="*/ 58939 w 67689"/>
              <a:gd name="connsiteY0" fmla="*/ 521 h 3015"/>
              <a:gd name="connsiteX1" fmla="*/ 67689 w 67689"/>
              <a:gd name="connsiteY1" fmla="*/ 0 h 3015"/>
              <a:gd name="connsiteX2" fmla="*/ 0 w 67689"/>
              <a:gd name="connsiteY2" fmla="*/ 3016 h 3015"/>
            </a:gdLst>
            <a:ahLst/>
            <a:cxnLst>
              <a:cxn ang="0">
                <a:pos x="connsiteX0" y="connsiteY0"/>
              </a:cxn>
              <a:cxn ang="0">
                <a:pos x="connsiteX1" y="connsiteY1"/>
              </a:cxn>
              <a:cxn ang="0">
                <a:pos x="connsiteX2" y="connsiteY2"/>
              </a:cxn>
            </a:cxnLst>
            <a:rect l="l" t="t" r="r" b="b"/>
            <a:pathLst>
              <a:path w="67689" h="3015">
                <a:moveTo>
                  <a:pt x="58939" y="521"/>
                </a:moveTo>
                <a:lnTo>
                  <a:pt x="67689" y="0"/>
                </a:lnTo>
                <a:cubicBezTo>
                  <a:pt x="50339" y="782"/>
                  <a:pt x="17202" y="2271"/>
                  <a:pt x="0" y="3016"/>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92" name="フリーフォーム: 図形 91">
            <a:extLst>
              <a:ext uri="{FF2B5EF4-FFF2-40B4-BE49-F238E27FC236}">
                <a16:creationId xmlns:a16="http://schemas.microsoft.com/office/drawing/2014/main" id="{172F4689-12FD-AC80-BB04-16363FC82712}"/>
              </a:ext>
            </a:extLst>
          </p:cNvPr>
          <p:cNvSpPr/>
          <p:nvPr/>
        </p:nvSpPr>
        <p:spPr>
          <a:xfrm>
            <a:off x="6390009" y="2403350"/>
            <a:ext cx="483317" cy="779672"/>
          </a:xfrm>
          <a:custGeom>
            <a:avLst/>
            <a:gdLst>
              <a:gd name="connsiteX0" fmla="*/ 25315 w 417914"/>
              <a:gd name="connsiteY0" fmla="*/ 547806 h 671278"/>
              <a:gd name="connsiteX1" fmla="*/ 109461 w 417914"/>
              <a:gd name="connsiteY1" fmla="*/ 240226 h 671278"/>
              <a:gd name="connsiteX2" fmla="*/ 134928 w 417914"/>
              <a:gd name="connsiteY2" fmla="*/ 101199 h 671278"/>
              <a:gd name="connsiteX3" fmla="*/ 161996 w 417914"/>
              <a:gd name="connsiteY3" fmla="*/ 3425 h 671278"/>
              <a:gd name="connsiteX4" fmla="*/ 172905 w 417914"/>
              <a:gd name="connsiteY4" fmla="*/ 0 h 671278"/>
              <a:gd name="connsiteX5" fmla="*/ 263865 w 417914"/>
              <a:gd name="connsiteY5" fmla="*/ 42520 h 671278"/>
              <a:gd name="connsiteX6" fmla="*/ 365659 w 417914"/>
              <a:gd name="connsiteY6" fmla="*/ 140740 h 671278"/>
              <a:gd name="connsiteX7" fmla="*/ 409445 w 417914"/>
              <a:gd name="connsiteY7" fmla="*/ 399843 h 671278"/>
              <a:gd name="connsiteX8" fmla="*/ 390754 w 417914"/>
              <a:gd name="connsiteY8" fmla="*/ 454947 h 671278"/>
              <a:gd name="connsiteX9" fmla="*/ 368377 w 417914"/>
              <a:gd name="connsiteY9" fmla="*/ 496126 h 671278"/>
              <a:gd name="connsiteX10" fmla="*/ 341532 w 417914"/>
              <a:gd name="connsiteY10" fmla="*/ 533322 h 671278"/>
              <a:gd name="connsiteX11" fmla="*/ 311262 w 417914"/>
              <a:gd name="connsiteY11" fmla="*/ 565975 h 671278"/>
              <a:gd name="connsiteX12" fmla="*/ 282630 w 417914"/>
              <a:gd name="connsiteY12" fmla="*/ 589767 h 671278"/>
              <a:gd name="connsiteX13" fmla="*/ 239998 w 417914"/>
              <a:gd name="connsiteY13" fmla="*/ 617542 h 671278"/>
              <a:gd name="connsiteX14" fmla="*/ 116870 w 417914"/>
              <a:gd name="connsiteY14" fmla="*/ 659727 h 671278"/>
              <a:gd name="connsiteX15" fmla="*/ 11278 w 417914"/>
              <a:gd name="connsiteY15" fmla="*/ 670674 h 671278"/>
              <a:gd name="connsiteX16" fmla="*/ 480 w 417914"/>
              <a:gd name="connsiteY16" fmla="*/ 662333 h 671278"/>
              <a:gd name="connsiteX17" fmla="*/ 25352 w 417914"/>
              <a:gd name="connsiteY17" fmla="*/ 547768 h 67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7914" h="671278">
                <a:moveTo>
                  <a:pt x="25315" y="547806"/>
                </a:moveTo>
                <a:cubicBezTo>
                  <a:pt x="57148" y="447649"/>
                  <a:pt x="88387" y="343249"/>
                  <a:pt x="109461" y="240226"/>
                </a:cubicBezTo>
                <a:cubicBezTo>
                  <a:pt x="117838" y="196850"/>
                  <a:pt x="127481" y="144724"/>
                  <a:pt x="134928" y="101199"/>
                </a:cubicBezTo>
                <a:cubicBezTo>
                  <a:pt x="141704" y="71264"/>
                  <a:pt x="144497" y="29488"/>
                  <a:pt x="161996" y="3425"/>
                </a:cubicBezTo>
                <a:lnTo>
                  <a:pt x="172905" y="0"/>
                </a:lnTo>
                <a:cubicBezTo>
                  <a:pt x="203176" y="7484"/>
                  <a:pt x="237020" y="26957"/>
                  <a:pt x="263865" y="42520"/>
                </a:cubicBezTo>
                <a:cubicBezTo>
                  <a:pt x="302326" y="65976"/>
                  <a:pt x="341681" y="102427"/>
                  <a:pt x="365659" y="140740"/>
                </a:cubicBezTo>
                <a:cubicBezTo>
                  <a:pt x="410115" y="216732"/>
                  <a:pt x="430816" y="313463"/>
                  <a:pt x="409445" y="399843"/>
                </a:cubicBezTo>
                <a:cubicBezTo>
                  <a:pt x="407658" y="413544"/>
                  <a:pt x="395073" y="441953"/>
                  <a:pt x="390754" y="454947"/>
                </a:cubicBezTo>
                <a:cubicBezTo>
                  <a:pt x="386919" y="460830"/>
                  <a:pt x="371765" y="490802"/>
                  <a:pt x="368377" y="496126"/>
                </a:cubicBezTo>
                <a:cubicBezTo>
                  <a:pt x="364803" y="501041"/>
                  <a:pt x="344660" y="529003"/>
                  <a:pt x="341532" y="533322"/>
                </a:cubicBezTo>
                <a:cubicBezTo>
                  <a:pt x="338293" y="536785"/>
                  <a:pt x="313980" y="563071"/>
                  <a:pt x="311262" y="565975"/>
                </a:cubicBezTo>
                <a:cubicBezTo>
                  <a:pt x="311262" y="565975"/>
                  <a:pt x="282630" y="589767"/>
                  <a:pt x="282630" y="589767"/>
                </a:cubicBezTo>
                <a:cubicBezTo>
                  <a:pt x="275519" y="596357"/>
                  <a:pt x="247929" y="612144"/>
                  <a:pt x="239998" y="617542"/>
                </a:cubicBezTo>
                <a:cubicBezTo>
                  <a:pt x="203697" y="636010"/>
                  <a:pt x="156858" y="651946"/>
                  <a:pt x="116870" y="659727"/>
                </a:cubicBezTo>
                <a:cubicBezTo>
                  <a:pt x="85073" y="666243"/>
                  <a:pt x="43782" y="673429"/>
                  <a:pt x="11278" y="670674"/>
                </a:cubicBezTo>
                <a:lnTo>
                  <a:pt x="480" y="662333"/>
                </a:lnTo>
                <a:cubicBezTo>
                  <a:pt x="-3317" y="625808"/>
                  <a:pt x="16379" y="582544"/>
                  <a:pt x="25352" y="547768"/>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93" name="フリーフォーム: 図形 92">
            <a:extLst>
              <a:ext uri="{FF2B5EF4-FFF2-40B4-BE49-F238E27FC236}">
                <a16:creationId xmlns:a16="http://schemas.microsoft.com/office/drawing/2014/main" id="{6B0224A0-95E5-0B38-561C-3A3963699535}"/>
              </a:ext>
            </a:extLst>
          </p:cNvPr>
          <p:cNvSpPr/>
          <p:nvPr/>
        </p:nvSpPr>
        <p:spPr>
          <a:xfrm>
            <a:off x="2468435" y="1716493"/>
            <a:ext cx="994674" cy="2376220"/>
          </a:xfrm>
          <a:custGeom>
            <a:avLst/>
            <a:gdLst>
              <a:gd name="connsiteX0" fmla="*/ 95797 w 860073"/>
              <a:gd name="connsiteY0" fmla="*/ 0 h 2045865"/>
              <a:gd name="connsiteX1" fmla="*/ 67537 w 860073"/>
              <a:gd name="connsiteY1" fmla="*/ 633 h 2045865"/>
              <a:gd name="connsiteX2" fmla="*/ 44304 w 860073"/>
              <a:gd name="connsiteY2" fmla="*/ 5957 h 2045865"/>
              <a:gd name="connsiteX3" fmla="*/ 26097 w 860073"/>
              <a:gd name="connsiteY3" fmla="*/ 20664 h 2045865"/>
              <a:gd name="connsiteX4" fmla="*/ 12991 w 860073"/>
              <a:gd name="connsiteY4" fmla="*/ 49408 h 2045865"/>
              <a:gd name="connsiteX5" fmla="*/ 6438 w 860073"/>
              <a:gd name="connsiteY5" fmla="*/ 86045 h 2045865"/>
              <a:gd name="connsiteX6" fmla="*/ 444 w 860073"/>
              <a:gd name="connsiteY6" fmla="*/ 261523 h 2045865"/>
              <a:gd name="connsiteX7" fmla="*/ 52458 w 860073"/>
              <a:gd name="connsiteY7" fmla="*/ 823886 h 2045865"/>
              <a:gd name="connsiteX8" fmla="*/ 176257 w 860073"/>
              <a:gd name="connsiteY8" fmla="*/ 1228644 h 2045865"/>
              <a:gd name="connsiteX9" fmla="*/ 293503 w 860073"/>
              <a:gd name="connsiteY9" fmla="*/ 1454758 h 2045865"/>
              <a:gd name="connsiteX10" fmla="*/ 402259 w 860073"/>
              <a:gd name="connsiteY10" fmla="*/ 1594939 h 2045865"/>
              <a:gd name="connsiteX11" fmla="*/ 640214 w 860073"/>
              <a:gd name="connsiteY11" fmla="*/ 1798863 h 2045865"/>
              <a:gd name="connsiteX12" fmla="*/ 736572 w 860073"/>
              <a:gd name="connsiteY12" fmla="*/ 1853707 h 2045865"/>
              <a:gd name="connsiteX13" fmla="*/ 815804 w 860073"/>
              <a:gd name="connsiteY13" fmla="*/ 1887887 h 2045865"/>
              <a:gd name="connsiteX14" fmla="*/ 827048 w 860073"/>
              <a:gd name="connsiteY14" fmla="*/ 1897716 h 2045865"/>
              <a:gd name="connsiteX15" fmla="*/ 839260 w 860073"/>
              <a:gd name="connsiteY15" fmla="*/ 1939454 h 2045865"/>
              <a:gd name="connsiteX16" fmla="*/ 860073 w 860073"/>
              <a:gd name="connsiteY16" fmla="*/ 2045865 h 204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0073" h="2045865">
                <a:moveTo>
                  <a:pt x="95797" y="0"/>
                </a:moveTo>
                <a:lnTo>
                  <a:pt x="67537" y="633"/>
                </a:lnTo>
                <a:cubicBezTo>
                  <a:pt x="67537" y="633"/>
                  <a:pt x="44304" y="5957"/>
                  <a:pt x="44304" y="5957"/>
                </a:cubicBezTo>
                <a:cubicBezTo>
                  <a:pt x="44304" y="5957"/>
                  <a:pt x="26097" y="20664"/>
                  <a:pt x="26097" y="20664"/>
                </a:cubicBezTo>
                <a:cubicBezTo>
                  <a:pt x="26097" y="20664"/>
                  <a:pt x="12991" y="49408"/>
                  <a:pt x="12991" y="49408"/>
                </a:cubicBezTo>
                <a:lnTo>
                  <a:pt x="6438" y="86045"/>
                </a:lnTo>
                <a:cubicBezTo>
                  <a:pt x="-934" y="142043"/>
                  <a:pt x="-338" y="205078"/>
                  <a:pt x="444" y="261523"/>
                </a:cubicBezTo>
                <a:cubicBezTo>
                  <a:pt x="3906" y="449139"/>
                  <a:pt x="17422" y="639324"/>
                  <a:pt x="52458" y="823886"/>
                </a:cubicBezTo>
                <a:cubicBezTo>
                  <a:pt x="79824" y="961647"/>
                  <a:pt x="122344" y="1098962"/>
                  <a:pt x="176257" y="1228644"/>
                </a:cubicBezTo>
                <a:cubicBezTo>
                  <a:pt x="208277" y="1305790"/>
                  <a:pt x="248302" y="1384463"/>
                  <a:pt x="293503" y="1454758"/>
                </a:cubicBezTo>
                <a:cubicBezTo>
                  <a:pt x="324629" y="1502639"/>
                  <a:pt x="364654" y="1552010"/>
                  <a:pt x="402259" y="1594939"/>
                </a:cubicBezTo>
                <a:cubicBezTo>
                  <a:pt x="473002" y="1670522"/>
                  <a:pt x="553611" y="1741897"/>
                  <a:pt x="640214" y="1798863"/>
                </a:cubicBezTo>
                <a:cubicBezTo>
                  <a:pt x="668883" y="1816623"/>
                  <a:pt x="706302" y="1838739"/>
                  <a:pt x="736572" y="1853707"/>
                </a:cubicBezTo>
                <a:cubicBezTo>
                  <a:pt x="758502" y="1864281"/>
                  <a:pt x="793464" y="1878020"/>
                  <a:pt x="815804" y="1887887"/>
                </a:cubicBezTo>
                <a:cubicBezTo>
                  <a:pt x="815804" y="1887887"/>
                  <a:pt x="827048" y="1897716"/>
                  <a:pt x="827048" y="1897716"/>
                </a:cubicBezTo>
                <a:cubicBezTo>
                  <a:pt x="833638" y="1909221"/>
                  <a:pt x="837138" y="1927130"/>
                  <a:pt x="839260" y="1939454"/>
                </a:cubicBezTo>
                <a:cubicBezTo>
                  <a:pt x="844547" y="1972405"/>
                  <a:pt x="845850" y="2015148"/>
                  <a:pt x="860073" y="2045865"/>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94" name="フリーフォーム: 図形 93">
            <a:extLst>
              <a:ext uri="{FF2B5EF4-FFF2-40B4-BE49-F238E27FC236}">
                <a16:creationId xmlns:a16="http://schemas.microsoft.com/office/drawing/2014/main" id="{D3364629-9DB3-724F-320E-B54D22B28821}"/>
              </a:ext>
            </a:extLst>
          </p:cNvPr>
          <p:cNvSpPr/>
          <p:nvPr/>
        </p:nvSpPr>
        <p:spPr>
          <a:xfrm>
            <a:off x="5584530" y="1716579"/>
            <a:ext cx="1727090" cy="2376133"/>
          </a:xfrm>
          <a:custGeom>
            <a:avLst/>
            <a:gdLst>
              <a:gd name="connsiteX0" fmla="*/ 0 w 1493377"/>
              <a:gd name="connsiteY0" fmla="*/ 2045791 h 2045790"/>
              <a:gd name="connsiteX1" fmla="*/ 33025 w 1493377"/>
              <a:gd name="connsiteY1" fmla="*/ 1897642 h 2045790"/>
              <a:gd name="connsiteX2" fmla="*/ 87646 w 1493377"/>
              <a:gd name="connsiteY2" fmla="*/ 1869903 h 2045790"/>
              <a:gd name="connsiteX3" fmla="*/ 332041 w 1493377"/>
              <a:gd name="connsiteY3" fmla="*/ 1715946 h 2045790"/>
              <a:gd name="connsiteX4" fmla="*/ 525280 w 1493377"/>
              <a:gd name="connsiteY4" fmla="*/ 1549851 h 2045790"/>
              <a:gd name="connsiteX5" fmla="*/ 554582 w 1493377"/>
              <a:gd name="connsiteY5" fmla="*/ 1536186 h 2045790"/>
              <a:gd name="connsiteX6" fmla="*/ 667397 w 1493377"/>
              <a:gd name="connsiteY6" fmla="*/ 1542627 h 2045790"/>
              <a:gd name="connsiteX7" fmla="*/ 855907 w 1493377"/>
              <a:gd name="connsiteY7" fmla="*/ 1558973 h 2045790"/>
              <a:gd name="connsiteX8" fmla="*/ 951148 w 1493377"/>
              <a:gd name="connsiteY8" fmla="*/ 1550186 h 2045790"/>
              <a:gd name="connsiteX9" fmla="*/ 1049703 w 1493377"/>
              <a:gd name="connsiteY9" fmla="*/ 1524681 h 2045790"/>
              <a:gd name="connsiteX10" fmla="*/ 1147066 w 1493377"/>
              <a:gd name="connsiteY10" fmla="*/ 1482757 h 2045790"/>
              <a:gd name="connsiteX11" fmla="*/ 1210362 w 1493377"/>
              <a:gd name="connsiteY11" fmla="*/ 1443551 h 2045790"/>
              <a:gd name="connsiteX12" fmla="*/ 1320012 w 1493377"/>
              <a:gd name="connsiteY12" fmla="*/ 1356017 h 2045790"/>
              <a:gd name="connsiteX13" fmla="*/ 1387106 w 1493377"/>
              <a:gd name="connsiteY13" fmla="*/ 1274477 h 2045790"/>
              <a:gd name="connsiteX14" fmla="*/ 1438636 w 1493377"/>
              <a:gd name="connsiteY14" fmla="*/ 1183517 h 2045790"/>
              <a:gd name="connsiteX15" fmla="*/ 1473933 w 1493377"/>
              <a:gd name="connsiteY15" fmla="*/ 1085409 h 2045790"/>
              <a:gd name="connsiteX16" fmla="*/ 1492363 w 1493377"/>
              <a:gd name="connsiteY16" fmla="*/ 982423 h 2045790"/>
              <a:gd name="connsiteX17" fmla="*/ 1487895 w 1493377"/>
              <a:gd name="connsiteY17" fmla="*/ 840306 h 2045790"/>
              <a:gd name="connsiteX18" fmla="*/ 1477768 w 1493377"/>
              <a:gd name="connsiteY18" fmla="*/ 773250 h 2045790"/>
              <a:gd name="connsiteX19" fmla="*/ 1446120 w 1493377"/>
              <a:gd name="connsiteY19" fmla="*/ 674881 h 2045790"/>
              <a:gd name="connsiteX20" fmla="*/ 1399318 w 1493377"/>
              <a:gd name="connsiteY20" fmla="*/ 586043 h 2045790"/>
              <a:gd name="connsiteX21" fmla="*/ 1338927 w 1493377"/>
              <a:gd name="connsiteY21" fmla="*/ 510126 h 2045790"/>
              <a:gd name="connsiteX22" fmla="*/ 1283599 w 1493377"/>
              <a:gd name="connsiteY22" fmla="*/ 460271 h 2045790"/>
              <a:gd name="connsiteX23" fmla="*/ 1196772 w 1493377"/>
              <a:gd name="connsiteY23" fmla="*/ 398614 h 2045790"/>
              <a:gd name="connsiteX24" fmla="*/ 1090808 w 1493377"/>
              <a:gd name="connsiteY24" fmla="*/ 350211 h 2045790"/>
              <a:gd name="connsiteX25" fmla="*/ 959153 w 1493377"/>
              <a:gd name="connsiteY25" fmla="*/ 319457 h 2045790"/>
              <a:gd name="connsiteX26" fmla="*/ 882416 w 1493377"/>
              <a:gd name="connsiteY26" fmla="*/ 303037 h 2045790"/>
              <a:gd name="connsiteX27" fmla="*/ 863763 w 1493377"/>
              <a:gd name="connsiteY27" fmla="*/ 216248 h 2045790"/>
              <a:gd name="connsiteX28" fmla="*/ 854901 w 1493377"/>
              <a:gd name="connsiteY28" fmla="*/ 91741 h 2045790"/>
              <a:gd name="connsiteX29" fmla="*/ 846821 w 1493377"/>
              <a:gd name="connsiteY29" fmla="*/ 47807 h 2045790"/>
              <a:gd name="connsiteX30" fmla="*/ 833865 w 1493377"/>
              <a:gd name="connsiteY30" fmla="*/ 19994 h 2045790"/>
              <a:gd name="connsiteX31" fmla="*/ 815732 w 1493377"/>
              <a:gd name="connsiteY31" fmla="*/ 5771 h 2045790"/>
              <a:gd name="connsiteX32" fmla="*/ 792499 w 1493377"/>
              <a:gd name="connsiteY32" fmla="*/ 633 h 2045790"/>
              <a:gd name="connsiteX33" fmla="*/ 764239 w 1493377"/>
              <a:gd name="connsiteY33" fmla="*/ 0 h 204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93377" h="2045790">
                <a:moveTo>
                  <a:pt x="0" y="2045791"/>
                </a:moveTo>
                <a:cubicBezTo>
                  <a:pt x="21148" y="2000702"/>
                  <a:pt x="11617" y="1942470"/>
                  <a:pt x="33025" y="1897642"/>
                </a:cubicBezTo>
                <a:cubicBezTo>
                  <a:pt x="44753" y="1884312"/>
                  <a:pt x="71599" y="1876568"/>
                  <a:pt x="87646" y="1869903"/>
                </a:cubicBezTo>
                <a:cubicBezTo>
                  <a:pt x="175627" y="1832410"/>
                  <a:pt x="258321" y="1776412"/>
                  <a:pt x="332041" y="1715946"/>
                </a:cubicBezTo>
                <a:cubicBezTo>
                  <a:pt x="396566" y="1663001"/>
                  <a:pt x="458633" y="1600115"/>
                  <a:pt x="525280" y="1549851"/>
                </a:cubicBezTo>
                <a:cubicBezTo>
                  <a:pt x="525280" y="1549851"/>
                  <a:pt x="554582" y="1536186"/>
                  <a:pt x="554582" y="1536186"/>
                </a:cubicBezTo>
                <a:cubicBezTo>
                  <a:pt x="588873" y="1529373"/>
                  <a:pt x="633366" y="1537191"/>
                  <a:pt x="667397" y="1542627"/>
                </a:cubicBezTo>
                <a:cubicBezTo>
                  <a:pt x="727788" y="1552904"/>
                  <a:pt x="794696" y="1558005"/>
                  <a:pt x="855907" y="1558973"/>
                </a:cubicBezTo>
                <a:cubicBezTo>
                  <a:pt x="883607" y="1556217"/>
                  <a:pt x="923521" y="1552904"/>
                  <a:pt x="951148" y="1550186"/>
                </a:cubicBezTo>
                <a:cubicBezTo>
                  <a:pt x="980152" y="1542516"/>
                  <a:pt x="1020736" y="1532277"/>
                  <a:pt x="1049703" y="1524681"/>
                </a:cubicBezTo>
                <a:cubicBezTo>
                  <a:pt x="1078484" y="1512171"/>
                  <a:pt x="1118323" y="1495230"/>
                  <a:pt x="1147066" y="1482757"/>
                </a:cubicBezTo>
                <a:cubicBezTo>
                  <a:pt x="1162704" y="1472891"/>
                  <a:pt x="1194687" y="1453380"/>
                  <a:pt x="1210362" y="1443551"/>
                </a:cubicBezTo>
                <a:cubicBezTo>
                  <a:pt x="1248972" y="1422068"/>
                  <a:pt x="1285982" y="1383793"/>
                  <a:pt x="1320012" y="1356017"/>
                </a:cubicBezTo>
                <a:cubicBezTo>
                  <a:pt x="1339709" y="1331816"/>
                  <a:pt x="1367410" y="1298604"/>
                  <a:pt x="1387106" y="1274477"/>
                </a:cubicBezTo>
                <a:cubicBezTo>
                  <a:pt x="1402148" y="1247558"/>
                  <a:pt x="1423594" y="1210400"/>
                  <a:pt x="1438636" y="1183517"/>
                </a:cubicBezTo>
                <a:cubicBezTo>
                  <a:pt x="1448838" y="1154513"/>
                  <a:pt x="1463694" y="1114376"/>
                  <a:pt x="1473933" y="1085409"/>
                </a:cubicBezTo>
                <a:cubicBezTo>
                  <a:pt x="1479145" y="1054990"/>
                  <a:pt x="1487113" y="1012805"/>
                  <a:pt x="1492363" y="982423"/>
                </a:cubicBezTo>
                <a:cubicBezTo>
                  <a:pt x="1491730" y="937893"/>
                  <a:pt x="1497166" y="884241"/>
                  <a:pt x="1487895" y="840306"/>
                </a:cubicBezTo>
                <a:cubicBezTo>
                  <a:pt x="1484619" y="824221"/>
                  <a:pt x="1480821" y="789334"/>
                  <a:pt x="1477768" y="773250"/>
                </a:cubicBezTo>
                <a:cubicBezTo>
                  <a:pt x="1468124" y="744394"/>
                  <a:pt x="1455652" y="703699"/>
                  <a:pt x="1446120" y="674881"/>
                </a:cubicBezTo>
                <a:cubicBezTo>
                  <a:pt x="1432046" y="649079"/>
                  <a:pt x="1413281" y="611883"/>
                  <a:pt x="1399318" y="586043"/>
                </a:cubicBezTo>
                <a:cubicBezTo>
                  <a:pt x="1381372" y="564300"/>
                  <a:pt x="1356724" y="531907"/>
                  <a:pt x="1338927" y="510126"/>
                </a:cubicBezTo>
                <a:cubicBezTo>
                  <a:pt x="1324965" y="498025"/>
                  <a:pt x="1297524" y="472446"/>
                  <a:pt x="1283599" y="460271"/>
                </a:cubicBezTo>
                <a:cubicBezTo>
                  <a:pt x="1260105" y="438155"/>
                  <a:pt x="1222910" y="417416"/>
                  <a:pt x="1196772" y="398614"/>
                </a:cubicBezTo>
                <a:cubicBezTo>
                  <a:pt x="1165199" y="383088"/>
                  <a:pt x="1124764" y="360227"/>
                  <a:pt x="1090808" y="350211"/>
                </a:cubicBezTo>
                <a:cubicBezTo>
                  <a:pt x="1050969" y="334574"/>
                  <a:pt x="1001486" y="324856"/>
                  <a:pt x="959153" y="319457"/>
                </a:cubicBezTo>
                <a:cubicBezTo>
                  <a:pt x="936627" y="316516"/>
                  <a:pt x="901553" y="316665"/>
                  <a:pt x="882416" y="303037"/>
                </a:cubicBezTo>
                <a:cubicBezTo>
                  <a:pt x="866108" y="281442"/>
                  <a:pt x="865885" y="242087"/>
                  <a:pt x="863763" y="216248"/>
                </a:cubicBezTo>
                <a:cubicBezTo>
                  <a:pt x="861268" y="177191"/>
                  <a:pt x="858848" y="130687"/>
                  <a:pt x="854901" y="91741"/>
                </a:cubicBezTo>
                <a:cubicBezTo>
                  <a:pt x="853970" y="86715"/>
                  <a:pt x="847603" y="52014"/>
                  <a:pt x="846821" y="47807"/>
                </a:cubicBezTo>
                <a:cubicBezTo>
                  <a:pt x="846821" y="47807"/>
                  <a:pt x="833865" y="19994"/>
                  <a:pt x="833865" y="19994"/>
                </a:cubicBezTo>
                <a:lnTo>
                  <a:pt x="815732" y="5771"/>
                </a:lnTo>
                <a:lnTo>
                  <a:pt x="792499" y="633"/>
                </a:lnTo>
                <a:lnTo>
                  <a:pt x="764239"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95" name="フリーフォーム: 図形 94">
            <a:extLst>
              <a:ext uri="{FF2B5EF4-FFF2-40B4-BE49-F238E27FC236}">
                <a16:creationId xmlns:a16="http://schemas.microsoft.com/office/drawing/2014/main" id="{04373CB6-5DC6-989B-FD4F-DBBB81994307}"/>
              </a:ext>
            </a:extLst>
          </p:cNvPr>
          <p:cNvSpPr/>
          <p:nvPr/>
        </p:nvSpPr>
        <p:spPr>
          <a:xfrm>
            <a:off x="2579224" y="1716536"/>
            <a:ext cx="3889234" cy="4324"/>
          </a:xfrm>
          <a:custGeom>
            <a:avLst/>
            <a:gdLst>
              <a:gd name="connsiteX0" fmla="*/ 3362043 w 3362936"/>
              <a:gd name="connsiteY0" fmla="*/ 0 h 3723"/>
              <a:gd name="connsiteX1" fmla="*/ 3362936 w 3362936"/>
              <a:gd name="connsiteY1" fmla="*/ 0 h 3723"/>
              <a:gd name="connsiteX2" fmla="*/ 0 w 3362936"/>
              <a:gd name="connsiteY2" fmla="*/ 0 h 3723"/>
            </a:gdLst>
            <a:ahLst/>
            <a:cxnLst>
              <a:cxn ang="0">
                <a:pos x="connsiteX0" y="connsiteY0"/>
              </a:cxn>
              <a:cxn ang="0">
                <a:pos x="connsiteX1" y="connsiteY1"/>
              </a:cxn>
              <a:cxn ang="0">
                <a:pos x="connsiteX2" y="connsiteY2"/>
              </a:cxn>
            </a:cxnLst>
            <a:rect l="l" t="t" r="r" b="b"/>
            <a:pathLst>
              <a:path w="3362936" h="3723">
                <a:moveTo>
                  <a:pt x="3362043" y="0"/>
                </a:moveTo>
                <a:lnTo>
                  <a:pt x="3362936" y="0"/>
                </a:lnTo>
                <a:cubicBezTo>
                  <a:pt x="2242082" y="0"/>
                  <a:pt x="1120855" y="0"/>
                  <a:pt x="0"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96" name="フリーフォーム: 図形 95">
            <a:extLst>
              <a:ext uri="{FF2B5EF4-FFF2-40B4-BE49-F238E27FC236}">
                <a16:creationId xmlns:a16="http://schemas.microsoft.com/office/drawing/2014/main" id="{35A0C452-8FC1-4005-E011-3DA57C3D72A1}"/>
              </a:ext>
            </a:extLst>
          </p:cNvPr>
          <p:cNvSpPr/>
          <p:nvPr/>
        </p:nvSpPr>
        <p:spPr>
          <a:xfrm>
            <a:off x="2579224" y="1716493"/>
            <a:ext cx="1248" cy="4324"/>
          </a:xfrm>
          <a:custGeom>
            <a:avLst/>
            <a:gdLst>
              <a:gd name="connsiteX0" fmla="*/ 1080 w 1079"/>
              <a:gd name="connsiteY0" fmla="*/ 0 h 3723"/>
              <a:gd name="connsiteX1" fmla="*/ 0 w 1079"/>
              <a:gd name="connsiteY1" fmla="*/ 0 h 3723"/>
              <a:gd name="connsiteX2" fmla="*/ 894 w 1079"/>
              <a:gd name="connsiteY2" fmla="*/ 0 h 3723"/>
            </a:gdLst>
            <a:ahLst/>
            <a:cxnLst>
              <a:cxn ang="0">
                <a:pos x="connsiteX0" y="connsiteY0"/>
              </a:cxn>
              <a:cxn ang="0">
                <a:pos x="connsiteX1" y="connsiteY1"/>
              </a:cxn>
              <a:cxn ang="0">
                <a:pos x="connsiteX2" y="connsiteY2"/>
              </a:cxn>
            </a:cxnLst>
            <a:rect l="l" t="t" r="r" b="b"/>
            <a:pathLst>
              <a:path w="1079" h="3723">
                <a:moveTo>
                  <a:pt x="1080" y="0"/>
                </a:moveTo>
                <a:lnTo>
                  <a:pt x="0" y="0"/>
                </a:lnTo>
                <a:lnTo>
                  <a:pt x="894" y="0"/>
                </a:lnTo>
              </a:path>
            </a:pathLst>
          </a:custGeom>
          <a:noFill/>
          <a:ln w="28575" cap="flat">
            <a:solidFill>
              <a:schemeClr val="tx1"/>
            </a:solidFill>
            <a:prstDash val="solid"/>
            <a:round/>
          </a:ln>
        </p:spPr>
        <p:txBody>
          <a:bodyPr rtlCol="0" anchor="ctr"/>
          <a:lstStyle/>
          <a:p>
            <a:endParaRPr lang="ja-JP" altLang="en-US"/>
          </a:p>
        </p:txBody>
      </p:sp>
      <p:sp>
        <p:nvSpPr>
          <p:cNvPr id="97" name="フリーフォーム: 図形 96">
            <a:extLst>
              <a:ext uri="{FF2B5EF4-FFF2-40B4-BE49-F238E27FC236}">
                <a16:creationId xmlns:a16="http://schemas.microsoft.com/office/drawing/2014/main" id="{3793D2AC-9727-F479-8731-3565406D5F5D}"/>
              </a:ext>
            </a:extLst>
          </p:cNvPr>
          <p:cNvSpPr/>
          <p:nvPr/>
        </p:nvSpPr>
        <p:spPr>
          <a:xfrm>
            <a:off x="3605809" y="4086744"/>
            <a:ext cx="84267" cy="45416"/>
          </a:xfrm>
          <a:custGeom>
            <a:avLst/>
            <a:gdLst>
              <a:gd name="connsiteX0" fmla="*/ 71450 w 72864"/>
              <a:gd name="connsiteY0" fmla="*/ 186 h 39103"/>
              <a:gd name="connsiteX1" fmla="*/ 72865 w 72864"/>
              <a:gd name="connsiteY1" fmla="*/ 0 h 39103"/>
              <a:gd name="connsiteX2" fmla="*/ 65083 w 72864"/>
              <a:gd name="connsiteY2" fmla="*/ 5064 h 39103"/>
              <a:gd name="connsiteX3" fmla="*/ 65083 w 72864"/>
              <a:gd name="connsiteY3" fmla="*/ 5064 h 39103"/>
              <a:gd name="connsiteX4" fmla="*/ 65083 w 72864"/>
              <a:gd name="connsiteY4" fmla="*/ 5064 h 39103"/>
              <a:gd name="connsiteX5" fmla="*/ 0 w 72864"/>
              <a:gd name="connsiteY5" fmla="*/ 39057 h 39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64" h="39103">
                <a:moveTo>
                  <a:pt x="71450" y="186"/>
                </a:moveTo>
                <a:lnTo>
                  <a:pt x="72865" y="0"/>
                </a:lnTo>
                <a:lnTo>
                  <a:pt x="65083" y="5064"/>
                </a:lnTo>
                <a:lnTo>
                  <a:pt x="65083" y="5064"/>
                </a:lnTo>
                <a:cubicBezTo>
                  <a:pt x="65083" y="5064"/>
                  <a:pt x="65083" y="5064"/>
                  <a:pt x="65083" y="5064"/>
                </a:cubicBezTo>
                <a:cubicBezTo>
                  <a:pt x="44456" y="16531"/>
                  <a:pt x="25579" y="40286"/>
                  <a:pt x="0" y="39057"/>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98" name="フリーフォーム: 図形 97">
            <a:extLst>
              <a:ext uri="{FF2B5EF4-FFF2-40B4-BE49-F238E27FC236}">
                <a16:creationId xmlns:a16="http://schemas.microsoft.com/office/drawing/2014/main" id="{2DEAB85C-36D8-973D-5CD8-3E3D15F19351}"/>
              </a:ext>
            </a:extLst>
          </p:cNvPr>
          <p:cNvSpPr/>
          <p:nvPr/>
        </p:nvSpPr>
        <p:spPr>
          <a:xfrm>
            <a:off x="1969069" y="3844098"/>
            <a:ext cx="1291" cy="4324"/>
          </a:xfrm>
          <a:custGeom>
            <a:avLst/>
            <a:gdLst>
              <a:gd name="connsiteX0" fmla="*/ 1117 w 1116"/>
              <a:gd name="connsiteY0" fmla="*/ 0 h 3723"/>
              <a:gd name="connsiteX1" fmla="*/ 0 w 1116"/>
              <a:gd name="connsiteY1" fmla="*/ 0 h 3723"/>
              <a:gd name="connsiteX2" fmla="*/ 1117 w 1116"/>
              <a:gd name="connsiteY2" fmla="*/ 0 h 3723"/>
            </a:gdLst>
            <a:ahLst/>
            <a:cxnLst>
              <a:cxn ang="0">
                <a:pos x="connsiteX0" y="connsiteY0"/>
              </a:cxn>
              <a:cxn ang="0">
                <a:pos x="connsiteX1" y="connsiteY1"/>
              </a:cxn>
              <a:cxn ang="0">
                <a:pos x="connsiteX2" y="connsiteY2"/>
              </a:cxn>
            </a:cxnLst>
            <a:rect l="l" t="t" r="r" b="b"/>
            <a:pathLst>
              <a:path w="1116" h="3723">
                <a:moveTo>
                  <a:pt x="1117" y="0"/>
                </a:moveTo>
                <a:lnTo>
                  <a:pt x="0" y="0"/>
                </a:lnTo>
                <a:lnTo>
                  <a:pt x="1117" y="0"/>
                </a:lnTo>
              </a:path>
            </a:pathLst>
          </a:custGeom>
          <a:noFill/>
          <a:ln w="28575" cap="flat">
            <a:solidFill>
              <a:schemeClr val="tx1"/>
            </a:solidFill>
            <a:prstDash val="solid"/>
            <a:round/>
          </a:ln>
        </p:spPr>
        <p:txBody>
          <a:bodyPr rtlCol="0" anchor="ctr"/>
          <a:lstStyle/>
          <a:p>
            <a:endParaRPr lang="ja-JP" altLang="en-US"/>
          </a:p>
        </p:txBody>
      </p:sp>
      <p:sp>
        <p:nvSpPr>
          <p:cNvPr id="99" name="フリーフォーム: 図形 98">
            <a:extLst>
              <a:ext uri="{FF2B5EF4-FFF2-40B4-BE49-F238E27FC236}">
                <a16:creationId xmlns:a16="http://schemas.microsoft.com/office/drawing/2014/main" id="{84AA60CB-133E-2694-D73F-0685227866BE}"/>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00" name="フリーフォーム: 図形 99">
            <a:extLst>
              <a:ext uri="{FF2B5EF4-FFF2-40B4-BE49-F238E27FC236}">
                <a16:creationId xmlns:a16="http://schemas.microsoft.com/office/drawing/2014/main" id="{19178F00-EE13-25FC-3C3D-60A6E68A36F6}"/>
              </a:ext>
            </a:extLst>
          </p:cNvPr>
          <p:cNvSpPr/>
          <p:nvPr/>
        </p:nvSpPr>
        <p:spPr>
          <a:xfrm>
            <a:off x="5583281" y="4092713"/>
            <a:ext cx="372896" cy="691"/>
          </a:xfrm>
          <a:custGeom>
            <a:avLst/>
            <a:gdLst>
              <a:gd name="connsiteX0" fmla="*/ 0 w 322435"/>
              <a:gd name="connsiteY0" fmla="*/ 0 h 595"/>
              <a:gd name="connsiteX1" fmla="*/ 322436 w 322435"/>
              <a:gd name="connsiteY1" fmla="*/ 596 h 595"/>
            </a:gdLst>
            <a:ahLst/>
            <a:cxnLst>
              <a:cxn ang="0">
                <a:pos x="connsiteX0" y="connsiteY0"/>
              </a:cxn>
              <a:cxn ang="0">
                <a:pos x="connsiteX1" y="connsiteY1"/>
              </a:cxn>
            </a:cxnLst>
            <a:rect l="l" t="t" r="r" b="b"/>
            <a:pathLst>
              <a:path w="322435" h="595">
                <a:moveTo>
                  <a:pt x="0" y="0"/>
                </a:moveTo>
                <a:cubicBezTo>
                  <a:pt x="106262" y="223"/>
                  <a:pt x="216173" y="521"/>
                  <a:pt x="322436" y="596"/>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01" name="フリーフォーム: 図形 100">
            <a:extLst>
              <a:ext uri="{FF2B5EF4-FFF2-40B4-BE49-F238E27FC236}">
                <a16:creationId xmlns:a16="http://schemas.microsoft.com/office/drawing/2014/main" id="{EF8DA589-FB76-5774-12C3-7EB63F1CC26F}"/>
              </a:ext>
            </a:extLst>
          </p:cNvPr>
          <p:cNvSpPr/>
          <p:nvPr/>
        </p:nvSpPr>
        <p:spPr>
          <a:xfrm>
            <a:off x="4051089" y="4303575"/>
            <a:ext cx="227354" cy="4324"/>
          </a:xfrm>
          <a:custGeom>
            <a:avLst/>
            <a:gdLst>
              <a:gd name="connsiteX0" fmla="*/ 0 w 196588"/>
              <a:gd name="connsiteY0" fmla="*/ 0 h 3723"/>
              <a:gd name="connsiteX1" fmla="*/ 196589 w 196588"/>
              <a:gd name="connsiteY1" fmla="*/ 0 h 3723"/>
            </a:gdLst>
            <a:ahLst/>
            <a:cxnLst>
              <a:cxn ang="0">
                <a:pos x="connsiteX0" y="connsiteY0"/>
              </a:cxn>
              <a:cxn ang="0">
                <a:pos x="connsiteX1" y="connsiteY1"/>
              </a:cxn>
            </a:cxnLst>
            <a:rect l="l" t="t" r="r" b="b"/>
            <a:pathLst>
              <a:path w="196588" h="3723">
                <a:moveTo>
                  <a:pt x="0" y="0"/>
                </a:moveTo>
                <a:lnTo>
                  <a:pt x="196589" y="0"/>
                </a:lnTo>
              </a:path>
            </a:pathLst>
          </a:custGeom>
          <a:noFill/>
          <a:ln w="28575" cap="flat">
            <a:solidFill>
              <a:schemeClr val="tx1"/>
            </a:solidFill>
            <a:prstDash val="solid"/>
            <a:round/>
          </a:ln>
        </p:spPr>
        <p:txBody>
          <a:bodyPr rtlCol="0" anchor="ctr"/>
          <a:lstStyle/>
          <a:p>
            <a:endParaRPr lang="ja-JP" altLang="en-US"/>
          </a:p>
        </p:txBody>
      </p:sp>
      <p:sp>
        <p:nvSpPr>
          <p:cNvPr id="102" name="フリーフォーム: 図形 101">
            <a:extLst>
              <a:ext uri="{FF2B5EF4-FFF2-40B4-BE49-F238E27FC236}">
                <a16:creationId xmlns:a16="http://schemas.microsoft.com/office/drawing/2014/main" id="{2D517DF7-9CC3-DA84-FF95-22CA7A05318B}"/>
              </a:ext>
            </a:extLst>
          </p:cNvPr>
          <p:cNvSpPr/>
          <p:nvPr/>
        </p:nvSpPr>
        <p:spPr>
          <a:xfrm>
            <a:off x="5102649" y="4302926"/>
            <a:ext cx="703121" cy="648"/>
          </a:xfrm>
          <a:custGeom>
            <a:avLst/>
            <a:gdLst>
              <a:gd name="connsiteX0" fmla="*/ 180542 w 607973"/>
              <a:gd name="connsiteY0" fmla="*/ 559 h 558"/>
              <a:gd name="connsiteX1" fmla="*/ 0 w 607973"/>
              <a:gd name="connsiteY1" fmla="*/ 559 h 558"/>
              <a:gd name="connsiteX2" fmla="*/ 607974 w 607973"/>
              <a:gd name="connsiteY2" fmla="*/ 0 h 558"/>
            </a:gdLst>
            <a:ahLst/>
            <a:cxnLst>
              <a:cxn ang="0">
                <a:pos x="connsiteX0" y="connsiteY0"/>
              </a:cxn>
              <a:cxn ang="0">
                <a:pos x="connsiteX1" y="connsiteY1"/>
              </a:cxn>
              <a:cxn ang="0">
                <a:pos x="connsiteX2" y="connsiteY2"/>
              </a:cxn>
            </a:cxnLst>
            <a:rect l="l" t="t" r="r" b="b"/>
            <a:pathLst>
              <a:path w="607973" h="558">
                <a:moveTo>
                  <a:pt x="180542" y="559"/>
                </a:moveTo>
                <a:lnTo>
                  <a:pt x="0" y="559"/>
                </a:lnTo>
                <a:cubicBezTo>
                  <a:pt x="201950" y="372"/>
                  <a:pt x="406023" y="186"/>
                  <a:pt x="607974"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03" name="フリーフォーム: 図形 102">
            <a:extLst>
              <a:ext uri="{FF2B5EF4-FFF2-40B4-BE49-F238E27FC236}">
                <a16:creationId xmlns:a16="http://schemas.microsoft.com/office/drawing/2014/main" id="{788BE84E-14D2-B198-17CB-4815862BF8FD}"/>
              </a:ext>
            </a:extLst>
          </p:cNvPr>
          <p:cNvSpPr/>
          <p:nvPr/>
        </p:nvSpPr>
        <p:spPr>
          <a:xfrm>
            <a:off x="5465900" y="4302926"/>
            <a:ext cx="339870" cy="648"/>
          </a:xfrm>
          <a:custGeom>
            <a:avLst/>
            <a:gdLst>
              <a:gd name="connsiteX0" fmla="*/ 0 w 293878"/>
              <a:gd name="connsiteY0" fmla="*/ 559 h 558"/>
              <a:gd name="connsiteX1" fmla="*/ 293878 w 293878"/>
              <a:gd name="connsiteY1" fmla="*/ 0 h 558"/>
              <a:gd name="connsiteX2" fmla="*/ 0 w 293878"/>
              <a:gd name="connsiteY2" fmla="*/ 559 h 558"/>
            </a:gdLst>
            <a:ahLst/>
            <a:cxnLst>
              <a:cxn ang="0">
                <a:pos x="connsiteX0" y="connsiteY0"/>
              </a:cxn>
              <a:cxn ang="0">
                <a:pos x="connsiteX1" y="connsiteY1"/>
              </a:cxn>
              <a:cxn ang="0">
                <a:pos x="connsiteX2" y="connsiteY2"/>
              </a:cxn>
            </a:cxnLst>
            <a:rect l="l" t="t" r="r" b="b"/>
            <a:pathLst>
              <a:path w="293878" h="558">
                <a:moveTo>
                  <a:pt x="0" y="559"/>
                </a:moveTo>
                <a:cubicBezTo>
                  <a:pt x="96507" y="372"/>
                  <a:pt x="197371" y="186"/>
                  <a:pt x="293878" y="0"/>
                </a:cubicBezTo>
                <a:cubicBezTo>
                  <a:pt x="197185" y="223"/>
                  <a:pt x="96656" y="521"/>
                  <a:pt x="0" y="559"/>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04" name="フリーフォーム: 図形 103">
            <a:extLst>
              <a:ext uri="{FF2B5EF4-FFF2-40B4-BE49-F238E27FC236}">
                <a16:creationId xmlns:a16="http://schemas.microsoft.com/office/drawing/2014/main" id="{F64EFD53-D0DA-91E1-2971-2BCE7C2215A3}"/>
              </a:ext>
            </a:extLst>
          </p:cNvPr>
          <p:cNvSpPr/>
          <p:nvPr/>
        </p:nvSpPr>
        <p:spPr>
          <a:xfrm>
            <a:off x="4501320" y="4303575"/>
            <a:ext cx="61446" cy="4324"/>
          </a:xfrm>
          <a:custGeom>
            <a:avLst/>
            <a:gdLst>
              <a:gd name="connsiteX0" fmla="*/ 53131 w 53131"/>
              <a:gd name="connsiteY0" fmla="*/ 0 h 3723"/>
              <a:gd name="connsiteX1" fmla="*/ 0 w 53131"/>
              <a:gd name="connsiteY1" fmla="*/ 0 h 3723"/>
            </a:gdLst>
            <a:ahLst/>
            <a:cxnLst>
              <a:cxn ang="0">
                <a:pos x="connsiteX0" y="connsiteY0"/>
              </a:cxn>
              <a:cxn ang="0">
                <a:pos x="connsiteX1" y="connsiteY1"/>
              </a:cxn>
            </a:cxnLst>
            <a:rect l="l" t="t" r="r" b="b"/>
            <a:pathLst>
              <a:path w="53131" h="3723">
                <a:moveTo>
                  <a:pt x="53131" y="0"/>
                </a:moveTo>
                <a:lnTo>
                  <a:pt x="0" y="0"/>
                </a:lnTo>
              </a:path>
            </a:pathLst>
          </a:custGeom>
          <a:noFill/>
          <a:ln w="28575" cap="flat">
            <a:solidFill>
              <a:schemeClr val="tx1"/>
            </a:solidFill>
            <a:prstDash val="solid"/>
            <a:round/>
          </a:ln>
        </p:spPr>
        <p:txBody>
          <a:bodyPr rtlCol="0" anchor="ctr"/>
          <a:lstStyle/>
          <a:p>
            <a:endParaRPr lang="ja-JP" altLang="en-US"/>
          </a:p>
        </p:txBody>
      </p:sp>
      <p:sp>
        <p:nvSpPr>
          <p:cNvPr id="105" name="フリーフォーム: 図形 104">
            <a:extLst>
              <a:ext uri="{FF2B5EF4-FFF2-40B4-BE49-F238E27FC236}">
                <a16:creationId xmlns:a16="http://schemas.microsoft.com/office/drawing/2014/main" id="{400109D4-AC17-BB98-ECD7-85526125C992}"/>
              </a:ext>
            </a:extLst>
          </p:cNvPr>
          <p:cNvSpPr/>
          <p:nvPr/>
        </p:nvSpPr>
        <p:spPr>
          <a:xfrm>
            <a:off x="4534305" y="4303575"/>
            <a:ext cx="28461" cy="4324"/>
          </a:xfrm>
          <a:custGeom>
            <a:avLst/>
            <a:gdLst>
              <a:gd name="connsiteX0" fmla="*/ 24611 w 24610"/>
              <a:gd name="connsiteY0" fmla="*/ 0 h 3723"/>
              <a:gd name="connsiteX1" fmla="*/ 0 w 24610"/>
              <a:gd name="connsiteY1" fmla="*/ 0 h 3723"/>
            </a:gdLst>
            <a:ahLst/>
            <a:cxnLst>
              <a:cxn ang="0">
                <a:pos x="connsiteX0" y="connsiteY0"/>
              </a:cxn>
              <a:cxn ang="0">
                <a:pos x="connsiteX1" y="connsiteY1"/>
              </a:cxn>
            </a:cxnLst>
            <a:rect l="l" t="t" r="r" b="b"/>
            <a:pathLst>
              <a:path w="24610" h="3723">
                <a:moveTo>
                  <a:pt x="24611" y="0"/>
                </a:moveTo>
                <a:lnTo>
                  <a:pt x="0" y="0"/>
                </a:lnTo>
              </a:path>
            </a:pathLst>
          </a:custGeom>
          <a:noFill/>
          <a:ln w="28575" cap="flat">
            <a:solidFill>
              <a:schemeClr val="tx1"/>
            </a:solidFill>
            <a:prstDash val="solid"/>
            <a:round/>
          </a:ln>
        </p:spPr>
        <p:txBody>
          <a:bodyPr rtlCol="0" anchor="ctr"/>
          <a:lstStyle/>
          <a:p>
            <a:endParaRPr lang="ja-JP" altLang="en-US"/>
          </a:p>
        </p:txBody>
      </p:sp>
      <p:sp>
        <p:nvSpPr>
          <p:cNvPr id="106" name="フリーフォーム: 図形 105">
            <a:extLst>
              <a:ext uri="{FF2B5EF4-FFF2-40B4-BE49-F238E27FC236}">
                <a16:creationId xmlns:a16="http://schemas.microsoft.com/office/drawing/2014/main" id="{37DC0576-D56F-63DB-9B03-79BDECEF1B3E}"/>
              </a:ext>
            </a:extLst>
          </p:cNvPr>
          <p:cNvSpPr/>
          <p:nvPr/>
        </p:nvSpPr>
        <p:spPr>
          <a:xfrm>
            <a:off x="4562768" y="4303575"/>
            <a:ext cx="135206" cy="4324"/>
          </a:xfrm>
          <a:custGeom>
            <a:avLst/>
            <a:gdLst>
              <a:gd name="connsiteX0" fmla="*/ 116911 w 116910"/>
              <a:gd name="connsiteY0" fmla="*/ 0 h 3723"/>
              <a:gd name="connsiteX1" fmla="*/ 0 w 116910"/>
              <a:gd name="connsiteY1" fmla="*/ 0 h 3723"/>
            </a:gdLst>
            <a:ahLst/>
            <a:cxnLst>
              <a:cxn ang="0">
                <a:pos x="connsiteX0" y="connsiteY0"/>
              </a:cxn>
              <a:cxn ang="0">
                <a:pos x="connsiteX1" y="connsiteY1"/>
              </a:cxn>
            </a:cxnLst>
            <a:rect l="l" t="t" r="r" b="b"/>
            <a:pathLst>
              <a:path w="116910" h="3723">
                <a:moveTo>
                  <a:pt x="116911" y="0"/>
                </a:moveTo>
                <a:lnTo>
                  <a:pt x="0" y="0"/>
                </a:lnTo>
              </a:path>
            </a:pathLst>
          </a:custGeom>
          <a:noFill/>
          <a:ln w="28575" cap="flat">
            <a:solidFill>
              <a:schemeClr val="tx1"/>
            </a:solidFill>
            <a:prstDash val="solid"/>
            <a:round/>
          </a:ln>
        </p:spPr>
        <p:txBody>
          <a:bodyPr rtlCol="0" anchor="ctr"/>
          <a:lstStyle/>
          <a:p>
            <a:endParaRPr lang="ja-JP" altLang="en-US"/>
          </a:p>
        </p:txBody>
      </p:sp>
      <p:sp>
        <p:nvSpPr>
          <p:cNvPr id="107" name="フリーフォーム: 図形 106">
            <a:extLst>
              <a:ext uri="{FF2B5EF4-FFF2-40B4-BE49-F238E27FC236}">
                <a16:creationId xmlns:a16="http://schemas.microsoft.com/office/drawing/2014/main" id="{BF7474F3-1548-76FE-C1E9-16B31810425E}"/>
              </a:ext>
            </a:extLst>
          </p:cNvPr>
          <p:cNvSpPr/>
          <p:nvPr/>
        </p:nvSpPr>
        <p:spPr>
          <a:xfrm>
            <a:off x="4501320" y="4303575"/>
            <a:ext cx="267831" cy="4324"/>
          </a:xfrm>
          <a:custGeom>
            <a:avLst/>
            <a:gdLst>
              <a:gd name="connsiteX0" fmla="*/ 0 w 231587"/>
              <a:gd name="connsiteY0" fmla="*/ 0 h 3723"/>
              <a:gd name="connsiteX1" fmla="*/ 231588 w 231587"/>
              <a:gd name="connsiteY1" fmla="*/ 0 h 3723"/>
              <a:gd name="connsiteX2" fmla="*/ 53094 w 231587"/>
              <a:gd name="connsiteY2" fmla="*/ 0 h 3723"/>
            </a:gdLst>
            <a:ahLst/>
            <a:cxnLst>
              <a:cxn ang="0">
                <a:pos x="connsiteX0" y="connsiteY0"/>
              </a:cxn>
              <a:cxn ang="0">
                <a:pos x="connsiteX1" y="connsiteY1"/>
              </a:cxn>
              <a:cxn ang="0">
                <a:pos x="connsiteX2" y="connsiteY2"/>
              </a:cxn>
            </a:cxnLst>
            <a:rect l="l" t="t" r="r" b="b"/>
            <a:pathLst>
              <a:path w="231587" h="3723">
                <a:moveTo>
                  <a:pt x="0" y="0"/>
                </a:moveTo>
                <a:lnTo>
                  <a:pt x="231588" y="0"/>
                </a:lnTo>
                <a:lnTo>
                  <a:pt x="53094" y="0"/>
                </a:lnTo>
              </a:path>
            </a:pathLst>
          </a:custGeom>
          <a:noFill/>
          <a:ln w="28575" cap="flat">
            <a:solidFill>
              <a:schemeClr val="tx1"/>
            </a:solidFill>
            <a:prstDash val="solid"/>
            <a:round/>
          </a:ln>
        </p:spPr>
        <p:txBody>
          <a:bodyPr rtlCol="0" anchor="ctr"/>
          <a:lstStyle/>
          <a:p>
            <a:endParaRPr lang="ja-JP" altLang="en-US"/>
          </a:p>
        </p:txBody>
      </p:sp>
      <p:sp>
        <p:nvSpPr>
          <p:cNvPr id="108" name="フリーフォーム: 図形 107">
            <a:extLst>
              <a:ext uri="{FF2B5EF4-FFF2-40B4-BE49-F238E27FC236}">
                <a16:creationId xmlns:a16="http://schemas.microsoft.com/office/drawing/2014/main" id="{377D4F82-19A6-7D33-CC26-D2D656D14131}"/>
              </a:ext>
            </a:extLst>
          </p:cNvPr>
          <p:cNvSpPr/>
          <p:nvPr/>
        </p:nvSpPr>
        <p:spPr>
          <a:xfrm>
            <a:off x="4900828" y="4303575"/>
            <a:ext cx="201820" cy="4324"/>
          </a:xfrm>
          <a:custGeom>
            <a:avLst/>
            <a:gdLst>
              <a:gd name="connsiteX0" fmla="*/ 0 w 174509"/>
              <a:gd name="connsiteY0" fmla="*/ 0 h 3723"/>
              <a:gd name="connsiteX1" fmla="*/ 174510 w 174509"/>
              <a:gd name="connsiteY1" fmla="*/ 0 h 3723"/>
            </a:gdLst>
            <a:ahLst/>
            <a:cxnLst>
              <a:cxn ang="0">
                <a:pos x="connsiteX0" y="connsiteY0"/>
              </a:cxn>
              <a:cxn ang="0">
                <a:pos x="connsiteX1" y="connsiteY1"/>
              </a:cxn>
            </a:cxnLst>
            <a:rect l="l" t="t" r="r" b="b"/>
            <a:pathLst>
              <a:path w="174509" h="3723">
                <a:moveTo>
                  <a:pt x="0" y="0"/>
                </a:moveTo>
                <a:lnTo>
                  <a:pt x="174510" y="0"/>
                </a:lnTo>
              </a:path>
            </a:pathLst>
          </a:custGeom>
          <a:noFill/>
          <a:ln w="28575" cap="flat">
            <a:solidFill>
              <a:schemeClr val="tx1"/>
            </a:solidFill>
            <a:prstDash val="solid"/>
            <a:round/>
          </a:ln>
        </p:spPr>
        <p:txBody>
          <a:bodyPr rtlCol="0" anchor="ctr"/>
          <a:lstStyle/>
          <a:p>
            <a:endParaRPr lang="ja-JP" altLang="en-US"/>
          </a:p>
        </p:txBody>
      </p:sp>
      <p:sp>
        <p:nvSpPr>
          <p:cNvPr id="109" name="フリーフォーム: 図形 108">
            <a:extLst>
              <a:ext uri="{FF2B5EF4-FFF2-40B4-BE49-F238E27FC236}">
                <a16:creationId xmlns:a16="http://schemas.microsoft.com/office/drawing/2014/main" id="{446F3E1B-B76F-A2F8-01F8-DE5B4A5F0577}"/>
              </a:ext>
            </a:extLst>
          </p:cNvPr>
          <p:cNvSpPr/>
          <p:nvPr/>
        </p:nvSpPr>
        <p:spPr>
          <a:xfrm>
            <a:off x="5311444" y="4303575"/>
            <a:ext cx="154453" cy="4324"/>
          </a:xfrm>
          <a:custGeom>
            <a:avLst/>
            <a:gdLst>
              <a:gd name="connsiteX0" fmla="*/ 0 w 133553"/>
              <a:gd name="connsiteY0" fmla="*/ 0 h 3723"/>
              <a:gd name="connsiteX1" fmla="*/ 133554 w 133553"/>
              <a:gd name="connsiteY1" fmla="*/ 0 h 3723"/>
              <a:gd name="connsiteX2" fmla="*/ 0 w 133553"/>
              <a:gd name="connsiteY2" fmla="*/ 0 h 3723"/>
            </a:gdLst>
            <a:ahLst/>
            <a:cxnLst>
              <a:cxn ang="0">
                <a:pos x="connsiteX0" y="connsiteY0"/>
              </a:cxn>
              <a:cxn ang="0">
                <a:pos x="connsiteX1" y="connsiteY1"/>
              </a:cxn>
              <a:cxn ang="0">
                <a:pos x="connsiteX2" y="connsiteY2"/>
              </a:cxn>
            </a:cxnLst>
            <a:rect l="l" t="t" r="r" b="b"/>
            <a:pathLst>
              <a:path w="133553" h="3723">
                <a:moveTo>
                  <a:pt x="0" y="0"/>
                </a:moveTo>
                <a:cubicBezTo>
                  <a:pt x="41515" y="0"/>
                  <a:pt x="92114" y="0"/>
                  <a:pt x="133554" y="0"/>
                </a:cubicBezTo>
                <a:cubicBezTo>
                  <a:pt x="91891" y="0"/>
                  <a:pt x="41589" y="0"/>
                  <a:pt x="0"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10" name="フリーフォーム: 図形 109">
            <a:extLst>
              <a:ext uri="{FF2B5EF4-FFF2-40B4-BE49-F238E27FC236}">
                <a16:creationId xmlns:a16="http://schemas.microsoft.com/office/drawing/2014/main" id="{454B3AF5-B1AF-A5A0-1A0E-4E4F176D06D1}"/>
              </a:ext>
            </a:extLst>
          </p:cNvPr>
          <p:cNvSpPr/>
          <p:nvPr/>
        </p:nvSpPr>
        <p:spPr>
          <a:xfrm>
            <a:off x="4501320" y="4303575"/>
            <a:ext cx="61446" cy="4324"/>
          </a:xfrm>
          <a:custGeom>
            <a:avLst/>
            <a:gdLst>
              <a:gd name="connsiteX0" fmla="*/ 53131 w 53131"/>
              <a:gd name="connsiteY0" fmla="*/ 0 h 3723"/>
              <a:gd name="connsiteX1" fmla="*/ 0 w 53131"/>
              <a:gd name="connsiteY1" fmla="*/ 0 h 3723"/>
            </a:gdLst>
            <a:ahLst/>
            <a:cxnLst>
              <a:cxn ang="0">
                <a:pos x="connsiteX0" y="connsiteY0"/>
              </a:cxn>
              <a:cxn ang="0">
                <a:pos x="connsiteX1" y="connsiteY1"/>
              </a:cxn>
            </a:cxnLst>
            <a:rect l="l" t="t" r="r" b="b"/>
            <a:pathLst>
              <a:path w="53131" h="3723">
                <a:moveTo>
                  <a:pt x="53131" y="0"/>
                </a:moveTo>
                <a:lnTo>
                  <a:pt x="0" y="0"/>
                </a:lnTo>
              </a:path>
            </a:pathLst>
          </a:custGeom>
          <a:noFill/>
          <a:ln w="28575" cap="flat">
            <a:solidFill>
              <a:schemeClr val="tx1"/>
            </a:solidFill>
            <a:prstDash val="solid"/>
            <a:round/>
          </a:ln>
        </p:spPr>
        <p:txBody>
          <a:bodyPr rtlCol="0" anchor="ctr"/>
          <a:lstStyle/>
          <a:p>
            <a:endParaRPr lang="ja-JP" altLang="en-US"/>
          </a:p>
        </p:txBody>
      </p:sp>
      <p:sp>
        <p:nvSpPr>
          <p:cNvPr id="111" name="フリーフォーム: 図形 110">
            <a:extLst>
              <a:ext uri="{FF2B5EF4-FFF2-40B4-BE49-F238E27FC236}">
                <a16:creationId xmlns:a16="http://schemas.microsoft.com/office/drawing/2014/main" id="{E5ABC6F2-72B5-4AB1-E2C0-DA296BD029FB}"/>
              </a:ext>
            </a:extLst>
          </p:cNvPr>
          <p:cNvSpPr/>
          <p:nvPr/>
        </p:nvSpPr>
        <p:spPr>
          <a:xfrm>
            <a:off x="4285893" y="4303575"/>
            <a:ext cx="215470" cy="4324"/>
          </a:xfrm>
          <a:custGeom>
            <a:avLst/>
            <a:gdLst>
              <a:gd name="connsiteX0" fmla="*/ 0 w 186312"/>
              <a:gd name="connsiteY0" fmla="*/ 0 h 3723"/>
              <a:gd name="connsiteX1" fmla="*/ 186313 w 186312"/>
              <a:gd name="connsiteY1" fmla="*/ 0 h 3723"/>
              <a:gd name="connsiteX2" fmla="*/ 55179 w 186312"/>
              <a:gd name="connsiteY2" fmla="*/ 0 h 3723"/>
            </a:gdLst>
            <a:ahLst/>
            <a:cxnLst>
              <a:cxn ang="0">
                <a:pos x="connsiteX0" y="connsiteY0"/>
              </a:cxn>
              <a:cxn ang="0">
                <a:pos x="connsiteX1" y="connsiteY1"/>
              </a:cxn>
              <a:cxn ang="0">
                <a:pos x="connsiteX2" y="connsiteY2"/>
              </a:cxn>
            </a:cxnLst>
            <a:rect l="l" t="t" r="r" b="b"/>
            <a:pathLst>
              <a:path w="186312" h="3723">
                <a:moveTo>
                  <a:pt x="0" y="0"/>
                </a:moveTo>
                <a:lnTo>
                  <a:pt x="186313" y="0"/>
                </a:lnTo>
                <a:lnTo>
                  <a:pt x="55179" y="0"/>
                </a:lnTo>
              </a:path>
            </a:pathLst>
          </a:custGeom>
          <a:noFill/>
          <a:ln w="28575" cap="flat">
            <a:solidFill>
              <a:schemeClr val="tx1"/>
            </a:solidFill>
            <a:prstDash val="solid"/>
            <a:round/>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A26E355A-1E23-7661-8F93-FEA162AFABCC}"/>
              </a:ext>
            </a:extLst>
          </p:cNvPr>
          <p:cNvSpPr/>
          <p:nvPr/>
        </p:nvSpPr>
        <p:spPr>
          <a:xfrm>
            <a:off x="4338942" y="4303575"/>
            <a:ext cx="763705" cy="4324"/>
          </a:xfrm>
          <a:custGeom>
            <a:avLst/>
            <a:gdLst>
              <a:gd name="connsiteX0" fmla="*/ 660360 w 660359"/>
              <a:gd name="connsiteY0" fmla="*/ 0 h 3723"/>
              <a:gd name="connsiteX1" fmla="*/ 0 w 660359"/>
              <a:gd name="connsiteY1" fmla="*/ 0 h 3723"/>
              <a:gd name="connsiteX2" fmla="*/ 34589 w 660359"/>
              <a:gd name="connsiteY2" fmla="*/ 0 h 3723"/>
            </a:gdLst>
            <a:ahLst/>
            <a:cxnLst>
              <a:cxn ang="0">
                <a:pos x="connsiteX0" y="connsiteY0"/>
              </a:cxn>
              <a:cxn ang="0">
                <a:pos x="connsiteX1" y="connsiteY1"/>
              </a:cxn>
              <a:cxn ang="0">
                <a:pos x="connsiteX2" y="connsiteY2"/>
              </a:cxn>
            </a:cxnLst>
            <a:rect l="l" t="t" r="r" b="b"/>
            <a:pathLst>
              <a:path w="660359" h="3723">
                <a:moveTo>
                  <a:pt x="660360" y="0"/>
                </a:moveTo>
                <a:lnTo>
                  <a:pt x="0" y="0"/>
                </a:lnTo>
                <a:lnTo>
                  <a:pt x="34589"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13" name="フリーフォーム: 図形 112">
            <a:extLst>
              <a:ext uri="{FF2B5EF4-FFF2-40B4-BE49-F238E27FC236}">
                <a16:creationId xmlns:a16="http://schemas.microsoft.com/office/drawing/2014/main" id="{6D6DD679-7492-78A0-4BCF-AA13821E162B}"/>
              </a:ext>
            </a:extLst>
          </p:cNvPr>
          <p:cNvSpPr/>
          <p:nvPr/>
        </p:nvSpPr>
        <p:spPr>
          <a:xfrm>
            <a:off x="3520723" y="4118141"/>
            <a:ext cx="70231" cy="12367"/>
          </a:xfrm>
          <a:custGeom>
            <a:avLst/>
            <a:gdLst>
              <a:gd name="connsiteX0" fmla="*/ 0 w 60726"/>
              <a:gd name="connsiteY0" fmla="*/ 0 h 10648"/>
              <a:gd name="connsiteX1" fmla="*/ 60727 w 60726"/>
              <a:gd name="connsiteY1" fmla="*/ 10649 h 10648"/>
            </a:gdLst>
            <a:ahLst/>
            <a:cxnLst>
              <a:cxn ang="0">
                <a:pos x="connsiteX0" y="connsiteY0"/>
              </a:cxn>
              <a:cxn ang="0">
                <a:pos x="connsiteX1" y="connsiteY1"/>
              </a:cxn>
            </a:cxnLst>
            <a:rect l="l" t="t" r="r" b="b"/>
            <a:pathLst>
              <a:path w="60726" h="10648">
                <a:moveTo>
                  <a:pt x="0" y="0"/>
                </a:moveTo>
                <a:cubicBezTo>
                  <a:pt x="14558" y="2569"/>
                  <a:pt x="46466" y="8154"/>
                  <a:pt x="60727" y="10649"/>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14" name="フリーフォーム: 図形 113">
            <a:extLst>
              <a:ext uri="{FF2B5EF4-FFF2-40B4-BE49-F238E27FC236}">
                <a16:creationId xmlns:a16="http://schemas.microsoft.com/office/drawing/2014/main" id="{9D8E2876-D7F7-5BF0-9025-726ECFC5386A}"/>
              </a:ext>
            </a:extLst>
          </p:cNvPr>
          <p:cNvSpPr/>
          <p:nvPr/>
        </p:nvSpPr>
        <p:spPr>
          <a:xfrm>
            <a:off x="5456685" y="4118141"/>
            <a:ext cx="70231" cy="12367"/>
          </a:xfrm>
          <a:custGeom>
            <a:avLst/>
            <a:gdLst>
              <a:gd name="connsiteX0" fmla="*/ 0 w 60726"/>
              <a:gd name="connsiteY0" fmla="*/ 10649 h 10648"/>
              <a:gd name="connsiteX1" fmla="*/ 60727 w 60726"/>
              <a:gd name="connsiteY1" fmla="*/ 0 h 10648"/>
            </a:gdLst>
            <a:ahLst/>
            <a:cxnLst>
              <a:cxn ang="0">
                <a:pos x="connsiteX0" y="connsiteY0"/>
              </a:cxn>
              <a:cxn ang="0">
                <a:pos x="connsiteX1" y="connsiteY1"/>
              </a:cxn>
            </a:cxnLst>
            <a:rect l="l" t="t" r="r" b="b"/>
            <a:pathLst>
              <a:path w="60726" h="10648">
                <a:moveTo>
                  <a:pt x="0" y="10649"/>
                </a:moveTo>
                <a:cubicBezTo>
                  <a:pt x="14558" y="8079"/>
                  <a:pt x="46466" y="2495"/>
                  <a:pt x="60727"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15" name="フリーフォーム: 図形 114">
            <a:extLst>
              <a:ext uri="{FF2B5EF4-FFF2-40B4-BE49-F238E27FC236}">
                <a16:creationId xmlns:a16="http://schemas.microsoft.com/office/drawing/2014/main" id="{02FDBFEE-5708-B625-3ACF-7A7225A799F5}"/>
              </a:ext>
            </a:extLst>
          </p:cNvPr>
          <p:cNvSpPr/>
          <p:nvPr/>
        </p:nvSpPr>
        <p:spPr>
          <a:xfrm>
            <a:off x="3679829" y="4092583"/>
            <a:ext cx="157512" cy="4324"/>
          </a:xfrm>
          <a:custGeom>
            <a:avLst/>
            <a:gdLst>
              <a:gd name="connsiteX0" fmla="*/ 0 w 136197"/>
              <a:gd name="connsiteY0" fmla="*/ 0 h 3723"/>
              <a:gd name="connsiteX1" fmla="*/ 136197 w 136197"/>
              <a:gd name="connsiteY1" fmla="*/ 0 h 3723"/>
            </a:gdLst>
            <a:ahLst/>
            <a:cxnLst>
              <a:cxn ang="0">
                <a:pos x="connsiteX0" y="connsiteY0"/>
              </a:cxn>
              <a:cxn ang="0">
                <a:pos x="connsiteX1" y="connsiteY1"/>
              </a:cxn>
            </a:cxnLst>
            <a:rect l="l" t="t" r="r" b="b"/>
            <a:pathLst>
              <a:path w="136197" h="3723">
                <a:moveTo>
                  <a:pt x="0" y="0"/>
                </a:moveTo>
                <a:cubicBezTo>
                  <a:pt x="42780" y="0"/>
                  <a:pt x="93454" y="0"/>
                  <a:pt x="136197"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16" name="フリーフォーム: 図形 115">
            <a:extLst>
              <a:ext uri="{FF2B5EF4-FFF2-40B4-BE49-F238E27FC236}">
                <a16:creationId xmlns:a16="http://schemas.microsoft.com/office/drawing/2014/main" id="{BBA55D20-EF26-FACB-E274-3967C8746C0B}"/>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17" name="フリーフォーム: 図形 116">
            <a:extLst>
              <a:ext uri="{FF2B5EF4-FFF2-40B4-BE49-F238E27FC236}">
                <a16:creationId xmlns:a16="http://schemas.microsoft.com/office/drawing/2014/main" id="{0D0AB6C7-B2D6-600D-EA90-4B2BE7A5D082}"/>
              </a:ext>
            </a:extLst>
          </p:cNvPr>
          <p:cNvSpPr/>
          <p:nvPr/>
        </p:nvSpPr>
        <p:spPr>
          <a:xfrm>
            <a:off x="5365959" y="4092583"/>
            <a:ext cx="4306" cy="4324"/>
          </a:xfrm>
          <a:custGeom>
            <a:avLst/>
            <a:gdLst>
              <a:gd name="connsiteX0" fmla="*/ 0 w 3723"/>
              <a:gd name="connsiteY0" fmla="*/ 0 h 3723"/>
              <a:gd name="connsiteX1" fmla="*/ 0 w 3723"/>
              <a:gd name="connsiteY1" fmla="*/ 0 h 3723"/>
            </a:gdLst>
            <a:ahLst/>
            <a:cxnLst>
              <a:cxn ang="0">
                <a:pos x="connsiteX0" y="connsiteY0"/>
              </a:cxn>
              <a:cxn ang="0">
                <a:pos x="connsiteX1" y="connsiteY1"/>
              </a:cxn>
            </a:cxnLst>
            <a:rect l="l" t="t" r="r" b="b"/>
            <a:pathLst>
              <a:path w="3723" h="3723">
                <a:moveTo>
                  <a:pt x="0" y="0"/>
                </a:moveTo>
                <a:lnTo>
                  <a:pt x="0" y="0"/>
                </a:lnTo>
              </a:path>
            </a:pathLst>
          </a:custGeom>
          <a:noFill/>
          <a:ln w="28575" cap="flat">
            <a:solidFill>
              <a:schemeClr val="tx1"/>
            </a:solidFill>
            <a:prstDash val="solid"/>
            <a:round/>
          </a:ln>
        </p:spPr>
        <p:txBody>
          <a:bodyPr rtlCol="0" anchor="ctr"/>
          <a:lstStyle/>
          <a:p>
            <a:endParaRPr lang="ja-JP" altLang="en-US"/>
          </a:p>
        </p:txBody>
      </p:sp>
      <p:sp>
        <p:nvSpPr>
          <p:cNvPr id="118" name="フリーフォーム: 図形 117">
            <a:extLst>
              <a:ext uri="{FF2B5EF4-FFF2-40B4-BE49-F238E27FC236}">
                <a16:creationId xmlns:a16="http://schemas.microsoft.com/office/drawing/2014/main" id="{589305CC-2AAD-9FB0-6A18-6325A3A92978}"/>
              </a:ext>
            </a:extLst>
          </p:cNvPr>
          <p:cNvSpPr/>
          <p:nvPr/>
        </p:nvSpPr>
        <p:spPr>
          <a:xfrm>
            <a:off x="3724095" y="4086692"/>
            <a:ext cx="1633425" cy="5901"/>
          </a:xfrm>
          <a:custGeom>
            <a:avLst/>
            <a:gdLst>
              <a:gd name="connsiteX0" fmla="*/ 0 w 1412387"/>
              <a:gd name="connsiteY0" fmla="*/ 5072 h 5081"/>
              <a:gd name="connsiteX1" fmla="*/ 1412387 w 1412387"/>
              <a:gd name="connsiteY1" fmla="*/ 9 h 5081"/>
            </a:gdLst>
            <a:ahLst/>
            <a:cxnLst>
              <a:cxn ang="0">
                <a:pos x="connsiteX0" y="connsiteY0"/>
              </a:cxn>
              <a:cxn ang="0">
                <a:pos x="connsiteX1" y="connsiteY1"/>
              </a:cxn>
            </a:cxnLst>
            <a:rect l="l" t="t" r="r" b="b"/>
            <a:pathLst>
              <a:path w="1412387" h="5081">
                <a:moveTo>
                  <a:pt x="0" y="5072"/>
                </a:moveTo>
                <a:cubicBezTo>
                  <a:pt x="535519" y="5333"/>
                  <a:pt x="876869" y="-252"/>
                  <a:pt x="1412387" y="9"/>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19" name="フリーフォーム: 図形 118">
            <a:extLst>
              <a:ext uri="{FF2B5EF4-FFF2-40B4-BE49-F238E27FC236}">
                <a16:creationId xmlns:a16="http://schemas.microsoft.com/office/drawing/2014/main" id="{D291875A-A343-0BC1-2493-495911EB5D52}"/>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6E59D59F-FDDB-B406-2AFD-F987EFBC611B}"/>
              </a:ext>
            </a:extLst>
          </p:cNvPr>
          <p:cNvSpPr/>
          <p:nvPr/>
        </p:nvSpPr>
        <p:spPr>
          <a:xfrm>
            <a:off x="3590911" y="4130508"/>
            <a:ext cx="14855" cy="1513"/>
          </a:xfrm>
          <a:custGeom>
            <a:avLst/>
            <a:gdLst>
              <a:gd name="connsiteX0" fmla="*/ 12845 w 12845"/>
              <a:gd name="connsiteY0" fmla="*/ 1303 h 1303"/>
              <a:gd name="connsiteX1" fmla="*/ 0 w 12845"/>
              <a:gd name="connsiteY1" fmla="*/ 0 h 1303"/>
            </a:gdLst>
            <a:ahLst/>
            <a:cxnLst>
              <a:cxn ang="0">
                <a:pos x="connsiteX0" y="connsiteY0"/>
              </a:cxn>
              <a:cxn ang="0">
                <a:pos x="connsiteX1" y="connsiteY1"/>
              </a:cxn>
            </a:cxnLst>
            <a:rect l="l" t="t" r="r" b="b"/>
            <a:pathLst>
              <a:path w="12845" h="1303">
                <a:moveTo>
                  <a:pt x="12845" y="1303"/>
                </a:moveTo>
                <a:cubicBezTo>
                  <a:pt x="12249" y="1229"/>
                  <a:pt x="596" y="37"/>
                  <a:pt x="0"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21" name="フリーフォーム: 図形 120">
            <a:extLst>
              <a:ext uri="{FF2B5EF4-FFF2-40B4-BE49-F238E27FC236}">
                <a16:creationId xmlns:a16="http://schemas.microsoft.com/office/drawing/2014/main" id="{60C043A1-19C5-C4E9-4F93-46EC0BF3E3DB}"/>
              </a:ext>
            </a:extLst>
          </p:cNvPr>
          <p:cNvSpPr/>
          <p:nvPr/>
        </p:nvSpPr>
        <p:spPr>
          <a:xfrm>
            <a:off x="4051305" y="4303575"/>
            <a:ext cx="287638" cy="4324"/>
          </a:xfrm>
          <a:custGeom>
            <a:avLst/>
            <a:gdLst>
              <a:gd name="connsiteX0" fmla="*/ 137277 w 248714"/>
              <a:gd name="connsiteY0" fmla="*/ 0 h 3723"/>
              <a:gd name="connsiteX1" fmla="*/ 0 w 248714"/>
              <a:gd name="connsiteY1" fmla="*/ 0 h 3723"/>
              <a:gd name="connsiteX2" fmla="*/ 248715 w 248714"/>
              <a:gd name="connsiteY2" fmla="*/ 0 h 3723"/>
            </a:gdLst>
            <a:ahLst/>
            <a:cxnLst>
              <a:cxn ang="0">
                <a:pos x="connsiteX0" y="connsiteY0"/>
              </a:cxn>
              <a:cxn ang="0">
                <a:pos x="connsiteX1" y="connsiteY1"/>
              </a:cxn>
              <a:cxn ang="0">
                <a:pos x="connsiteX2" y="connsiteY2"/>
              </a:cxn>
            </a:cxnLst>
            <a:rect l="l" t="t" r="r" b="b"/>
            <a:pathLst>
              <a:path w="248714" h="3723">
                <a:moveTo>
                  <a:pt x="137277" y="0"/>
                </a:moveTo>
                <a:lnTo>
                  <a:pt x="0" y="0"/>
                </a:lnTo>
                <a:lnTo>
                  <a:pt x="248715"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22" name="フリーフォーム: 図形 121">
            <a:extLst>
              <a:ext uri="{FF2B5EF4-FFF2-40B4-BE49-F238E27FC236}">
                <a16:creationId xmlns:a16="http://schemas.microsoft.com/office/drawing/2014/main" id="{4F4EB1DA-7B00-FB96-FCFC-A736616BAA9B}"/>
              </a:ext>
            </a:extLst>
          </p:cNvPr>
          <p:cNvSpPr/>
          <p:nvPr/>
        </p:nvSpPr>
        <p:spPr>
          <a:xfrm>
            <a:off x="4285894" y="4303575"/>
            <a:ext cx="53091" cy="4324"/>
          </a:xfrm>
          <a:custGeom>
            <a:avLst/>
            <a:gdLst>
              <a:gd name="connsiteX0" fmla="*/ 0 w 45907"/>
              <a:gd name="connsiteY0" fmla="*/ 0 h 3723"/>
              <a:gd name="connsiteX1" fmla="*/ 45908 w 45907"/>
              <a:gd name="connsiteY1" fmla="*/ 0 h 3723"/>
            </a:gdLst>
            <a:ahLst/>
            <a:cxnLst>
              <a:cxn ang="0">
                <a:pos x="connsiteX0" y="connsiteY0"/>
              </a:cxn>
              <a:cxn ang="0">
                <a:pos x="connsiteX1" y="connsiteY1"/>
              </a:cxn>
            </a:cxnLst>
            <a:rect l="l" t="t" r="r" b="b"/>
            <a:pathLst>
              <a:path w="45907" h="3723">
                <a:moveTo>
                  <a:pt x="0" y="0"/>
                </a:moveTo>
                <a:lnTo>
                  <a:pt x="45908" y="0"/>
                </a:lnTo>
              </a:path>
            </a:pathLst>
          </a:custGeom>
          <a:noFill/>
          <a:ln w="28575" cap="flat">
            <a:solidFill>
              <a:schemeClr val="tx1"/>
            </a:solidFill>
            <a:prstDash val="solid"/>
            <a:round/>
          </a:ln>
        </p:spPr>
        <p:txBody>
          <a:bodyPr rtlCol="0" anchor="ctr"/>
          <a:lstStyle/>
          <a:p>
            <a:endParaRPr lang="ja-JP" altLang="en-US"/>
          </a:p>
        </p:txBody>
      </p:sp>
      <p:sp>
        <p:nvSpPr>
          <p:cNvPr id="123" name="フリーフォーム: 図形 122">
            <a:extLst>
              <a:ext uri="{FF2B5EF4-FFF2-40B4-BE49-F238E27FC236}">
                <a16:creationId xmlns:a16="http://schemas.microsoft.com/office/drawing/2014/main" id="{41624D91-E1EF-0C2D-C2DA-EE44D94EF9EE}"/>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24" name="フリーフォーム: 図形 123">
            <a:extLst>
              <a:ext uri="{FF2B5EF4-FFF2-40B4-BE49-F238E27FC236}">
                <a16:creationId xmlns:a16="http://schemas.microsoft.com/office/drawing/2014/main" id="{DF9F0F5C-1FFB-99F0-049E-D713FDE2195F}"/>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25" name="フリーフォーム: 図形 124">
            <a:extLst>
              <a:ext uri="{FF2B5EF4-FFF2-40B4-BE49-F238E27FC236}">
                <a16:creationId xmlns:a16="http://schemas.microsoft.com/office/drawing/2014/main" id="{70BF4CAD-EE43-D7C0-9E78-5EF33E2A9E54}"/>
              </a:ext>
            </a:extLst>
          </p:cNvPr>
          <p:cNvSpPr/>
          <p:nvPr/>
        </p:nvSpPr>
        <p:spPr>
          <a:xfrm>
            <a:off x="4278660" y="3671809"/>
            <a:ext cx="10033" cy="605"/>
          </a:xfrm>
          <a:custGeom>
            <a:avLst/>
            <a:gdLst>
              <a:gd name="connsiteX0" fmla="*/ 0 w 8675"/>
              <a:gd name="connsiteY0" fmla="*/ 521 h 521"/>
              <a:gd name="connsiteX1" fmla="*/ 8675 w 8675"/>
              <a:gd name="connsiteY1" fmla="*/ 0 h 521"/>
            </a:gdLst>
            <a:ahLst/>
            <a:cxnLst>
              <a:cxn ang="0">
                <a:pos x="connsiteX0" y="connsiteY0"/>
              </a:cxn>
              <a:cxn ang="0">
                <a:pos x="connsiteX1" y="connsiteY1"/>
              </a:cxn>
            </a:cxnLst>
            <a:rect l="l" t="t" r="r" b="b"/>
            <a:pathLst>
              <a:path w="8675" h="521">
                <a:moveTo>
                  <a:pt x="0" y="521"/>
                </a:moveTo>
                <a:lnTo>
                  <a:pt x="8675" y="0"/>
                </a:lnTo>
              </a:path>
            </a:pathLst>
          </a:custGeom>
          <a:noFill/>
          <a:ln w="28575" cap="flat">
            <a:solidFill>
              <a:schemeClr val="tx1"/>
            </a:solidFill>
            <a:prstDash val="solid"/>
            <a:round/>
          </a:ln>
        </p:spPr>
        <p:txBody>
          <a:bodyPr rtlCol="0" anchor="ctr"/>
          <a:lstStyle/>
          <a:p>
            <a:endParaRPr lang="ja-JP" altLang="en-US"/>
          </a:p>
        </p:txBody>
      </p:sp>
      <p:sp>
        <p:nvSpPr>
          <p:cNvPr id="126" name="フリーフォーム: 図形 125">
            <a:extLst>
              <a:ext uri="{FF2B5EF4-FFF2-40B4-BE49-F238E27FC236}">
                <a16:creationId xmlns:a16="http://schemas.microsoft.com/office/drawing/2014/main" id="{4897F7CB-919A-B83F-DA9A-CBC230F13888}"/>
              </a:ext>
            </a:extLst>
          </p:cNvPr>
          <p:cNvSpPr/>
          <p:nvPr/>
        </p:nvSpPr>
        <p:spPr>
          <a:xfrm>
            <a:off x="4274785" y="3671982"/>
            <a:ext cx="10205" cy="605"/>
          </a:xfrm>
          <a:custGeom>
            <a:avLst/>
            <a:gdLst>
              <a:gd name="connsiteX0" fmla="*/ 8824 w 8824"/>
              <a:gd name="connsiteY0" fmla="*/ 0 h 521"/>
              <a:gd name="connsiteX1" fmla="*/ 0 w 8824"/>
              <a:gd name="connsiteY1" fmla="*/ 521 h 521"/>
            </a:gdLst>
            <a:ahLst/>
            <a:cxnLst>
              <a:cxn ang="0">
                <a:pos x="connsiteX0" y="connsiteY0"/>
              </a:cxn>
              <a:cxn ang="0">
                <a:pos x="connsiteX1" y="connsiteY1"/>
              </a:cxn>
            </a:cxnLst>
            <a:rect l="l" t="t" r="r" b="b"/>
            <a:pathLst>
              <a:path w="8824" h="521">
                <a:moveTo>
                  <a:pt x="8824" y="0"/>
                </a:moveTo>
                <a:lnTo>
                  <a:pt x="0" y="521"/>
                </a:lnTo>
              </a:path>
            </a:pathLst>
          </a:custGeom>
          <a:noFill/>
          <a:ln w="28575" cap="flat">
            <a:solidFill>
              <a:schemeClr val="tx1"/>
            </a:solidFill>
            <a:prstDash val="solid"/>
            <a:round/>
          </a:ln>
        </p:spPr>
        <p:txBody>
          <a:bodyPr rtlCol="0" anchor="ctr"/>
          <a:lstStyle/>
          <a:p>
            <a:endParaRPr lang="ja-JP" altLang="en-US"/>
          </a:p>
        </p:txBody>
      </p:sp>
      <p:sp>
        <p:nvSpPr>
          <p:cNvPr id="127" name="フリーフォーム: 図形 126">
            <a:extLst>
              <a:ext uri="{FF2B5EF4-FFF2-40B4-BE49-F238E27FC236}">
                <a16:creationId xmlns:a16="http://schemas.microsoft.com/office/drawing/2014/main" id="{7E1630E5-B1CE-2936-750A-A4BCBF4161C9}"/>
              </a:ext>
            </a:extLst>
          </p:cNvPr>
          <p:cNvSpPr/>
          <p:nvPr/>
        </p:nvSpPr>
        <p:spPr>
          <a:xfrm>
            <a:off x="4278660" y="3671809"/>
            <a:ext cx="10033" cy="605"/>
          </a:xfrm>
          <a:custGeom>
            <a:avLst/>
            <a:gdLst>
              <a:gd name="connsiteX0" fmla="*/ 0 w 8675"/>
              <a:gd name="connsiteY0" fmla="*/ 521 h 521"/>
              <a:gd name="connsiteX1" fmla="*/ 8675 w 8675"/>
              <a:gd name="connsiteY1" fmla="*/ 0 h 521"/>
            </a:gdLst>
            <a:ahLst/>
            <a:cxnLst>
              <a:cxn ang="0">
                <a:pos x="connsiteX0" y="connsiteY0"/>
              </a:cxn>
              <a:cxn ang="0">
                <a:pos x="connsiteX1" y="connsiteY1"/>
              </a:cxn>
            </a:cxnLst>
            <a:rect l="l" t="t" r="r" b="b"/>
            <a:pathLst>
              <a:path w="8675" h="521">
                <a:moveTo>
                  <a:pt x="0" y="521"/>
                </a:moveTo>
                <a:lnTo>
                  <a:pt x="8675" y="0"/>
                </a:lnTo>
              </a:path>
            </a:pathLst>
          </a:custGeom>
          <a:noFill/>
          <a:ln w="28575" cap="flat">
            <a:solidFill>
              <a:schemeClr val="tx1"/>
            </a:solidFill>
            <a:prstDash val="solid"/>
            <a:round/>
          </a:ln>
        </p:spPr>
        <p:txBody>
          <a:bodyPr rtlCol="0" anchor="ctr"/>
          <a:lstStyle/>
          <a:p>
            <a:endParaRPr lang="ja-JP" altLang="en-US"/>
          </a:p>
        </p:txBody>
      </p:sp>
      <p:sp>
        <p:nvSpPr>
          <p:cNvPr id="128" name="フリーフォーム: 図形 127">
            <a:extLst>
              <a:ext uri="{FF2B5EF4-FFF2-40B4-BE49-F238E27FC236}">
                <a16:creationId xmlns:a16="http://schemas.microsoft.com/office/drawing/2014/main" id="{760F47E8-5A8E-63F0-DC2A-21F69C795DB6}"/>
              </a:ext>
            </a:extLst>
          </p:cNvPr>
          <p:cNvSpPr/>
          <p:nvPr/>
        </p:nvSpPr>
        <p:spPr>
          <a:xfrm>
            <a:off x="4210065" y="4303575"/>
            <a:ext cx="128878" cy="4324"/>
          </a:xfrm>
          <a:custGeom>
            <a:avLst/>
            <a:gdLst>
              <a:gd name="connsiteX0" fmla="*/ 111438 w 111437"/>
              <a:gd name="connsiteY0" fmla="*/ 0 h 3723"/>
              <a:gd name="connsiteX1" fmla="*/ 0 w 111437"/>
              <a:gd name="connsiteY1" fmla="*/ 0 h 3723"/>
            </a:gdLst>
            <a:ahLst/>
            <a:cxnLst>
              <a:cxn ang="0">
                <a:pos x="connsiteX0" y="connsiteY0"/>
              </a:cxn>
              <a:cxn ang="0">
                <a:pos x="connsiteX1" y="connsiteY1"/>
              </a:cxn>
            </a:cxnLst>
            <a:rect l="l" t="t" r="r" b="b"/>
            <a:pathLst>
              <a:path w="111437" h="3723">
                <a:moveTo>
                  <a:pt x="111438" y="0"/>
                </a:move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29" name="フリーフォーム: 図形 128">
            <a:extLst>
              <a:ext uri="{FF2B5EF4-FFF2-40B4-BE49-F238E27FC236}">
                <a16:creationId xmlns:a16="http://schemas.microsoft.com/office/drawing/2014/main" id="{6A7483C2-E0E3-0A05-41FB-8355EB1C682C}"/>
              </a:ext>
            </a:extLst>
          </p:cNvPr>
          <p:cNvSpPr/>
          <p:nvPr/>
        </p:nvSpPr>
        <p:spPr>
          <a:xfrm>
            <a:off x="4278315" y="3671853"/>
            <a:ext cx="9128" cy="562"/>
          </a:xfrm>
          <a:custGeom>
            <a:avLst/>
            <a:gdLst>
              <a:gd name="connsiteX0" fmla="*/ 7893 w 7893"/>
              <a:gd name="connsiteY0" fmla="*/ 0 h 484"/>
              <a:gd name="connsiteX1" fmla="*/ 0 w 7893"/>
              <a:gd name="connsiteY1" fmla="*/ 484 h 484"/>
            </a:gdLst>
            <a:ahLst/>
            <a:cxnLst>
              <a:cxn ang="0">
                <a:pos x="connsiteX0" y="connsiteY0"/>
              </a:cxn>
              <a:cxn ang="0">
                <a:pos x="connsiteX1" y="connsiteY1"/>
              </a:cxn>
            </a:cxnLst>
            <a:rect l="l" t="t" r="r" b="b"/>
            <a:pathLst>
              <a:path w="7893" h="484">
                <a:moveTo>
                  <a:pt x="7893" y="0"/>
                </a:moveTo>
                <a:lnTo>
                  <a:pt x="0" y="484"/>
                </a:lnTo>
              </a:path>
            </a:pathLst>
          </a:custGeom>
          <a:noFill/>
          <a:ln w="28575" cap="flat">
            <a:solidFill>
              <a:schemeClr val="tx1"/>
            </a:solidFill>
            <a:prstDash val="solid"/>
            <a:round/>
          </a:ln>
        </p:spPr>
        <p:txBody>
          <a:bodyPr rtlCol="0" anchor="ctr"/>
          <a:lstStyle/>
          <a:p>
            <a:endParaRPr lang="ja-JP" altLang="en-US"/>
          </a:p>
        </p:txBody>
      </p:sp>
      <p:sp>
        <p:nvSpPr>
          <p:cNvPr id="130" name="フリーフォーム: 図形 129">
            <a:extLst>
              <a:ext uri="{FF2B5EF4-FFF2-40B4-BE49-F238E27FC236}">
                <a16:creationId xmlns:a16="http://schemas.microsoft.com/office/drawing/2014/main" id="{C6A7EF06-4F6A-CFAF-ED21-740B264B757A}"/>
              </a:ext>
            </a:extLst>
          </p:cNvPr>
          <p:cNvSpPr/>
          <p:nvPr/>
        </p:nvSpPr>
        <p:spPr>
          <a:xfrm>
            <a:off x="4278358" y="3671853"/>
            <a:ext cx="9128" cy="562"/>
          </a:xfrm>
          <a:custGeom>
            <a:avLst/>
            <a:gdLst>
              <a:gd name="connsiteX0" fmla="*/ 7893 w 7893"/>
              <a:gd name="connsiteY0" fmla="*/ 0 h 484"/>
              <a:gd name="connsiteX1" fmla="*/ 0 w 7893"/>
              <a:gd name="connsiteY1" fmla="*/ 484 h 484"/>
            </a:gdLst>
            <a:ahLst/>
            <a:cxnLst>
              <a:cxn ang="0">
                <a:pos x="connsiteX0" y="connsiteY0"/>
              </a:cxn>
              <a:cxn ang="0">
                <a:pos x="connsiteX1" y="connsiteY1"/>
              </a:cxn>
            </a:cxnLst>
            <a:rect l="l" t="t" r="r" b="b"/>
            <a:pathLst>
              <a:path w="7893" h="484">
                <a:moveTo>
                  <a:pt x="7893" y="0"/>
                </a:moveTo>
                <a:lnTo>
                  <a:pt x="0" y="484"/>
                </a:lnTo>
              </a:path>
            </a:pathLst>
          </a:custGeom>
          <a:noFill/>
          <a:ln w="28575" cap="flat">
            <a:solidFill>
              <a:schemeClr val="tx1"/>
            </a:solidFill>
            <a:prstDash val="solid"/>
            <a:round/>
          </a:ln>
        </p:spPr>
        <p:txBody>
          <a:bodyPr rtlCol="0" anchor="ctr"/>
          <a:lstStyle/>
          <a:p>
            <a:endParaRPr lang="ja-JP" altLang="en-US"/>
          </a:p>
        </p:txBody>
      </p:sp>
      <p:sp>
        <p:nvSpPr>
          <p:cNvPr id="131" name="フリーフォーム: 図形 130">
            <a:extLst>
              <a:ext uri="{FF2B5EF4-FFF2-40B4-BE49-F238E27FC236}">
                <a16:creationId xmlns:a16="http://schemas.microsoft.com/office/drawing/2014/main" id="{3ECDBC00-ED4E-ECC9-7D7D-1B2D28F1AE63}"/>
              </a:ext>
            </a:extLst>
          </p:cNvPr>
          <p:cNvSpPr/>
          <p:nvPr/>
        </p:nvSpPr>
        <p:spPr>
          <a:xfrm>
            <a:off x="4359526" y="4303575"/>
            <a:ext cx="77207" cy="4324"/>
          </a:xfrm>
          <a:custGeom>
            <a:avLst/>
            <a:gdLst>
              <a:gd name="connsiteX0" fmla="*/ 0 w 66758"/>
              <a:gd name="connsiteY0" fmla="*/ 0 h 3723"/>
              <a:gd name="connsiteX1" fmla="*/ 66758 w 66758"/>
              <a:gd name="connsiteY1" fmla="*/ 0 h 3723"/>
            </a:gdLst>
            <a:ahLst/>
            <a:cxnLst>
              <a:cxn ang="0">
                <a:pos x="connsiteX0" y="connsiteY0"/>
              </a:cxn>
              <a:cxn ang="0">
                <a:pos x="connsiteX1" y="connsiteY1"/>
              </a:cxn>
            </a:cxnLst>
            <a:rect l="l" t="t" r="r" b="b"/>
            <a:pathLst>
              <a:path w="66758" h="3723">
                <a:moveTo>
                  <a:pt x="0" y="0"/>
                </a:moveTo>
                <a:cubicBezTo>
                  <a:pt x="17797" y="0"/>
                  <a:pt x="48738" y="0"/>
                  <a:pt x="66758" y="0"/>
                </a:cubicBezTo>
              </a:path>
            </a:pathLst>
          </a:custGeom>
          <a:noFill/>
          <a:ln w="28575" cap="flat">
            <a:solidFill>
              <a:schemeClr val="tx1"/>
            </a:solidFill>
            <a:prstDash val="solid"/>
            <a:round/>
          </a:ln>
        </p:spPr>
        <p:txBody>
          <a:bodyPr rtlCol="0" anchor="ctr"/>
          <a:lstStyle/>
          <a:p>
            <a:endParaRPr lang="ja-JP" altLang="en-US"/>
          </a:p>
        </p:txBody>
      </p:sp>
      <p:sp>
        <p:nvSpPr>
          <p:cNvPr id="132" name="フリーフォーム: 図形 131">
            <a:extLst>
              <a:ext uri="{FF2B5EF4-FFF2-40B4-BE49-F238E27FC236}">
                <a16:creationId xmlns:a16="http://schemas.microsoft.com/office/drawing/2014/main" id="{9DD1B995-4101-FFA4-0186-830919DF9560}"/>
              </a:ext>
            </a:extLst>
          </p:cNvPr>
          <p:cNvSpPr/>
          <p:nvPr/>
        </p:nvSpPr>
        <p:spPr>
          <a:xfrm>
            <a:off x="4310826" y="4303575"/>
            <a:ext cx="212973" cy="4324"/>
          </a:xfrm>
          <a:custGeom>
            <a:avLst/>
            <a:gdLst>
              <a:gd name="connsiteX0" fmla="*/ 0 w 184153"/>
              <a:gd name="connsiteY0" fmla="*/ 0 h 3723"/>
              <a:gd name="connsiteX1" fmla="*/ 184153 w 184153"/>
              <a:gd name="connsiteY1" fmla="*/ 0 h 3723"/>
            </a:gdLst>
            <a:ahLst/>
            <a:cxnLst>
              <a:cxn ang="0">
                <a:pos x="connsiteX0" y="connsiteY0"/>
              </a:cxn>
              <a:cxn ang="0">
                <a:pos x="connsiteX1" y="connsiteY1"/>
              </a:cxn>
            </a:cxnLst>
            <a:rect l="l" t="t" r="r" b="b"/>
            <a:pathLst>
              <a:path w="184153" h="3723">
                <a:moveTo>
                  <a:pt x="0" y="0"/>
                </a:moveTo>
                <a:cubicBezTo>
                  <a:pt x="59237" y="0"/>
                  <a:pt x="124916" y="0"/>
                  <a:pt x="184153" y="0"/>
                </a:cubicBezTo>
              </a:path>
            </a:pathLst>
          </a:custGeom>
          <a:noFill/>
          <a:ln w="28575" cap="flat">
            <a:solidFill>
              <a:schemeClr val="tx1"/>
            </a:solidFill>
            <a:prstDash val="solid"/>
            <a:round/>
          </a:ln>
        </p:spPr>
        <p:txBody>
          <a:bodyPr rtlCol="0" anchor="ctr"/>
          <a:lstStyle/>
          <a:p>
            <a:endParaRPr lang="ja-JP" altLang="en-US"/>
          </a:p>
        </p:txBody>
      </p:sp>
      <p:sp>
        <p:nvSpPr>
          <p:cNvPr id="133" name="フリーフォーム: 図形 132">
            <a:extLst>
              <a:ext uri="{FF2B5EF4-FFF2-40B4-BE49-F238E27FC236}">
                <a16:creationId xmlns:a16="http://schemas.microsoft.com/office/drawing/2014/main" id="{04C7D0E9-B9AE-EC71-9313-DF6C1B728DA3}"/>
              </a:ext>
            </a:extLst>
          </p:cNvPr>
          <p:cNvSpPr/>
          <p:nvPr/>
        </p:nvSpPr>
        <p:spPr>
          <a:xfrm>
            <a:off x="4325336" y="4303575"/>
            <a:ext cx="198460" cy="4324"/>
          </a:xfrm>
          <a:custGeom>
            <a:avLst/>
            <a:gdLst>
              <a:gd name="connsiteX0" fmla="*/ 0 w 171605"/>
              <a:gd name="connsiteY0" fmla="*/ 0 h 3723"/>
              <a:gd name="connsiteX1" fmla="*/ 171606 w 171605"/>
              <a:gd name="connsiteY1" fmla="*/ 0 h 3723"/>
            </a:gdLst>
            <a:ahLst/>
            <a:cxnLst>
              <a:cxn ang="0">
                <a:pos x="connsiteX0" y="connsiteY0"/>
              </a:cxn>
              <a:cxn ang="0">
                <a:pos x="connsiteX1" y="connsiteY1"/>
              </a:cxn>
            </a:cxnLst>
            <a:rect l="l" t="t" r="r" b="b"/>
            <a:pathLst>
              <a:path w="171605" h="3723">
                <a:moveTo>
                  <a:pt x="0" y="0"/>
                </a:moveTo>
                <a:cubicBezTo>
                  <a:pt x="54918" y="0"/>
                  <a:pt x="116688" y="0"/>
                  <a:pt x="171606"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35" name="フリーフォーム: 図形 134">
            <a:extLst>
              <a:ext uri="{FF2B5EF4-FFF2-40B4-BE49-F238E27FC236}">
                <a16:creationId xmlns:a16="http://schemas.microsoft.com/office/drawing/2014/main" id="{91D4DC72-1B0D-E013-0B3D-932C224C566A}"/>
              </a:ext>
            </a:extLst>
          </p:cNvPr>
          <p:cNvSpPr/>
          <p:nvPr/>
        </p:nvSpPr>
        <p:spPr>
          <a:xfrm>
            <a:off x="4551873" y="4303575"/>
            <a:ext cx="23768" cy="4324"/>
          </a:xfrm>
          <a:custGeom>
            <a:avLst/>
            <a:gdLst>
              <a:gd name="connsiteX0" fmla="*/ 0 w 20552"/>
              <a:gd name="connsiteY0" fmla="*/ 0 h 3723"/>
              <a:gd name="connsiteX1" fmla="*/ 20553 w 20552"/>
              <a:gd name="connsiteY1" fmla="*/ 0 h 3723"/>
            </a:gdLst>
            <a:ahLst/>
            <a:cxnLst>
              <a:cxn ang="0">
                <a:pos x="connsiteX0" y="connsiteY0"/>
              </a:cxn>
              <a:cxn ang="0">
                <a:pos x="connsiteX1" y="connsiteY1"/>
              </a:cxn>
            </a:cxnLst>
            <a:rect l="l" t="t" r="r" b="b"/>
            <a:pathLst>
              <a:path w="20552" h="3723">
                <a:moveTo>
                  <a:pt x="0" y="0"/>
                </a:moveTo>
                <a:lnTo>
                  <a:pt x="20553" y="0"/>
                </a:lnTo>
              </a:path>
            </a:pathLst>
          </a:custGeom>
          <a:noFill/>
          <a:ln w="28575" cap="flat">
            <a:solidFill>
              <a:schemeClr val="tx1"/>
            </a:solidFill>
            <a:prstDash val="solid"/>
            <a:round/>
          </a:ln>
        </p:spPr>
        <p:txBody>
          <a:bodyPr rtlCol="0" anchor="ctr"/>
          <a:lstStyle/>
          <a:p>
            <a:endParaRPr lang="ja-JP" altLang="en-US"/>
          </a:p>
        </p:txBody>
      </p:sp>
      <p:sp>
        <p:nvSpPr>
          <p:cNvPr id="136" name="フリーフォーム: 図形 135">
            <a:extLst>
              <a:ext uri="{FF2B5EF4-FFF2-40B4-BE49-F238E27FC236}">
                <a16:creationId xmlns:a16="http://schemas.microsoft.com/office/drawing/2014/main" id="{EB5FF738-C5DC-D4C6-62CC-68E4D849BD88}"/>
              </a:ext>
            </a:extLst>
          </p:cNvPr>
          <p:cNvSpPr/>
          <p:nvPr/>
        </p:nvSpPr>
        <p:spPr>
          <a:xfrm>
            <a:off x="4523799" y="4303575"/>
            <a:ext cx="11755" cy="4324"/>
          </a:xfrm>
          <a:custGeom>
            <a:avLst/>
            <a:gdLst>
              <a:gd name="connsiteX0" fmla="*/ 10164 w 10164"/>
              <a:gd name="connsiteY0" fmla="*/ 0 h 3723"/>
              <a:gd name="connsiteX1" fmla="*/ 0 w 10164"/>
              <a:gd name="connsiteY1" fmla="*/ 0 h 3723"/>
            </a:gdLst>
            <a:ahLst/>
            <a:cxnLst>
              <a:cxn ang="0">
                <a:pos x="connsiteX0" y="connsiteY0"/>
              </a:cxn>
              <a:cxn ang="0">
                <a:pos x="connsiteX1" y="connsiteY1"/>
              </a:cxn>
            </a:cxnLst>
            <a:rect l="l" t="t" r="r" b="b"/>
            <a:pathLst>
              <a:path w="10164" h="3723">
                <a:moveTo>
                  <a:pt x="10164" y="0"/>
                </a:moveTo>
                <a:lnTo>
                  <a:pt x="0" y="0"/>
                </a:lnTo>
              </a:path>
            </a:pathLst>
          </a:custGeom>
          <a:noFill/>
          <a:ln w="28575" cap="flat">
            <a:solidFill>
              <a:schemeClr val="tx1"/>
            </a:solidFill>
            <a:prstDash val="solid"/>
            <a:round/>
          </a:ln>
        </p:spPr>
        <p:txBody>
          <a:bodyPr rtlCol="0" anchor="ctr"/>
          <a:lstStyle/>
          <a:p>
            <a:endParaRPr lang="ja-JP" altLang="en-US"/>
          </a:p>
        </p:txBody>
      </p:sp>
      <p:sp>
        <p:nvSpPr>
          <p:cNvPr id="137" name="フリーフォーム: 図形 136">
            <a:extLst>
              <a:ext uri="{FF2B5EF4-FFF2-40B4-BE49-F238E27FC236}">
                <a16:creationId xmlns:a16="http://schemas.microsoft.com/office/drawing/2014/main" id="{676C7D0C-5FB9-9927-FD8A-156403894322}"/>
              </a:ext>
            </a:extLst>
          </p:cNvPr>
          <p:cNvSpPr/>
          <p:nvPr/>
        </p:nvSpPr>
        <p:spPr>
          <a:xfrm>
            <a:off x="4535554" y="4303575"/>
            <a:ext cx="6330" cy="4324"/>
          </a:xfrm>
          <a:custGeom>
            <a:avLst/>
            <a:gdLst>
              <a:gd name="connsiteX0" fmla="*/ 5473 w 5473"/>
              <a:gd name="connsiteY0" fmla="*/ 0 h 3723"/>
              <a:gd name="connsiteX1" fmla="*/ 0 w 5473"/>
              <a:gd name="connsiteY1" fmla="*/ 0 h 3723"/>
            </a:gdLst>
            <a:ahLst/>
            <a:cxnLst>
              <a:cxn ang="0">
                <a:pos x="connsiteX0" y="connsiteY0"/>
              </a:cxn>
              <a:cxn ang="0">
                <a:pos x="connsiteX1" y="connsiteY1"/>
              </a:cxn>
            </a:cxnLst>
            <a:rect l="l" t="t" r="r" b="b"/>
            <a:pathLst>
              <a:path w="5473" h="3723">
                <a:moveTo>
                  <a:pt x="5473" y="0"/>
                </a:moveTo>
                <a:lnTo>
                  <a:pt x="0" y="0"/>
                </a:lnTo>
              </a:path>
            </a:pathLst>
          </a:custGeom>
          <a:noFill/>
          <a:ln w="28575" cap="flat">
            <a:solidFill>
              <a:schemeClr val="tx1"/>
            </a:solidFill>
            <a:prstDash val="solid"/>
            <a:round/>
          </a:ln>
        </p:spPr>
        <p:txBody>
          <a:bodyPr rtlCol="0" anchor="ctr"/>
          <a:lstStyle/>
          <a:p>
            <a:endParaRPr lang="ja-JP" altLang="en-US"/>
          </a:p>
        </p:txBody>
      </p:sp>
      <p:sp>
        <p:nvSpPr>
          <p:cNvPr id="138" name="フリーフォーム: 図形 137">
            <a:extLst>
              <a:ext uri="{FF2B5EF4-FFF2-40B4-BE49-F238E27FC236}">
                <a16:creationId xmlns:a16="http://schemas.microsoft.com/office/drawing/2014/main" id="{09E04BE1-1460-88F2-D763-E18FE6B41CC4}"/>
              </a:ext>
            </a:extLst>
          </p:cNvPr>
          <p:cNvSpPr/>
          <p:nvPr/>
        </p:nvSpPr>
        <p:spPr>
          <a:xfrm>
            <a:off x="4523842" y="4303575"/>
            <a:ext cx="168234" cy="4324"/>
          </a:xfrm>
          <a:custGeom>
            <a:avLst/>
            <a:gdLst>
              <a:gd name="connsiteX0" fmla="*/ 130389 w 145468"/>
              <a:gd name="connsiteY0" fmla="*/ 0 h 3723"/>
              <a:gd name="connsiteX1" fmla="*/ 0 w 145468"/>
              <a:gd name="connsiteY1" fmla="*/ 0 h 3723"/>
              <a:gd name="connsiteX2" fmla="*/ 145469 w 145468"/>
              <a:gd name="connsiteY2" fmla="*/ 0 h 3723"/>
            </a:gdLst>
            <a:ahLst/>
            <a:cxnLst>
              <a:cxn ang="0">
                <a:pos x="connsiteX0" y="connsiteY0"/>
              </a:cxn>
              <a:cxn ang="0">
                <a:pos x="connsiteX1" y="connsiteY1"/>
              </a:cxn>
              <a:cxn ang="0">
                <a:pos x="connsiteX2" y="connsiteY2"/>
              </a:cxn>
            </a:cxnLst>
            <a:rect l="l" t="t" r="r" b="b"/>
            <a:pathLst>
              <a:path w="145468" h="3723">
                <a:moveTo>
                  <a:pt x="130389" y="0"/>
                </a:moveTo>
                <a:cubicBezTo>
                  <a:pt x="89954" y="0"/>
                  <a:pt x="40323" y="0"/>
                  <a:pt x="0" y="0"/>
                </a:cubicBezTo>
                <a:cubicBezTo>
                  <a:pt x="45573" y="0"/>
                  <a:pt x="99933" y="0"/>
                  <a:pt x="145469" y="0"/>
                </a:cubicBezTo>
              </a:path>
            </a:pathLst>
          </a:custGeom>
          <a:noFill/>
          <a:ln w="28575" cap="flat">
            <a:solidFill>
              <a:schemeClr val="bg1">
                <a:lumMod val="90000"/>
              </a:schemeClr>
            </a:solidFill>
            <a:prstDash val="solid"/>
            <a:round/>
          </a:ln>
        </p:spPr>
        <p:txBody>
          <a:bodyPr rtlCol="0" anchor="ctr"/>
          <a:lstStyle/>
          <a:p>
            <a:endParaRPr lang="ja-JP" altLang="en-US"/>
          </a:p>
        </p:txBody>
      </p:sp>
      <p:sp>
        <p:nvSpPr>
          <p:cNvPr id="139" name="フリーフォーム: 図形 138">
            <a:extLst>
              <a:ext uri="{FF2B5EF4-FFF2-40B4-BE49-F238E27FC236}">
                <a16:creationId xmlns:a16="http://schemas.microsoft.com/office/drawing/2014/main" id="{455B4412-860B-3C94-8F3C-39ED3F4819D1}"/>
              </a:ext>
            </a:extLst>
          </p:cNvPr>
          <p:cNvSpPr/>
          <p:nvPr/>
        </p:nvSpPr>
        <p:spPr>
          <a:xfrm>
            <a:off x="4758904" y="3671809"/>
            <a:ext cx="10033" cy="605"/>
          </a:xfrm>
          <a:custGeom>
            <a:avLst/>
            <a:gdLst>
              <a:gd name="connsiteX0" fmla="*/ 0 w 8675"/>
              <a:gd name="connsiteY0" fmla="*/ 0 h 521"/>
              <a:gd name="connsiteX1" fmla="*/ 8675 w 8675"/>
              <a:gd name="connsiteY1" fmla="*/ 521 h 521"/>
            </a:gdLst>
            <a:ahLst/>
            <a:cxnLst>
              <a:cxn ang="0">
                <a:pos x="connsiteX0" y="connsiteY0"/>
              </a:cxn>
              <a:cxn ang="0">
                <a:pos x="connsiteX1" y="connsiteY1"/>
              </a:cxn>
            </a:cxnLst>
            <a:rect l="l" t="t" r="r" b="b"/>
            <a:pathLst>
              <a:path w="8675" h="521">
                <a:moveTo>
                  <a:pt x="0" y="0"/>
                </a:moveTo>
                <a:lnTo>
                  <a:pt x="8675" y="521"/>
                </a:lnTo>
              </a:path>
            </a:pathLst>
          </a:custGeom>
          <a:noFill/>
          <a:ln w="28575" cap="flat">
            <a:solidFill>
              <a:schemeClr val="tx1"/>
            </a:solidFill>
            <a:prstDash val="solid"/>
            <a:round/>
          </a:ln>
        </p:spPr>
        <p:txBody>
          <a:bodyPr rtlCol="0" anchor="ctr"/>
          <a:lstStyle/>
          <a:p>
            <a:endParaRPr lang="ja-JP" altLang="en-US"/>
          </a:p>
        </p:txBody>
      </p:sp>
      <p:sp>
        <p:nvSpPr>
          <p:cNvPr id="140" name="フリーフォーム: 図形 139">
            <a:extLst>
              <a:ext uri="{FF2B5EF4-FFF2-40B4-BE49-F238E27FC236}">
                <a16:creationId xmlns:a16="http://schemas.microsoft.com/office/drawing/2014/main" id="{710207BF-71CE-3E49-9CBE-3A5089ECD1D3}"/>
              </a:ext>
            </a:extLst>
          </p:cNvPr>
          <p:cNvSpPr/>
          <p:nvPr/>
        </p:nvSpPr>
        <p:spPr>
          <a:xfrm>
            <a:off x="4760152" y="3671853"/>
            <a:ext cx="9128" cy="562"/>
          </a:xfrm>
          <a:custGeom>
            <a:avLst/>
            <a:gdLst>
              <a:gd name="connsiteX0" fmla="*/ 7893 w 7893"/>
              <a:gd name="connsiteY0" fmla="*/ 484 h 484"/>
              <a:gd name="connsiteX1" fmla="*/ 0 w 7893"/>
              <a:gd name="connsiteY1" fmla="*/ 0 h 484"/>
            </a:gdLst>
            <a:ahLst/>
            <a:cxnLst>
              <a:cxn ang="0">
                <a:pos x="connsiteX0" y="connsiteY0"/>
              </a:cxn>
              <a:cxn ang="0">
                <a:pos x="connsiteX1" y="connsiteY1"/>
              </a:cxn>
            </a:cxnLst>
            <a:rect l="l" t="t" r="r" b="b"/>
            <a:pathLst>
              <a:path w="7893" h="484">
                <a:moveTo>
                  <a:pt x="7893" y="484"/>
                </a:moveTo>
                <a:lnTo>
                  <a:pt x="0" y="0"/>
                </a:lnTo>
              </a:path>
            </a:pathLst>
          </a:custGeom>
          <a:noFill/>
          <a:ln w="28575" cap="flat">
            <a:solidFill>
              <a:schemeClr val="tx1"/>
            </a:solidFill>
            <a:prstDash val="solid"/>
            <a:round/>
          </a:ln>
        </p:spPr>
        <p:txBody>
          <a:bodyPr rtlCol="0" anchor="ctr"/>
          <a:lstStyle/>
          <a:p>
            <a:endParaRPr lang="ja-JP" altLang="en-US"/>
          </a:p>
        </p:txBody>
      </p:sp>
      <p:sp>
        <p:nvSpPr>
          <p:cNvPr id="141" name="フリーフォーム: 図形 140">
            <a:extLst>
              <a:ext uri="{FF2B5EF4-FFF2-40B4-BE49-F238E27FC236}">
                <a16:creationId xmlns:a16="http://schemas.microsoft.com/office/drawing/2014/main" id="{C0464122-4332-3108-F84D-BEAB3D59B382}"/>
              </a:ext>
            </a:extLst>
          </p:cNvPr>
          <p:cNvSpPr/>
          <p:nvPr/>
        </p:nvSpPr>
        <p:spPr>
          <a:xfrm>
            <a:off x="154492" y="766835"/>
            <a:ext cx="4306" cy="4324"/>
          </a:xfrm>
          <a:custGeom>
            <a:avLst/>
            <a:gdLst/>
            <a:ahLst/>
            <a:cxnLst/>
            <a:rect l="l" t="t" r="r" b="b"/>
            <a:pathLst>
              <a:path w="3723" h="3723"/>
            </a:pathLst>
          </a:custGeom>
          <a:noFill/>
          <a:ln w="28575" cap="flat">
            <a:solidFill>
              <a:schemeClr val="tx1"/>
            </a:solidFill>
            <a:prstDash val="solid"/>
            <a:round/>
          </a:ln>
        </p:spPr>
        <p:txBody>
          <a:bodyPr rtlCol="0" anchor="ctr"/>
          <a:lstStyle/>
          <a:p>
            <a:endParaRPr lang="ja-JP" altLang="en-US"/>
          </a:p>
        </p:txBody>
      </p:sp>
      <p:sp>
        <p:nvSpPr>
          <p:cNvPr id="142" name="フリーフォーム: 図形 141">
            <a:extLst>
              <a:ext uri="{FF2B5EF4-FFF2-40B4-BE49-F238E27FC236}">
                <a16:creationId xmlns:a16="http://schemas.microsoft.com/office/drawing/2014/main" id="{9F37AA65-7F48-FE74-DB4D-44D0380BC9D8}"/>
              </a:ext>
            </a:extLst>
          </p:cNvPr>
          <p:cNvSpPr/>
          <p:nvPr/>
        </p:nvSpPr>
        <p:spPr>
          <a:xfrm>
            <a:off x="4760125" y="3671854"/>
            <a:ext cx="9128" cy="562"/>
          </a:xfrm>
          <a:custGeom>
            <a:avLst/>
            <a:gdLst>
              <a:gd name="connsiteX0" fmla="*/ 7893 w 7893"/>
              <a:gd name="connsiteY0" fmla="*/ 484 h 484"/>
              <a:gd name="connsiteX1" fmla="*/ 0 w 7893"/>
              <a:gd name="connsiteY1" fmla="*/ 0 h 484"/>
            </a:gdLst>
            <a:ahLst/>
            <a:cxnLst>
              <a:cxn ang="0">
                <a:pos x="connsiteX0" y="connsiteY0"/>
              </a:cxn>
              <a:cxn ang="0">
                <a:pos x="connsiteX1" y="connsiteY1"/>
              </a:cxn>
            </a:cxnLst>
            <a:rect l="l" t="t" r="r" b="b"/>
            <a:pathLst>
              <a:path w="7893" h="484">
                <a:moveTo>
                  <a:pt x="7893" y="484"/>
                </a:move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43" name="フリーフォーム: 図形 142">
            <a:extLst>
              <a:ext uri="{FF2B5EF4-FFF2-40B4-BE49-F238E27FC236}">
                <a16:creationId xmlns:a16="http://schemas.microsoft.com/office/drawing/2014/main" id="{2FCD5DB8-5BCD-33F2-5ACF-C981A59C1886}"/>
              </a:ext>
            </a:extLst>
          </p:cNvPr>
          <p:cNvSpPr/>
          <p:nvPr/>
        </p:nvSpPr>
        <p:spPr>
          <a:xfrm>
            <a:off x="4762623" y="3671983"/>
            <a:ext cx="10205" cy="605"/>
          </a:xfrm>
          <a:custGeom>
            <a:avLst/>
            <a:gdLst>
              <a:gd name="connsiteX0" fmla="*/ 8824 w 8824"/>
              <a:gd name="connsiteY0" fmla="*/ 521 h 521"/>
              <a:gd name="connsiteX1" fmla="*/ 0 w 8824"/>
              <a:gd name="connsiteY1" fmla="*/ 0 h 521"/>
            </a:gdLst>
            <a:ahLst/>
            <a:cxnLst>
              <a:cxn ang="0">
                <a:pos x="connsiteX0" y="connsiteY0"/>
              </a:cxn>
              <a:cxn ang="0">
                <a:pos x="connsiteX1" y="connsiteY1"/>
              </a:cxn>
            </a:cxnLst>
            <a:rect l="l" t="t" r="r" b="b"/>
            <a:pathLst>
              <a:path w="8824" h="521">
                <a:moveTo>
                  <a:pt x="8824" y="521"/>
                </a:moveTo>
                <a:lnTo>
                  <a:pt x="0" y="0"/>
                </a:lnTo>
              </a:path>
            </a:pathLst>
          </a:custGeom>
          <a:noFill/>
          <a:ln w="28575" cap="flat">
            <a:solidFill>
              <a:schemeClr val="tx1"/>
            </a:solidFill>
            <a:prstDash val="solid"/>
            <a:round/>
          </a:ln>
        </p:spPr>
        <p:txBody>
          <a:bodyPr rtlCol="0" anchor="ctr"/>
          <a:lstStyle/>
          <a:p>
            <a:endParaRPr lang="ja-JP" altLang="en-US"/>
          </a:p>
        </p:txBody>
      </p:sp>
      <p:sp>
        <p:nvSpPr>
          <p:cNvPr id="144" name="フリーフォーム: 図形 143">
            <a:extLst>
              <a:ext uri="{FF2B5EF4-FFF2-40B4-BE49-F238E27FC236}">
                <a16:creationId xmlns:a16="http://schemas.microsoft.com/office/drawing/2014/main" id="{0D0983E7-249E-C503-2453-AECE15E5520D}"/>
              </a:ext>
            </a:extLst>
          </p:cNvPr>
          <p:cNvSpPr/>
          <p:nvPr/>
        </p:nvSpPr>
        <p:spPr>
          <a:xfrm>
            <a:off x="4768953" y="3672415"/>
            <a:ext cx="4306" cy="4324"/>
          </a:xfrm>
          <a:custGeom>
            <a:avLst/>
            <a:gdLst>
              <a:gd name="connsiteX0" fmla="*/ 0 w 3723"/>
              <a:gd name="connsiteY0" fmla="*/ 0 h 3723"/>
              <a:gd name="connsiteX1" fmla="*/ 0 w 3723"/>
              <a:gd name="connsiteY1" fmla="*/ 0 h 3723"/>
            </a:gdLst>
            <a:ahLst/>
            <a:cxnLst>
              <a:cxn ang="0">
                <a:pos x="connsiteX0" y="connsiteY0"/>
              </a:cxn>
              <a:cxn ang="0">
                <a:pos x="connsiteX1" y="connsiteY1"/>
              </a:cxn>
            </a:cxnLst>
            <a:rect l="l" t="t" r="r" b="b"/>
            <a:pathLst>
              <a:path w="3723" h="3723">
                <a:moveTo>
                  <a:pt x="0" y="0"/>
                </a:moveTo>
                <a:lnTo>
                  <a:pt x="0" y="0"/>
                </a:lnTo>
              </a:path>
            </a:pathLst>
          </a:custGeom>
          <a:noFill/>
          <a:ln w="28575" cap="flat">
            <a:solidFill>
              <a:schemeClr val="tx1"/>
            </a:solidFill>
            <a:prstDash val="solid"/>
            <a:round/>
          </a:ln>
        </p:spPr>
        <p:txBody>
          <a:bodyPr rtlCol="0" anchor="ctr"/>
          <a:lstStyle/>
          <a:p>
            <a:endParaRPr lang="ja-JP" altLang="en-US"/>
          </a:p>
        </p:txBody>
      </p:sp>
      <p:sp>
        <p:nvSpPr>
          <p:cNvPr id="145" name="フリーフォーム: 図形 144">
            <a:extLst>
              <a:ext uri="{FF2B5EF4-FFF2-40B4-BE49-F238E27FC236}">
                <a16:creationId xmlns:a16="http://schemas.microsoft.com/office/drawing/2014/main" id="{2EE67D13-F27F-6A14-48E9-0BC72E13EB1D}"/>
              </a:ext>
            </a:extLst>
          </p:cNvPr>
          <p:cNvSpPr/>
          <p:nvPr/>
        </p:nvSpPr>
        <p:spPr>
          <a:xfrm>
            <a:off x="4761769" y="4303398"/>
            <a:ext cx="83105" cy="4324"/>
          </a:xfrm>
          <a:custGeom>
            <a:avLst/>
            <a:gdLst>
              <a:gd name="connsiteX0" fmla="*/ 20143 w 71859"/>
              <a:gd name="connsiteY0" fmla="*/ 0 h 3723"/>
              <a:gd name="connsiteX1" fmla="*/ 71859 w 71859"/>
              <a:gd name="connsiteY1" fmla="*/ 0 h 3723"/>
              <a:gd name="connsiteX2" fmla="*/ 0 w 71859"/>
              <a:gd name="connsiteY2" fmla="*/ 0 h 3723"/>
            </a:gdLst>
            <a:ahLst/>
            <a:cxnLst>
              <a:cxn ang="0">
                <a:pos x="connsiteX0" y="connsiteY0"/>
              </a:cxn>
              <a:cxn ang="0">
                <a:pos x="connsiteX1" y="connsiteY1"/>
              </a:cxn>
              <a:cxn ang="0">
                <a:pos x="connsiteX2" y="connsiteY2"/>
              </a:cxn>
            </a:cxnLst>
            <a:rect l="l" t="t" r="r" b="b"/>
            <a:pathLst>
              <a:path w="71859" h="3723">
                <a:moveTo>
                  <a:pt x="20143" y="0"/>
                </a:moveTo>
                <a:lnTo>
                  <a:pt x="71859" y="0"/>
                </a:lnTo>
                <a:lnTo>
                  <a:pt x="0" y="0"/>
                </a:lnTo>
              </a:path>
            </a:pathLst>
          </a:custGeom>
          <a:noFill/>
          <a:ln w="28575" cap="flat">
            <a:solidFill>
              <a:schemeClr val="bg1">
                <a:lumMod val="90000"/>
              </a:schemeClr>
            </a:solidFill>
            <a:prstDash val="solid"/>
            <a:round/>
          </a:ln>
        </p:spPr>
        <p:txBody>
          <a:bodyPr rtlCol="0" anchor="ctr"/>
          <a:lstStyle/>
          <a:p>
            <a:endParaRPr lang="ja-JP" altLang="en-US"/>
          </a:p>
        </p:txBody>
      </p:sp>
      <p:sp>
        <p:nvSpPr>
          <p:cNvPr id="155" name="テキスト ボックス 154">
            <a:extLst>
              <a:ext uri="{FF2B5EF4-FFF2-40B4-BE49-F238E27FC236}">
                <a16:creationId xmlns:a16="http://schemas.microsoft.com/office/drawing/2014/main" id="{508F2331-A498-1F5B-93DA-D41DFC6DE3BA}"/>
              </a:ext>
            </a:extLst>
          </p:cNvPr>
          <p:cNvSpPr txBox="1"/>
          <p:nvPr/>
        </p:nvSpPr>
        <p:spPr>
          <a:xfrm>
            <a:off x="2876202" y="3500111"/>
            <a:ext cx="1219200" cy="369332"/>
          </a:xfrm>
          <a:prstGeom prst="rect">
            <a:avLst/>
          </a:prstGeom>
          <a:noFill/>
        </p:spPr>
        <p:txBody>
          <a:bodyPr wrap="square" rtlCol="0">
            <a:spAutoFit/>
          </a:bodyPr>
          <a:lstStyle/>
          <a:p>
            <a:r>
              <a:rPr lang="ja-JP" altLang="en-US">
                <a:solidFill>
                  <a:schemeClr val="accent1">
                    <a:lumMod val="20000"/>
                    <a:lumOff val="80000"/>
                  </a:schemeClr>
                </a:solidFill>
              </a:rPr>
              <a:t>💥</a:t>
            </a:r>
            <a:r>
              <a:rPr lang="en-US" altLang="ja-JP">
                <a:solidFill>
                  <a:schemeClr val="accent1">
                    <a:lumMod val="20000"/>
                    <a:lumOff val="80000"/>
                  </a:schemeClr>
                </a:solidFill>
              </a:rPr>
              <a:t>Hit</a:t>
            </a:r>
            <a:endParaRPr lang="ja-JP" altLang="en-US">
              <a:solidFill>
                <a:schemeClr val="accent1">
                  <a:lumMod val="20000"/>
                  <a:lumOff val="80000"/>
                </a:schemeClr>
              </a:solidFill>
            </a:endParaRPr>
          </a:p>
        </p:txBody>
      </p:sp>
      <p:sp>
        <p:nvSpPr>
          <p:cNvPr id="156" name="テキスト ボックス 155">
            <a:extLst>
              <a:ext uri="{FF2B5EF4-FFF2-40B4-BE49-F238E27FC236}">
                <a16:creationId xmlns:a16="http://schemas.microsoft.com/office/drawing/2014/main" id="{DB12AFAA-38D5-3E89-BEFB-134A04B35D5A}"/>
              </a:ext>
            </a:extLst>
          </p:cNvPr>
          <p:cNvSpPr txBox="1"/>
          <p:nvPr/>
        </p:nvSpPr>
        <p:spPr>
          <a:xfrm>
            <a:off x="1480115" y="2169630"/>
            <a:ext cx="1219200" cy="369332"/>
          </a:xfrm>
          <a:prstGeom prst="rect">
            <a:avLst/>
          </a:prstGeom>
          <a:noFill/>
        </p:spPr>
        <p:txBody>
          <a:bodyPr wrap="square" rtlCol="0">
            <a:spAutoFit/>
          </a:bodyPr>
          <a:lstStyle/>
          <a:p>
            <a:r>
              <a:rPr lang="en-US" altLang="ja-JP">
                <a:solidFill>
                  <a:schemeClr val="accent1">
                    <a:lumMod val="20000"/>
                    <a:lumOff val="80000"/>
                  </a:schemeClr>
                </a:solidFill>
              </a:rPr>
              <a:t>Miss</a:t>
            </a:r>
            <a:endParaRPr lang="ja-JP" altLang="en-US">
              <a:solidFill>
                <a:schemeClr val="accent1">
                  <a:lumMod val="20000"/>
                  <a:lumOff val="80000"/>
                </a:schemeClr>
              </a:solidFill>
            </a:endParaRPr>
          </a:p>
        </p:txBody>
      </p:sp>
      <p:sp>
        <p:nvSpPr>
          <p:cNvPr id="160" name="テキスト ボックス 159">
            <a:extLst>
              <a:ext uri="{FF2B5EF4-FFF2-40B4-BE49-F238E27FC236}">
                <a16:creationId xmlns:a16="http://schemas.microsoft.com/office/drawing/2014/main" id="{F3E6EE03-C4F4-AA0C-F9A8-26DB05F510A5}"/>
              </a:ext>
            </a:extLst>
          </p:cNvPr>
          <p:cNvSpPr txBox="1"/>
          <p:nvPr/>
        </p:nvSpPr>
        <p:spPr>
          <a:xfrm>
            <a:off x="1161518" y="2412574"/>
            <a:ext cx="1219200" cy="369332"/>
          </a:xfrm>
          <a:prstGeom prst="rect">
            <a:avLst/>
          </a:prstGeom>
          <a:noFill/>
        </p:spPr>
        <p:txBody>
          <a:bodyPr wrap="square" rtlCol="0">
            <a:spAutoFit/>
          </a:bodyPr>
          <a:lstStyle/>
          <a:p>
            <a:r>
              <a:rPr lang="en-US" altLang="ja-JP">
                <a:solidFill>
                  <a:schemeClr val="accent1">
                    <a:lumMod val="20000"/>
                    <a:lumOff val="80000"/>
                  </a:schemeClr>
                </a:solidFill>
              </a:rPr>
              <a:t>Miss</a:t>
            </a:r>
            <a:endParaRPr lang="ja-JP" altLang="en-US">
              <a:solidFill>
                <a:schemeClr val="accent1">
                  <a:lumMod val="20000"/>
                  <a:lumOff val="80000"/>
                </a:schemeClr>
              </a:solidFill>
            </a:endParaRPr>
          </a:p>
        </p:txBody>
      </p:sp>
      <p:sp>
        <p:nvSpPr>
          <p:cNvPr id="175" name="テキスト ボックス 174">
            <a:extLst>
              <a:ext uri="{FF2B5EF4-FFF2-40B4-BE49-F238E27FC236}">
                <a16:creationId xmlns:a16="http://schemas.microsoft.com/office/drawing/2014/main" id="{5ED37E1D-129C-BA42-05CD-30E73A9C8EAC}"/>
              </a:ext>
            </a:extLst>
          </p:cNvPr>
          <p:cNvSpPr txBox="1"/>
          <p:nvPr/>
        </p:nvSpPr>
        <p:spPr>
          <a:xfrm>
            <a:off x="2460629" y="2980569"/>
            <a:ext cx="1219200" cy="338554"/>
          </a:xfrm>
          <a:prstGeom prst="rect">
            <a:avLst/>
          </a:prstGeom>
          <a:noFill/>
        </p:spPr>
        <p:txBody>
          <a:bodyPr wrap="square" rtlCol="0">
            <a:spAutoFit/>
          </a:bodyPr>
          <a:lstStyle/>
          <a:p>
            <a:r>
              <a:rPr lang="ja-JP" altLang="en-US" sz="1600">
                <a:solidFill>
                  <a:schemeClr val="accent1">
                    <a:lumMod val="20000"/>
                    <a:lumOff val="80000"/>
                  </a:schemeClr>
                </a:solidFill>
              </a:rPr>
              <a:t>💥</a:t>
            </a:r>
            <a:r>
              <a:rPr lang="en-US" altLang="ja-JP" sz="1600">
                <a:solidFill>
                  <a:schemeClr val="accent1">
                    <a:lumMod val="20000"/>
                    <a:lumOff val="80000"/>
                  </a:schemeClr>
                </a:solidFill>
              </a:rPr>
              <a:t>Hit</a:t>
            </a:r>
            <a:endParaRPr lang="ja-JP" altLang="en-US" sz="1600">
              <a:solidFill>
                <a:schemeClr val="accent1">
                  <a:lumMod val="20000"/>
                  <a:lumOff val="80000"/>
                </a:schemeClr>
              </a:solidFill>
            </a:endParaRPr>
          </a:p>
        </p:txBody>
      </p:sp>
      <p:sp>
        <p:nvSpPr>
          <p:cNvPr id="191" name="テキスト ボックス 190">
            <a:extLst>
              <a:ext uri="{FF2B5EF4-FFF2-40B4-BE49-F238E27FC236}">
                <a16:creationId xmlns:a16="http://schemas.microsoft.com/office/drawing/2014/main" id="{8110FF4E-6985-1B60-9302-8ABBF4F90831}"/>
              </a:ext>
            </a:extLst>
          </p:cNvPr>
          <p:cNvSpPr txBox="1"/>
          <p:nvPr/>
        </p:nvSpPr>
        <p:spPr>
          <a:xfrm>
            <a:off x="2696289" y="3275534"/>
            <a:ext cx="1219200" cy="338554"/>
          </a:xfrm>
          <a:prstGeom prst="rect">
            <a:avLst/>
          </a:prstGeom>
          <a:noFill/>
        </p:spPr>
        <p:txBody>
          <a:bodyPr wrap="square" rtlCol="0">
            <a:spAutoFit/>
          </a:bodyPr>
          <a:lstStyle/>
          <a:p>
            <a:r>
              <a:rPr lang="ja-JP" altLang="en-US" sz="1600">
                <a:solidFill>
                  <a:schemeClr val="accent1">
                    <a:lumMod val="20000"/>
                    <a:lumOff val="80000"/>
                  </a:schemeClr>
                </a:solidFill>
              </a:rPr>
              <a:t>💥</a:t>
            </a:r>
            <a:r>
              <a:rPr lang="en-US" altLang="ja-JP" sz="1600">
                <a:solidFill>
                  <a:schemeClr val="accent1">
                    <a:lumMod val="20000"/>
                    <a:lumOff val="80000"/>
                  </a:schemeClr>
                </a:solidFill>
              </a:rPr>
              <a:t>Hit</a:t>
            </a:r>
            <a:endParaRPr lang="ja-JP" altLang="en-US" sz="1600">
              <a:solidFill>
                <a:schemeClr val="accent1">
                  <a:lumMod val="20000"/>
                  <a:lumOff val="80000"/>
                </a:schemeClr>
              </a:solidFill>
            </a:endParaRPr>
          </a:p>
        </p:txBody>
      </p:sp>
      <p:sp>
        <p:nvSpPr>
          <p:cNvPr id="192" name="テキスト ボックス 191">
            <a:extLst>
              <a:ext uri="{FF2B5EF4-FFF2-40B4-BE49-F238E27FC236}">
                <a16:creationId xmlns:a16="http://schemas.microsoft.com/office/drawing/2014/main" id="{4F4584C6-46F4-878C-818F-C97236722F6E}"/>
              </a:ext>
            </a:extLst>
          </p:cNvPr>
          <p:cNvSpPr txBox="1"/>
          <p:nvPr/>
        </p:nvSpPr>
        <p:spPr>
          <a:xfrm>
            <a:off x="258082" y="658679"/>
            <a:ext cx="3466013" cy="369332"/>
          </a:xfrm>
          <a:prstGeom prst="rect">
            <a:avLst/>
          </a:prstGeom>
          <a:noFill/>
        </p:spPr>
        <p:txBody>
          <a:bodyPr wrap="none" rtlCol="0">
            <a:spAutoFit/>
          </a:bodyPr>
          <a:lstStyle/>
          <a:p>
            <a:r>
              <a:rPr lang="en-US" altLang="ja-JP">
                <a:solidFill>
                  <a:schemeClr val="bg1">
                    <a:lumMod val="90000"/>
                  </a:schemeClr>
                </a:solidFill>
              </a:rPr>
              <a:t>Cosine weighted hemisphere</a:t>
            </a:r>
            <a:endParaRPr lang="ja-JP" altLang="en-US">
              <a:solidFill>
                <a:schemeClr val="bg1">
                  <a:lumMod val="90000"/>
                </a:schemeClr>
              </a:solidFill>
            </a:endParaRPr>
          </a:p>
        </p:txBody>
      </p:sp>
    </p:spTree>
    <p:extLst>
      <p:ext uri="{BB962C8B-B14F-4D97-AF65-F5344CB8AC3E}">
        <p14:creationId xmlns:p14="http://schemas.microsoft.com/office/powerpoint/2010/main" val="3543267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4B64B2-D77E-BA07-A520-647C4C59C59A}"/>
              </a:ext>
            </a:extLst>
          </p:cNvPr>
          <p:cNvSpPr>
            <a:spLocks noGrp="1"/>
          </p:cNvSpPr>
          <p:nvPr>
            <p:ph type="title"/>
          </p:nvPr>
        </p:nvSpPr>
        <p:spPr/>
        <p:txBody>
          <a:bodyPr/>
          <a:lstStyle/>
          <a:p>
            <a:r>
              <a:rPr kumimoji="1" lang="ja-JP" altLang="en-US"/>
              <a:t>レイトレーシングによる</a:t>
            </a:r>
            <a:r>
              <a:rPr kumimoji="1" lang="en-US" altLang="ja-JP"/>
              <a:t>Ambient Occlusion</a:t>
            </a:r>
            <a:endParaRPr kumimoji="1" lang="ja-JP" altLang="en-US"/>
          </a:p>
        </p:txBody>
      </p:sp>
      <p:pic>
        <p:nvPicPr>
          <p:cNvPr id="10" name="コンテンツ プレースホルダー 9">
            <a:extLst>
              <a:ext uri="{FF2B5EF4-FFF2-40B4-BE49-F238E27FC236}">
                <a16:creationId xmlns:a16="http://schemas.microsoft.com/office/drawing/2014/main" id="{C522CBDD-8630-01F0-4848-E56472B2D35C}"/>
              </a:ext>
            </a:extLst>
          </p:cNvPr>
          <p:cNvPicPr>
            <a:picLocks noGrp="1" noChangeAspect="1"/>
          </p:cNvPicPr>
          <p:nvPr>
            <p:ph idx="1"/>
          </p:nvPr>
        </p:nvPicPr>
        <p:blipFill>
          <a:blip r:embed="rId3"/>
          <a:stretch>
            <a:fillRect/>
          </a:stretch>
        </p:blipFill>
        <p:spPr>
          <a:xfrm>
            <a:off x="997656" y="785813"/>
            <a:ext cx="7148688" cy="4021137"/>
          </a:xfrm>
        </p:spPr>
      </p:pic>
      <p:sp>
        <p:nvSpPr>
          <p:cNvPr id="7" name="テキスト ボックス 6">
            <a:extLst>
              <a:ext uri="{FF2B5EF4-FFF2-40B4-BE49-F238E27FC236}">
                <a16:creationId xmlns:a16="http://schemas.microsoft.com/office/drawing/2014/main" id="{A78F4CA5-C2EB-54FD-DF41-5A03EAD91FB1}"/>
              </a:ext>
            </a:extLst>
          </p:cNvPr>
          <p:cNvSpPr txBox="1"/>
          <p:nvPr/>
        </p:nvSpPr>
        <p:spPr>
          <a:xfrm>
            <a:off x="2979256" y="942975"/>
            <a:ext cx="3185487" cy="369332"/>
          </a:xfrm>
          <a:prstGeom prst="rect">
            <a:avLst/>
          </a:prstGeom>
          <a:noFill/>
        </p:spPr>
        <p:txBody>
          <a:bodyPr wrap="none" rtlCol="0">
            <a:spAutoFit/>
          </a:bodyPr>
          <a:lstStyle/>
          <a:p>
            <a:r>
              <a:rPr kumimoji="1" lang="ja-JP" altLang="en-US"/>
              <a:t>フィルターをかける前の状態</a:t>
            </a:r>
          </a:p>
        </p:txBody>
      </p:sp>
    </p:spTree>
    <p:extLst>
      <p:ext uri="{BB962C8B-B14F-4D97-AF65-F5344CB8AC3E}">
        <p14:creationId xmlns:p14="http://schemas.microsoft.com/office/powerpoint/2010/main" val="14859597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0B801E-4599-F5CD-5B02-84E9E7D25953}"/>
              </a:ext>
            </a:extLst>
          </p:cNvPr>
          <p:cNvSpPr>
            <a:spLocks noGrp="1"/>
          </p:cNvSpPr>
          <p:nvPr>
            <p:ph type="title"/>
          </p:nvPr>
        </p:nvSpPr>
        <p:spPr/>
        <p:txBody>
          <a:bodyPr>
            <a:normAutofit/>
          </a:bodyPr>
          <a:lstStyle/>
          <a:p>
            <a:r>
              <a:rPr lang="ja-JP" altLang="en-US"/>
              <a:t>一般的な</a:t>
            </a:r>
            <a:r>
              <a:rPr lang="en-US" altLang="ja-JP"/>
              <a:t>AO</a:t>
            </a:r>
            <a:r>
              <a:rPr lang="ja-JP" altLang="en-US"/>
              <a:t>に対するデノイズ手順</a:t>
            </a:r>
            <a:endParaRPr kumimoji="1" lang="ja-JP" altLang="en-US"/>
          </a:p>
        </p:txBody>
      </p:sp>
      <p:pic>
        <p:nvPicPr>
          <p:cNvPr id="13" name="図 12" descr="カップ, 座る, テーブル, 写真 が含まれている画像&#10;&#10;AI によって生成されたコンテンツは間違っている可能性があります。">
            <a:extLst>
              <a:ext uri="{FF2B5EF4-FFF2-40B4-BE49-F238E27FC236}">
                <a16:creationId xmlns:a16="http://schemas.microsoft.com/office/drawing/2014/main" id="{4D9BFCC9-8C07-59F2-0975-95A88FBF98E6}"/>
              </a:ext>
            </a:extLst>
          </p:cNvPr>
          <p:cNvPicPr>
            <a:picLocks noChangeAspect="1"/>
          </p:cNvPicPr>
          <p:nvPr/>
        </p:nvPicPr>
        <p:blipFill>
          <a:blip r:embed="rId3"/>
          <a:stretch>
            <a:fillRect/>
          </a:stretch>
        </p:blipFill>
        <p:spPr>
          <a:xfrm>
            <a:off x="118015" y="1801200"/>
            <a:ext cx="2739733" cy="1541100"/>
          </a:xfrm>
          <a:prstGeom prst="rect">
            <a:avLst/>
          </a:prstGeom>
        </p:spPr>
      </p:pic>
      <p:sp>
        <p:nvSpPr>
          <p:cNvPr id="16" name="矢印: 右 15">
            <a:extLst>
              <a:ext uri="{FF2B5EF4-FFF2-40B4-BE49-F238E27FC236}">
                <a16:creationId xmlns:a16="http://schemas.microsoft.com/office/drawing/2014/main" id="{2F39C3A3-0FF8-37DF-DBF1-BB30B955DBFC}"/>
              </a:ext>
            </a:extLst>
          </p:cNvPr>
          <p:cNvSpPr/>
          <p:nvPr/>
        </p:nvSpPr>
        <p:spPr>
          <a:xfrm>
            <a:off x="2795256" y="2395045"/>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6058DDD3-0249-6340-1E90-EB1B032DA4FD}"/>
              </a:ext>
            </a:extLst>
          </p:cNvPr>
          <p:cNvSpPr txBox="1"/>
          <p:nvPr/>
        </p:nvSpPr>
        <p:spPr>
          <a:xfrm>
            <a:off x="3904188" y="3414141"/>
            <a:ext cx="1388522" cy="307777"/>
          </a:xfrm>
          <a:prstGeom prst="rect">
            <a:avLst/>
          </a:prstGeom>
          <a:noFill/>
        </p:spPr>
        <p:txBody>
          <a:bodyPr wrap="none" rtlCol="0">
            <a:spAutoFit/>
          </a:bodyPr>
          <a:lstStyle/>
          <a:p>
            <a:r>
              <a:rPr kumimoji="1" lang="en-US" altLang="ja-JP" sz="1400">
                <a:solidFill>
                  <a:schemeClr val="bg1"/>
                </a:solidFill>
              </a:rPr>
              <a:t>Horizontal Blur</a:t>
            </a:r>
            <a:endParaRPr kumimoji="1" lang="ja-JP" altLang="en-US" sz="1400">
              <a:solidFill>
                <a:schemeClr val="bg1"/>
              </a:solidFill>
            </a:endParaRPr>
          </a:p>
        </p:txBody>
      </p:sp>
      <p:sp>
        <p:nvSpPr>
          <p:cNvPr id="20" name="テキスト ボックス 19">
            <a:extLst>
              <a:ext uri="{FF2B5EF4-FFF2-40B4-BE49-F238E27FC236}">
                <a16:creationId xmlns:a16="http://schemas.microsoft.com/office/drawing/2014/main" id="{A07586DC-6A0A-FAE5-9EFD-1B9703B923E5}"/>
              </a:ext>
            </a:extLst>
          </p:cNvPr>
          <p:cNvSpPr txBox="1"/>
          <p:nvPr/>
        </p:nvSpPr>
        <p:spPr>
          <a:xfrm>
            <a:off x="7112785" y="3324495"/>
            <a:ext cx="1204176" cy="307777"/>
          </a:xfrm>
          <a:prstGeom prst="rect">
            <a:avLst/>
          </a:prstGeom>
          <a:noFill/>
        </p:spPr>
        <p:txBody>
          <a:bodyPr wrap="none" rtlCol="0">
            <a:spAutoFit/>
          </a:bodyPr>
          <a:lstStyle/>
          <a:p>
            <a:r>
              <a:rPr kumimoji="1" lang="en-US" altLang="ja-JP" sz="1400">
                <a:solidFill>
                  <a:schemeClr val="bg1"/>
                </a:solidFill>
              </a:rPr>
              <a:t>Vertical Blur</a:t>
            </a:r>
            <a:endParaRPr kumimoji="1" lang="ja-JP" altLang="en-US" sz="1400">
              <a:solidFill>
                <a:schemeClr val="bg1"/>
              </a:solidFill>
            </a:endParaRPr>
          </a:p>
        </p:txBody>
      </p:sp>
      <p:sp>
        <p:nvSpPr>
          <p:cNvPr id="21" name="テキスト ボックス 20">
            <a:extLst>
              <a:ext uri="{FF2B5EF4-FFF2-40B4-BE49-F238E27FC236}">
                <a16:creationId xmlns:a16="http://schemas.microsoft.com/office/drawing/2014/main" id="{A12718C8-F4BB-3449-D097-357EA29AB389}"/>
              </a:ext>
            </a:extLst>
          </p:cNvPr>
          <p:cNvSpPr txBox="1"/>
          <p:nvPr/>
        </p:nvSpPr>
        <p:spPr>
          <a:xfrm>
            <a:off x="3851290" y="1550309"/>
            <a:ext cx="1441420" cy="307777"/>
          </a:xfrm>
          <a:prstGeom prst="rect">
            <a:avLst/>
          </a:prstGeom>
          <a:noFill/>
        </p:spPr>
        <p:txBody>
          <a:bodyPr wrap="none" rtlCol="0">
            <a:spAutoFit/>
          </a:bodyPr>
          <a:lstStyle/>
          <a:p>
            <a:r>
              <a:rPr kumimoji="1" lang="ja-JP" altLang="en-US" sz="1400">
                <a:solidFill>
                  <a:schemeClr val="bg1"/>
                </a:solidFill>
              </a:rPr>
              <a:t>横方向にブラー</a:t>
            </a:r>
          </a:p>
        </p:txBody>
      </p:sp>
      <p:sp>
        <p:nvSpPr>
          <p:cNvPr id="22" name="テキスト ボックス 21">
            <a:extLst>
              <a:ext uri="{FF2B5EF4-FFF2-40B4-BE49-F238E27FC236}">
                <a16:creationId xmlns:a16="http://schemas.microsoft.com/office/drawing/2014/main" id="{F09E78D5-19E2-8641-C54F-ECDDE2B3EACE}"/>
              </a:ext>
            </a:extLst>
          </p:cNvPr>
          <p:cNvSpPr txBox="1"/>
          <p:nvPr/>
        </p:nvSpPr>
        <p:spPr>
          <a:xfrm>
            <a:off x="7011846" y="1501592"/>
            <a:ext cx="1441420" cy="307777"/>
          </a:xfrm>
          <a:prstGeom prst="rect">
            <a:avLst/>
          </a:prstGeom>
          <a:noFill/>
        </p:spPr>
        <p:txBody>
          <a:bodyPr wrap="none" rtlCol="0">
            <a:spAutoFit/>
          </a:bodyPr>
          <a:lstStyle/>
          <a:p>
            <a:r>
              <a:rPr kumimoji="1" lang="ja-JP" altLang="en-US" sz="1400">
                <a:solidFill>
                  <a:schemeClr val="bg1"/>
                </a:solidFill>
              </a:rPr>
              <a:t>縦方向にブラー</a:t>
            </a:r>
          </a:p>
        </p:txBody>
      </p:sp>
      <p:sp>
        <p:nvSpPr>
          <p:cNvPr id="30" name="テキスト ボックス 29">
            <a:extLst>
              <a:ext uri="{FF2B5EF4-FFF2-40B4-BE49-F238E27FC236}">
                <a16:creationId xmlns:a16="http://schemas.microsoft.com/office/drawing/2014/main" id="{77FB313B-4E04-84C0-5346-B0C7DAEFF644}"/>
              </a:ext>
            </a:extLst>
          </p:cNvPr>
          <p:cNvSpPr txBox="1"/>
          <p:nvPr/>
        </p:nvSpPr>
        <p:spPr>
          <a:xfrm>
            <a:off x="228562" y="3414141"/>
            <a:ext cx="2518638" cy="523220"/>
          </a:xfrm>
          <a:prstGeom prst="rect">
            <a:avLst/>
          </a:prstGeom>
          <a:noFill/>
        </p:spPr>
        <p:txBody>
          <a:bodyPr wrap="none" rtlCol="0">
            <a:spAutoFit/>
          </a:bodyPr>
          <a:lstStyle/>
          <a:p>
            <a:pPr algn="ctr"/>
            <a:r>
              <a:rPr kumimoji="1" lang="ja-JP" altLang="en-US" sz="1400">
                <a:solidFill>
                  <a:schemeClr val="bg1"/>
                </a:solidFill>
              </a:rPr>
              <a:t>レイトレーシングで得られた</a:t>
            </a:r>
            <a:endParaRPr kumimoji="1" lang="en-US" altLang="ja-JP" sz="1400">
              <a:solidFill>
                <a:schemeClr val="bg1"/>
              </a:solidFill>
            </a:endParaRPr>
          </a:p>
          <a:p>
            <a:pPr algn="ctr"/>
            <a:r>
              <a:rPr kumimoji="1" lang="en-US" altLang="ja-JP" sz="1400">
                <a:solidFill>
                  <a:schemeClr val="bg1"/>
                </a:solidFill>
              </a:rPr>
              <a:t>Ambient Occlusion</a:t>
            </a:r>
            <a:endParaRPr kumimoji="1" lang="ja-JP" altLang="en-US" sz="1400">
              <a:solidFill>
                <a:schemeClr val="bg1"/>
              </a:solidFill>
            </a:endParaRPr>
          </a:p>
        </p:txBody>
      </p:sp>
      <p:pic>
        <p:nvPicPr>
          <p:cNvPr id="4" name="図 3" descr="カップ, コーヒー, 座る, テーブル が含まれている画像&#10;&#10;AI によって生成されたコンテンツは間違っている可能性があります。">
            <a:extLst>
              <a:ext uri="{FF2B5EF4-FFF2-40B4-BE49-F238E27FC236}">
                <a16:creationId xmlns:a16="http://schemas.microsoft.com/office/drawing/2014/main" id="{D857A514-3E0F-5404-CEFD-4A83CEE7646D}"/>
              </a:ext>
            </a:extLst>
          </p:cNvPr>
          <p:cNvPicPr>
            <a:picLocks noChangeAspect="1"/>
          </p:cNvPicPr>
          <p:nvPr/>
        </p:nvPicPr>
        <p:blipFill>
          <a:blip r:embed="rId4"/>
          <a:stretch>
            <a:fillRect/>
          </a:stretch>
        </p:blipFill>
        <p:spPr>
          <a:xfrm>
            <a:off x="6350016" y="1819005"/>
            <a:ext cx="2705150" cy="1521647"/>
          </a:xfrm>
          <a:prstGeom prst="rect">
            <a:avLst/>
          </a:prstGeom>
        </p:spPr>
      </p:pic>
      <p:sp>
        <p:nvSpPr>
          <p:cNvPr id="24" name="矢印: 右 23">
            <a:extLst>
              <a:ext uri="{FF2B5EF4-FFF2-40B4-BE49-F238E27FC236}">
                <a16:creationId xmlns:a16="http://schemas.microsoft.com/office/drawing/2014/main" id="{CEAF14CC-F4B1-62D3-AE9D-0408E4733A47}"/>
              </a:ext>
            </a:extLst>
          </p:cNvPr>
          <p:cNvSpPr/>
          <p:nvPr/>
        </p:nvSpPr>
        <p:spPr>
          <a:xfrm>
            <a:off x="6002102" y="2395045"/>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FC42769E-302F-ECC9-5E4B-79C6854DE38B}"/>
              </a:ext>
            </a:extLst>
          </p:cNvPr>
          <p:cNvPicPr>
            <a:picLocks noChangeAspect="1"/>
          </p:cNvPicPr>
          <p:nvPr/>
        </p:nvPicPr>
        <p:blipFill>
          <a:blip r:embed="rId5"/>
          <a:stretch>
            <a:fillRect/>
          </a:stretch>
        </p:blipFill>
        <p:spPr>
          <a:xfrm>
            <a:off x="3283974" y="1809369"/>
            <a:ext cx="2734330" cy="1535662"/>
          </a:xfrm>
          <a:prstGeom prst="rect">
            <a:avLst/>
          </a:prstGeom>
        </p:spPr>
      </p:pic>
    </p:spTree>
    <p:extLst>
      <p:ext uri="{BB962C8B-B14F-4D97-AF65-F5344CB8AC3E}">
        <p14:creationId xmlns:p14="http://schemas.microsoft.com/office/powerpoint/2010/main" val="35585818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007FBE-1383-AF63-0D00-075AA19E58A4}"/>
              </a:ext>
            </a:extLst>
          </p:cNvPr>
          <p:cNvSpPr>
            <a:spLocks noGrp="1"/>
          </p:cNvSpPr>
          <p:nvPr>
            <p:ph type="title"/>
          </p:nvPr>
        </p:nvSpPr>
        <p:spPr/>
        <p:txBody>
          <a:bodyPr>
            <a:normAutofit fontScale="90000"/>
          </a:bodyPr>
          <a:lstStyle/>
          <a:p>
            <a:r>
              <a:rPr lang="en-US" altLang="ja-JP"/>
              <a:t>PhotoRealRendering</a:t>
            </a:r>
            <a:r>
              <a:rPr lang="ja-JP" altLang="en-US"/>
              <a:t>で使用される</a:t>
            </a:r>
            <a:br>
              <a:rPr lang="en-US" altLang="ja-JP"/>
            </a:br>
            <a:r>
              <a:rPr kumimoji="1" lang="en-US" altLang="ja-JP"/>
              <a:t>Cross bilateral filter</a:t>
            </a:r>
            <a:r>
              <a:rPr lang="ja-JP" altLang="en-US"/>
              <a:t>の</a:t>
            </a:r>
            <a:r>
              <a:rPr kumimoji="1" lang="ja-JP" altLang="en-US"/>
              <a:t>デノイズ手順</a:t>
            </a:r>
          </a:p>
        </p:txBody>
      </p:sp>
      <p:pic>
        <p:nvPicPr>
          <p:cNvPr id="18" name="コンテンツ プレースホルダー 17">
            <a:extLst>
              <a:ext uri="{FF2B5EF4-FFF2-40B4-BE49-F238E27FC236}">
                <a16:creationId xmlns:a16="http://schemas.microsoft.com/office/drawing/2014/main" id="{DAD78C7C-561E-D343-37E8-34A00A11F9CA}"/>
              </a:ext>
            </a:extLst>
          </p:cNvPr>
          <p:cNvPicPr>
            <a:picLocks noGrp="1" noChangeAspect="1"/>
          </p:cNvPicPr>
          <p:nvPr>
            <p:ph idx="1"/>
          </p:nvPr>
        </p:nvPicPr>
        <p:blipFill>
          <a:blip r:embed="rId3"/>
          <a:stretch>
            <a:fillRect/>
          </a:stretch>
        </p:blipFill>
        <p:spPr>
          <a:xfrm>
            <a:off x="997656" y="785813"/>
            <a:ext cx="7148688" cy="4021137"/>
          </a:xfrm>
        </p:spPr>
      </p:pic>
      <p:cxnSp>
        <p:nvCxnSpPr>
          <p:cNvPr id="6" name="直線矢印コネクタ 5">
            <a:extLst>
              <a:ext uri="{FF2B5EF4-FFF2-40B4-BE49-F238E27FC236}">
                <a16:creationId xmlns:a16="http://schemas.microsoft.com/office/drawing/2014/main" id="{CDC93B2C-954D-DC09-E8D8-E77A67E2602B}"/>
              </a:ext>
            </a:extLst>
          </p:cNvPr>
          <p:cNvCxnSpPr>
            <a:cxnSpLocks/>
          </p:cNvCxnSpPr>
          <p:nvPr/>
        </p:nvCxnSpPr>
        <p:spPr>
          <a:xfrm>
            <a:off x="3524716" y="1485900"/>
            <a:ext cx="1619250" cy="0"/>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7" name="テキスト ボックス 6">
            <a:extLst>
              <a:ext uri="{FF2B5EF4-FFF2-40B4-BE49-F238E27FC236}">
                <a16:creationId xmlns:a16="http://schemas.microsoft.com/office/drawing/2014/main" id="{A0A2C391-F11D-DD0F-C369-530127EF55E3}"/>
              </a:ext>
            </a:extLst>
          </p:cNvPr>
          <p:cNvSpPr txBox="1"/>
          <p:nvPr/>
        </p:nvSpPr>
        <p:spPr>
          <a:xfrm>
            <a:off x="1162050" y="951191"/>
            <a:ext cx="3482043" cy="369332"/>
          </a:xfrm>
          <a:prstGeom prst="rect">
            <a:avLst/>
          </a:prstGeom>
          <a:noFill/>
        </p:spPr>
        <p:txBody>
          <a:bodyPr wrap="none" rtlCol="0">
            <a:spAutoFit/>
          </a:bodyPr>
          <a:lstStyle/>
          <a:p>
            <a:r>
              <a:rPr kumimoji="1" lang="en-US" altLang="ja-JP"/>
              <a:t>Step1. </a:t>
            </a:r>
            <a:r>
              <a:rPr kumimoji="1" lang="ja-JP" altLang="en-US"/>
              <a:t>横方向にブラーをかける</a:t>
            </a:r>
          </a:p>
        </p:txBody>
      </p:sp>
      <p:cxnSp>
        <p:nvCxnSpPr>
          <p:cNvPr id="8" name="直線矢印コネクタ 7">
            <a:extLst>
              <a:ext uri="{FF2B5EF4-FFF2-40B4-BE49-F238E27FC236}">
                <a16:creationId xmlns:a16="http://schemas.microsoft.com/office/drawing/2014/main" id="{3FD559D2-D2CB-54C8-41D5-65148E4B2528}"/>
              </a:ext>
            </a:extLst>
          </p:cNvPr>
          <p:cNvCxnSpPr>
            <a:cxnSpLocks/>
          </p:cNvCxnSpPr>
          <p:nvPr/>
        </p:nvCxnSpPr>
        <p:spPr>
          <a:xfrm>
            <a:off x="3524716" y="1685925"/>
            <a:ext cx="1619250" cy="0"/>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 name="直線矢印コネクタ 8">
            <a:extLst>
              <a:ext uri="{FF2B5EF4-FFF2-40B4-BE49-F238E27FC236}">
                <a16:creationId xmlns:a16="http://schemas.microsoft.com/office/drawing/2014/main" id="{D32056A6-A761-66EB-609C-E7086C8FE0CD}"/>
              </a:ext>
            </a:extLst>
          </p:cNvPr>
          <p:cNvCxnSpPr>
            <a:cxnSpLocks/>
          </p:cNvCxnSpPr>
          <p:nvPr/>
        </p:nvCxnSpPr>
        <p:spPr>
          <a:xfrm>
            <a:off x="3524716" y="1885950"/>
            <a:ext cx="1619250" cy="0"/>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88072E1B-E9F0-E7DA-D796-4C2A158359CA}"/>
              </a:ext>
            </a:extLst>
          </p:cNvPr>
          <p:cNvSpPr txBox="1"/>
          <p:nvPr/>
        </p:nvSpPr>
        <p:spPr>
          <a:xfrm>
            <a:off x="3343786" y="1885950"/>
            <a:ext cx="619080" cy="584775"/>
          </a:xfrm>
          <a:prstGeom prst="rect">
            <a:avLst/>
          </a:prstGeom>
          <a:noFill/>
        </p:spPr>
        <p:txBody>
          <a:bodyPr wrap="none" rtlCol="0">
            <a:spAutoFit/>
          </a:bodyPr>
          <a:lstStyle/>
          <a:p>
            <a:r>
              <a:rPr kumimoji="1" lang="ja-JP" altLang="en-US" sz="3200"/>
              <a:t>👆🏻</a:t>
            </a:r>
          </a:p>
        </p:txBody>
      </p:sp>
    </p:spTree>
    <p:extLst>
      <p:ext uri="{BB962C8B-B14F-4D97-AF65-F5344CB8AC3E}">
        <p14:creationId xmlns:p14="http://schemas.microsoft.com/office/powerpoint/2010/main" val="415363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8.33333E-7 3.20988E-6 L 0.14167 3.20988E-6 " pathEditMode="relative" rAng="0" ptsTypes="AA">
                                      <p:cBhvr>
                                        <p:cTn id="6" dur="2000" fill="hold"/>
                                        <p:tgtEl>
                                          <p:spTgt spid="13"/>
                                        </p:tgtEl>
                                        <p:attrNameLst>
                                          <p:attrName>ppt_x</p:attrName>
                                          <p:attrName>ppt_y</p:attrName>
                                        </p:attrNameLst>
                                      </p:cBhvr>
                                      <p:rCtr x="708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B2B8DF-97E5-F99F-1EE3-E541084860DE}"/>
              </a:ext>
            </a:extLst>
          </p:cNvPr>
          <p:cNvSpPr>
            <a:spLocks noGrp="1"/>
          </p:cNvSpPr>
          <p:nvPr>
            <p:ph type="title"/>
          </p:nvPr>
        </p:nvSpPr>
        <p:spPr/>
        <p:txBody>
          <a:bodyPr>
            <a:normAutofit fontScale="90000"/>
          </a:bodyPr>
          <a:lstStyle/>
          <a:p>
            <a:r>
              <a:rPr kumimoji="1" lang="en-US" altLang="ja-JP"/>
              <a:t>Step2 </a:t>
            </a:r>
            <a:r>
              <a:rPr kumimoji="1" lang="ja-JP" altLang="en-US"/>
              <a:t>横方向ブラーがかかったバッファに対して縦方向にブラーをかける</a:t>
            </a:r>
          </a:p>
        </p:txBody>
      </p:sp>
      <p:pic>
        <p:nvPicPr>
          <p:cNvPr id="5" name="コンテンツ プレースホルダー 4">
            <a:extLst>
              <a:ext uri="{FF2B5EF4-FFF2-40B4-BE49-F238E27FC236}">
                <a16:creationId xmlns:a16="http://schemas.microsoft.com/office/drawing/2014/main" id="{A50EA519-1785-D71A-2AED-0A65C6EC16BA}"/>
              </a:ext>
            </a:extLst>
          </p:cNvPr>
          <p:cNvPicPr>
            <a:picLocks noGrp="1" noChangeAspect="1"/>
          </p:cNvPicPr>
          <p:nvPr>
            <p:ph idx="1"/>
          </p:nvPr>
        </p:nvPicPr>
        <p:blipFill>
          <a:blip r:embed="rId3"/>
          <a:stretch/>
        </p:blipFill>
        <p:spPr>
          <a:xfrm>
            <a:off x="997656" y="785813"/>
            <a:ext cx="7148688" cy="4021137"/>
          </a:xfrm>
        </p:spPr>
      </p:pic>
      <p:cxnSp>
        <p:nvCxnSpPr>
          <p:cNvPr id="8" name="直線矢印コネクタ 7">
            <a:extLst>
              <a:ext uri="{FF2B5EF4-FFF2-40B4-BE49-F238E27FC236}">
                <a16:creationId xmlns:a16="http://schemas.microsoft.com/office/drawing/2014/main" id="{D9096EA2-053A-3C90-B848-3901F4D455D2}"/>
              </a:ext>
            </a:extLst>
          </p:cNvPr>
          <p:cNvCxnSpPr>
            <a:cxnSpLocks/>
          </p:cNvCxnSpPr>
          <p:nvPr/>
        </p:nvCxnSpPr>
        <p:spPr>
          <a:xfrm>
            <a:off x="4305300" y="933595"/>
            <a:ext cx="0" cy="1381125"/>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0FDC8575-37FB-CCE6-DD74-906317938CCC}"/>
              </a:ext>
            </a:extLst>
          </p:cNvPr>
          <p:cNvCxnSpPr>
            <a:cxnSpLocks/>
          </p:cNvCxnSpPr>
          <p:nvPr/>
        </p:nvCxnSpPr>
        <p:spPr>
          <a:xfrm>
            <a:off x="4557713" y="933595"/>
            <a:ext cx="0" cy="1381125"/>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6" name="直線矢印コネクタ 15">
            <a:extLst>
              <a:ext uri="{FF2B5EF4-FFF2-40B4-BE49-F238E27FC236}">
                <a16:creationId xmlns:a16="http://schemas.microsoft.com/office/drawing/2014/main" id="{F4AAF530-0CBD-7384-90BE-4E901C2487DA}"/>
              </a:ext>
            </a:extLst>
          </p:cNvPr>
          <p:cNvCxnSpPr>
            <a:cxnSpLocks/>
          </p:cNvCxnSpPr>
          <p:nvPr/>
        </p:nvCxnSpPr>
        <p:spPr>
          <a:xfrm>
            <a:off x="4810125" y="933595"/>
            <a:ext cx="0" cy="1381125"/>
          </a:xfrm>
          <a:prstGeom prst="straightConnector1">
            <a:avLst/>
          </a:prstGeom>
          <a:ln>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3C737763-F2FE-899E-2FF8-2A9662498A57}"/>
              </a:ext>
            </a:extLst>
          </p:cNvPr>
          <p:cNvSpPr txBox="1"/>
          <p:nvPr/>
        </p:nvSpPr>
        <p:spPr>
          <a:xfrm>
            <a:off x="1733550" y="4305299"/>
            <a:ext cx="5493812" cy="369332"/>
          </a:xfrm>
          <a:prstGeom prst="rect">
            <a:avLst/>
          </a:prstGeom>
          <a:solidFill>
            <a:srgbClr val="FFFFFF"/>
          </a:solidFill>
        </p:spPr>
        <p:txBody>
          <a:bodyPr wrap="none" rtlCol="0">
            <a:spAutoFit/>
          </a:bodyPr>
          <a:lstStyle/>
          <a:p>
            <a:r>
              <a:rPr kumimoji="1" lang="ja-JP" altLang="en-US"/>
              <a:t>次に、手順を少し変えてハッチング風にしてみます</a:t>
            </a:r>
          </a:p>
        </p:txBody>
      </p:sp>
      <p:sp>
        <p:nvSpPr>
          <p:cNvPr id="18" name="テキスト ボックス 17">
            <a:extLst>
              <a:ext uri="{FF2B5EF4-FFF2-40B4-BE49-F238E27FC236}">
                <a16:creationId xmlns:a16="http://schemas.microsoft.com/office/drawing/2014/main" id="{CBA405E3-B382-5C98-3B3E-F9EB14054989}"/>
              </a:ext>
            </a:extLst>
          </p:cNvPr>
          <p:cNvSpPr txBox="1"/>
          <p:nvPr/>
        </p:nvSpPr>
        <p:spPr>
          <a:xfrm rot="16200000">
            <a:off x="4738664" y="802966"/>
            <a:ext cx="619080" cy="584775"/>
          </a:xfrm>
          <a:prstGeom prst="rect">
            <a:avLst/>
          </a:prstGeom>
          <a:noFill/>
        </p:spPr>
        <p:txBody>
          <a:bodyPr wrap="none" rtlCol="0">
            <a:spAutoFit/>
          </a:bodyPr>
          <a:lstStyle/>
          <a:p>
            <a:r>
              <a:rPr kumimoji="1" lang="ja-JP" altLang="en-US" sz="3200"/>
              <a:t>👆🏻</a:t>
            </a:r>
          </a:p>
        </p:txBody>
      </p:sp>
    </p:spTree>
    <p:extLst>
      <p:ext uri="{BB962C8B-B14F-4D97-AF65-F5344CB8AC3E}">
        <p14:creationId xmlns:p14="http://schemas.microsoft.com/office/powerpoint/2010/main" val="193406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2.96296E-6 L -3.33333E-6 0.25 " pathEditMode="relative" rAng="0" ptsTypes="AA">
                                      <p:cBhvr>
                                        <p:cTn id="6" dur="2000" fill="hold"/>
                                        <p:tgtEl>
                                          <p:spTgt spid="18"/>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descr="猫, フロント, 探す, 座る が含まれている画像&#10;&#10;AI によって生成されたコンテンツは間違っている可能性があります。">
            <a:extLst>
              <a:ext uri="{FF2B5EF4-FFF2-40B4-BE49-F238E27FC236}">
                <a16:creationId xmlns:a16="http://schemas.microsoft.com/office/drawing/2014/main" id="{81442491-2C25-B27E-E51C-4C4AFB43D5EB}"/>
              </a:ext>
            </a:extLst>
          </p:cNvPr>
          <p:cNvPicPr>
            <a:picLocks noChangeAspect="1"/>
          </p:cNvPicPr>
          <p:nvPr/>
        </p:nvPicPr>
        <p:blipFill>
          <a:blip r:embed="rId3"/>
          <a:stretch>
            <a:fillRect/>
          </a:stretch>
        </p:blipFill>
        <p:spPr>
          <a:xfrm>
            <a:off x="6557380" y="1911574"/>
            <a:ext cx="2586857" cy="1455107"/>
          </a:xfrm>
          <a:prstGeom prst="rect">
            <a:avLst/>
          </a:prstGeom>
        </p:spPr>
      </p:pic>
      <p:sp>
        <p:nvSpPr>
          <p:cNvPr id="2" name="タイトル 1">
            <a:extLst>
              <a:ext uri="{FF2B5EF4-FFF2-40B4-BE49-F238E27FC236}">
                <a16:creationId xmlns:a16="http://schemas.microsoft.com/office/drawing/2014/main" id="{200B801E-4599-F5CD-5B02-84E9E7D25953}"/>
              </a:ext>
            </a:extLst>
          </p:cNvPr>
          <p:cNvSpPr>
            <a:spLocks noGrp="1"/>
          </p:cNvSpPr>
          <p:nvPr>
            <p:ph type="title"/>
          </p:nvPr>
        </p:nvSpPr>
        <p:spPr/>
        <p:txBody>
          <a:bodyPr>
            <a:normAutofit fontScale="90000"/>
          </a:bodyPr>
          <a:lstStyle/>
          <a:p>
            <a:r>
              <a:rPr lang="ja-JP" altLang="en-US"/>
              <a:t>提案手法：ノイジー画像に対して</a:t>
            </a:r>
            <a:br>
              <a:rPr lang="en-US" altLang="ja-JP"/>
            </a:br>
            <a:r>
              <a:rPr lang="ja-JP" altLang="en-US"/>
              <a:t>別々にブラーをかけてハッチング風にする</a:t>
            </a:r>
            <a:endParaRPr kumimoji="1" lang="ja-JP" altLang="en-US"/>
          </a:p>
        </p:txBody>
      </p:sp>
      <p:pic>
        <p:nvPicPr>
          <p:cNvPr id="11" name="図 10" descr="ガラス, ブラシ が含まれている画像&#10;&#10;AI によって生成されたコンテンツは間違っている可能性があります。">
            <a:extLst>
              <a:ext uri="{FF2B5EF4-FFF2-40B4-BE49-F238E27FC236}">
                <a16:creationId xmlns:a16="http://schemas.microsoft.com/office/drawing/2014/main" id="{27E342ED-D9BF-40C4-20BB-F76175BC12B4}"/>
              </a:ext>
            </a:extLst>
          </p:cNvPr>
          <p:cNvPicPr>
            <a:picLocks noChangeAspect="1"/>
          </p:cNvPicPr>
          <p:nvPr/>
        </p:nvPicPr>
        <p:blipFill>
          <a:blip r:embed="rId4"/>
          <a:stretch>
            <a:fillRect/>
          </a:stretch>
        </p:blipFill>
        <p:spPr>
          <a:xfrm>
            <a:off x="3368497" y="3142803"/>
            <a:ext cx="2586857" cy="1455107"/>
          </a:xfrm>
          <a:prstGeom prst="rect">
            <a:avLst/>
          </a:prstGeom>
        </p:spPr>
      </p:pic>
      <p:pic>
        <p:nvPicPr>
          <p:cNvPr id="13" name="図 12" descr="カップ, 座る, テーブル, 写真 が含まれている画像&#10;&#10;AI によって生成されたコンテンツは間違っている可能性があります。">
            <a:extLst>
              <a:ext uri="{FF2B5EF4-FFF2-40B4-BE49-F238E27FC236}">
                <a16:creationId xmlns:a16="http://schemas.microsoft.com/office/drawing/2014/main" id="{4D9BFCC9-8C07-59F2-0975-95A88FBF98E6}"/>
              </a:ext>
            </a:extLst>
          </p:cNvPr>
          <p:cNvPicPr>
            <a:picLocks noChangeAspect="1"/>
          </p:cNvPicPr>
          <p:nvPr/>
        </p:nvPicPr>
        <p:blipFill>
          <a:blip r:embed="rId5"/>
          <a:stretch>
            <a:fillRect/>
          </a:stretch>
        </p:blipFill>
        <p:spPr>
          <a:xfrm>
            <a:off x="105583" y="1883437"/>
            <a:ext cx="2739733" cy="1541100"/>
          </a:xfrm>
          <a:prstGeom prst="rect">
            <a:avLst/>
          </a:prstGeom>
        </p:spPr>
      </p:pic>
      <p:pic>
        <p:nvPicPr>
          <p:cNvPr id="15" name="図 14" descr="水, ボート, 屋外, 体 が含まれている画像&#10;&#10;AI によって生成されたコンテンツは間違っている可能性があります。">
            <a:extLst>
              <a:ext uri="{FF2B5EF4-FFF2-40B4-BE49-F238E27FC236}">
                <a16:creationId xmlns:a16="http://schemas.microsoft.com/office/drawing/2014/main" id="{3C7D5525-AE9A-7600-87DE-225AFCEDF740}"/>
              </a:ext>
            </a:extLst>
          </p:cNvPr>
          <p:cNvPicPr>
            <a:picLocks noChangeAspect="1"/>
          </p:cNvPicPr>
          <p:nvPr/>
        </p:nvPicPr>
        <p:blipFill>
          <a:blip r:embed="rId6"/>
          <a:stretch>
            <a:fillRect/>
          </a:stretch>
        </p:blipFill>
        <p:spPr>
          <a:xfrm>
            <a:off x="3329688" y="907431"/>
            <a:ext cx="2586857" cy="1455107"/>
          </a:xfrm>
          <a:prstGeom prst="rect">
            <a:avLst/>
          </a:prstGeom>
        </p:spPr>
      </p:pic>
      <p:sp>
        <p:nvSpPr>
          <p:cNvPr id="16" name="矢印: 右 15">
            <a:extLst>
              <a:ext uri="{FF2B5EF4-FFF2-40B4-BE49-F238E27FC236}">
                <a16:creationId xmlns:a16="http://schemas.microsoft.com/office/drawing/2014/main" id="{2F39C3A3-0FF8-37DF-DBF1-BB30B955DBFC}"/>
              </a:ext>
            </a:extLst>
          </p:cNvPr>
          <p:cNvSpPr/>
          <p:nvPr/>
        </p:nvSpPr>
        <p:spPr>
          <a:xfrm rot="20251735">
            <a:off x="2717920" y="1847644"/>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198098A1-80DC-00DE-5E1D-3E0ED2D1931E}"/>
              </a:ext>
            </a:extLst>
          </p:cNvPr>
          <p:cNvSpPr/>
          <p:nvPr/>
        </p:nvSpPr>
        <p:spPr>
          <a:xfrm rot="1313473">
            <a:off x="2870321" y="3190668"/>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6058DDD3-0249-6340-1E90-EB1B032DA4FD}"/>
              </a:ext>
            </a:extLst>
          </p:cNvPr>
          <p:cNvSpPr txBox="1"/>
          <p:nvPr/>
        </p:nvSpPr>
        <p:spPr>
          <a:xfrm>
            <a:off x="3877739" y="2304147"/>
            <a:ext cx="1388522" cy="307777"/>
          </a:xfrm>
          <a:prstGeom prst="rect">
            <a:avLst/>
          </a:prstGeom>
          <a:noFill/>
        </p:spPr>
        <p:txBody>
          <a:bodyPr wrap="none" rtlCol="0">
            <a:spAutoFit/>
          </a:bodyPr>
          <a:lstStyle/>
          <a:p>
            <a:r>
              <a:rPr kumimoji="1" lang="en-US" altLang="ja-JP" sz="1400">
                <a:solidFill>
                  <a:schemeClr val="bg1"/>
                </a:solidFill>
              </a:rPr>
              <a:t>Horizontal Blur</a:t>
            </a:r>
            <a:endParaRPr kumimoji="1" lang="ja-JP" altLang="en-US" sz="1400">
              <a:solidFill>
                <a:schemeClr val="bg1"/>
              </a:solidFill>
            </a:endParaRPr>
          </a:p>
        </p:txBody>
      </p:sp>
      <p:sp>
        <p:nvSpPr>
          <p:cNvPr id="20" name="テキスト ボックス 19">
            <a:extLst>
              <a:ext uri="{FF2B5EF4-FFF2-40B4-BE49-F238E27FC236}">
                <a16:creationId xmlns:a16="http://schemas.microsoft.com/office/drawing/2014/main" id="{A07586DC-6A0A-FAE5-9EFD-1B9703B923E5}"/>
              </a:ext>
            </a:extLst>
          </p:cNvPr>
          <p:cNvSpPr txBox="1"/>
          <p:nvPr/>
        </p:nvSpPr>
        <p:spPr>
          <a:xfrm>
            <a:off x="3962866" y="4550419"/>
            <a:ext cx="1204176" cy="307777"/>
          </a:xfrm>
          <a:prstGeom prst="rect">
            <a:avLst/>
          </a:prstGeom>
          <a:noFill/>
        </p:spPr>
        <p:txBody>
          <a:bodyPr wrap="none" rtlCol="0">
            <a:spAutoFit/>
          </a:bodyPr>
          <a:lstStyle/>
          <a:p>
            <a:r>
              <a:rPr kumimoji="1" lang="en-US" altLang="ja-JP" sz="1400">
                <a:solidFill>
                  <a:schemeClr val="bg1"/>
                </a:solidFill>
              </a:rPr>
              <a:t>Vertical Blur</a:t>
            </a:r>
            <a:endParaRPr kumimoji="1" lang="ja-JP" altLang="en-US" sz="1400">
              <a:solidFill>
                <a:schemeClr val="bg1"/>
              </a:solidFill>
            </a:endParaRPr>
          </a:p>
        </p:txBody>
      </p:sp>
      <p:sp>
        <p:nvSpPr>
          <p:cNvPr id="21" name="テキスト ボックス 20">
            <a:extLst>
              <a:ext uri="{FF2B5EF4-FFF2-40B4-BE49-F238E27FC236}">
                <a16:creationId xmlns:a16="http://schemas.microsoft.com/office/drawing/2014/main" id="{A12718C8-F4BB-3449-D097-357EA29AB389}"/>
              </a:ext>
            </a:extLst>
          </p:cNvPr>
          <p:cNvSpPr txBox="1"/>
          <p:nvPr/>
        </p:nvSpPr>
        <p:spPr>
          <a:xfrm>
            <a:off x="3962866" y="625706"/>
            <a:ext cx="1441420" cy="307777"/>
          </a:xfrm>
          <a:prstGeom prst="rect">
            <a:avLst/>
          </a:prstGeom>
          <a:noFill/>
        </p:spPr>
        <p:txBody>
          <a:bodyPr wrap="none" rtlCol="0">
            <a:spAutoFit/>
          </a:bodyPr>
          <a:lstStyle/>
          <a:p>
            <a:r>
              <a:rPr kumimoji="1" lang="ja-JP" altLang="en-US" sz="1400">
                <a:solidFill>
                  <a:schemeClr val="bg1"/>
                </a:solidFill>
              </a:rPr>
              <a:t>横方向にブラー</a:t>
            </a:r>
          </a:p>
        </p:txBody>
      </p:sp>
      <p:sp>
        <p:nvSpPr>
          <p:cNvPr id="22" name="テキスト ボックス 21">
            <a:extLst>
              <a:ext uri="{FF2B5EF4-FFF2-40B4-BE49-F238E27FC236}">
                <a16:creationId xmlns:a16="http://schemas.microsoft.com/office/drawing/2014/main" id="{F09E78D5-19E2-8641-C54F-ECDDE2B3EACE}"/>
              </a:ext>
            </a:extLst>
          </p:cNvPr>
          <p:cNvSpPr txBox="1"/>
          <p:nvPr/>
        </p:nvSpPr>
        <p:spPr>
          <a:xfrm>
            <a:off x="4009427" y="2893417"/>
            <a:ext cx="1441420" cy="307777"/>
          </a:xfrm>
          <a:prstGeom prst="rect">
            <a:avLst/>
          </a:prstGeom>
          <a:noFill/>
        </p:spPr>
        <p:txBody>
          <a:bodyPr wrap="none" rtlCol="0">
            <a:spAutoFit/>
          </a:bodyPr>
          <a:lstStyle/>
          <a:p>
            <a:r>
              <a:rPr kumimoji="1" lang="ja-JP" altLang="en-US" sz="1400">
                <a:solidFill>
                  <a:schemeClr val="bg1"/>
                </a:solidFill>
              </a:rPr>
              <a:t>縦方向にブラー</a:t>
            </a:r>
          </a:p>
        </p:txBody>
      </p:sp>
      <p:sp>
        <p:nvSpPr>
          <p:cNvPr id="23" name="十字形 22">
            <a:extLst>
              <a:ext uri="{FF2B5EF4-FFF2-40B4-BE49-F238E27FC236}">
                <a16:creationId xmlns:a16="http://schemas.microsoft.com/office/drawing/2014/main" id="{29E7DCF1-A36A-66F9-8597-9D0572EEDCE9}"/>
              </a:ext>
            </a:extLst>
          </p:cNvPr>
          <p:cNvSpPr/>
          <p:nvPr/>
        </p:nvSpPr>
        <p:spPr>
          <a:xfrm rot="2845885">
            <a:off x="6121509" y="2282408"/>
            <a:ext cx="779998" cy="743159"/>
          </a:xfrm>
          <a:prstGeom prst="plus">
            <a:avLst>
              <a:gd name="adj" fmla="val 4065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4" name="矢印: 右 23">
            <a:extLst>
              <a:ext uri="{FF2B5EF4-FFF2-40B4-BE49-F238E27FC236}">
                <a16:creationId xmlns:a16="http://schemas.microsoft.com/office/drawing/2014/main" id="{CEAF14CC-F4B1-62D3-AE9D-0408E4733A47}"/>
              </a:ext>
            </a:extLst>
          </p:cNvPr>
          <p:cNvSpPr/>
          <p:nvPr/>
        </p:nvSpPr>
        <p:spPr>
          <a:xfrm rot="2313278">
            <a:off x="6189194" y="1733659"/>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5" name="矢印: 右 24">
            <a:extLst>
              <a:ext uri="{FF2B5EF4-FFF2-40B4-BE49-F238E27FC236}">
                <a16:creationId xmlns:a16="http://schemas.microsoft.com/office/drawing/2014/main" id="{A65172DF-06D1-951D-13BC-26975BAF3CEB}"/>
              </a:ext>
            </a:extLst>
          </p:cNvPr>
          <p:cNvSpPr/>
          <p:nvPr/>
        </p:nvSpPr>
        <p:spPr>
          <a:xfrm rot="19509028">
            <a:off x="6147432" y="3368898"/>
            <a:ext cx="545807" cy="32385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C03F40DE-5F84-A8CC-D626-94D87BC7B598}"/>
              </a:ext>
            </a:extLst>
          </p:cNvPr>
          <p:cNvSpPr txBox="1"/>
          <p:nvPr/>
        </p:nvSpPr>
        <p:spPr>
          <a:xfrm>
            <a:off x="5849276" y="2953384"/>
            <a:ext cx="877163" cy="369332"/>
          </a:xfrm>
          <a:prstGeom prst="rect">
            <a:avLst/>
          </a:prstGeom>
          <a:noFill/>
        </p:spPr>
        <p:txBody>
          <a:bodyPr wrap="none" rtlCol="0">
            <a:spAutoFit/>
          </a:bodyPr>
          <a:lstStyle/>
          <a:p>
            <a:r>
              <a:rPr kumimoji="1" lang="ja-JP" altLang="en-US">
                <a:solidFill>
                  <a:schemeClr val="bg1"/>
                </a:solidFill>
              </a:rPr>
              <a:t>掛け算</a:t>
            </a:r>
          </a:p>
        </p:txBody>
      </p:sp>
      <p:sp>
        <p:nvSpPr>
          <p:cNvPr id="29" name="テキスト ボックス 28">
            <a:extLst>
              <a:ext uri="{FF2B5EF4-FFF2-40B4-BE49-F238E27FC236}">
                <a16:creationId xmlns:a16="http://schemas.microsoft.com/office/drawing/2014/main" id="{60564E2A-6DC3-37AA-93BB-5708295C3405}"/>
              </a:ext>
            </a:extLst>
          </p:cNvPr>
          <p:cNvSpPr txBox="1"/>
          <p:nvPr/>
        </p:nvSpPr>
        <p:spPr>
          <a:xfrm>
            <a:off x="7048988" y="3482126"/>
            <a:ext cx="1569660" cy="369332"/>
          </a:xfrm>
          <a:prstGeom prst="rect">
            <a:avLst/>
          </a:prstGeom>
          <a:noFill/>
        </p:spPr>
        <p:txBody>
          <a:bodyPr wrap="none" rtlCol="0">
            <a:spAutoFit/>
          </a:bodyPr>
          <a:lstStyle/>
          <a:p>
            <a:r>
              <a:rPr kumimoji="1" lang="ja-JP" altLang="en-US">
                <a:solidFill>
                  <a:schemeClr val="bg1"/>
                </a:solidFill>
              </a:rPr>
              <a:t>ハッチング風</a:t>
            </a:r>
          </a:p>
        </p:txBody>
      </p:sp>
      <p:sp>
        <p:nvSpPr>
          <p:cNvPr id="30" name="テキスト ボックス 29">
            <a:extLst>
              <a:ext uri="{FF2B5EF4-FFF2-40B4-BE49-F238E27FC236}">
                <a16:creationId xmlns:a16="http://schemas.microsoft.com/office/drawing/2014/main" id="{77FB313B-4E04-84C0-5346-B0C7DAEFF644}"/>
              </a:ext>
            </a:extLst>
          </p:cNvPr>
          <p:cNvSpPr txBox="1"/>
          <p:nvPr/>
        </p:nvSpPr>
        <p:spPr>
          <a:xfrm>
            <a:off x="192793" y="3494175"/>
            <a:ext cx="2518638" cy="523220"/>
          </a:xfrm>
          <a:prstGeom prst="rect">
            <a:avLst/>
          </a:prstGeom>
          <a:noFill/>
        </p:spPr>
        <p:txBody>
          <a:bodyPr wrap="none" rtlCol="0">
            <a:spAutoFit/>
          </a:bodyPr>
          <a:lstStyle/>
          <a:p>
            <a:pPr algn="ctr"/>
            <a:r>
              <a:rPr kumimoji="1" lang="ja-JP" altLang="en-US" sz="1400">
                <a:solidFill>
                  <a:schemeClr val="bg1"/>
                </a:solidFill>
              </a:rPr>
              <a:t>レイトレーシングで得られた</a:t>
            </a:r>
            <a:endParaRPr kumimoji="1" lang="en-US" altLang="ja-JP" sz="1400">
              <a:solidFill>
                <a:schemeClr val="bg1"/>
              </a:solidFill>
            </a:endParaRPr>
          </a:p>
          <a:p>
            <a:pPr algn="ctr"/>
            <a:r>
              <a:rPr kumimoji="1" lang="en-US" altLang="ja-JP" sz="1400">
                <a:solidFill>
                  <a:schemeClr val="bg1"/>
                </a:solidFill>
              </a:rPr>
              <a:t>Ambient Occlusion</a:t>
            </a:r>
            <a:endParaRPr kumimoji="1" lang="ja-JP" altLang="en-US" sz="1400">
              <a:solidFill>
                <a:schemeClr val="bg1"/>
              </a:solidFill>
            </a:endParaRPr>
          </a:p>
        </p:txBody>
      </p:sp>
    </p:spTree>
    <p:extLst>
      <p:ext uri="{BB962C8B-B14F-4D97-AF65-F5344CB8AC3E}">
        <p14:creationId xmlns:p14="http://schemas.microsoft.com/office/powerpoint/2010/main" val="25701235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B69882B-6C96-D156-F834-0D0C1236A4EF}"/>
              </a:ext>
            </a:extLst>
          </p:cNvPr>
          <p:cNvPicPr>
            <a:picLocks noChangeAspect="1"/>
          </p:cNvPicPr>
          <p:nvPr/>
        </p:nvPicPr>
        <p:blipFill>
          <a:blip r:embed="rId2"/>
          <a:stretch>
            <a:fillRect/>
          </a:stretch>
        </p:blipFill>
        <p:spPr>
          <a:xfrm>
            <a:off x="4081545" y="696210"/>
            <a:ext cx="7355973" cy="4012348"/>
          </a:xfrm>
          <a:prstGeom prst="rect">
            <a:avLst/>
          </a:prstGeom>
        </p:spPr>
      </p:pic>
      <p:pic>
        <p:nvPicPr>
          <p:cNvPr id="28" name="グラフィックス 27">
            <a:extLst>
              <a:ext uri="{FF2B5EF4-FFF2-40B4-BE49-F238E27FC236}">
                <a16:creationId xmlns:a16="http://schemas.microsoft.com/office/drawing/2014/main" id="{9F833DAC-8AFA-7455-EA33-3CF0302138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5733" y="617086"/>
            <a:ext cx="4171015" cy="4171015"/>
          </a:xfrm>
          <a:prstGeom prst="rect">
            <a:avLst/>
          </a:prstGeom>
        </p:spPr>
      </p:pic>
      <p:sp>
        <p:nvSpPr>
          <p:cNvPr id="2" name="タイトル 1">
            <a:extLst>
              <a:ext uri="{FF2B5EF4-FFF2-40B4-BE49-F238E27FC236}">
                <a16:creationId xmlns:a16="http://schemas.microsoft.com/office/drawing/2014/main" id="{7DCABEEF-90D2-6960-0048-5DDFB8D574FF}"/>
              </a:ext>
            </a:extLst>
          </p:cNvPr>
          <p:cNvSpPr>
            <a:spLocks noGrp="1"/>
          </p:cNvSpPr>
          <p:nvPr>
            <p:ph type="title"/>
          </p:nvPr>
        </p:nvSpPr>
        <p:spPr/>
        <p:txBody>
          <a:bodyPr/>
          <a:lstStyle/>
          <a:p>
            <a:r>
              <a:rPr kumimoji="1" lang="en-US" altLang="ja-JP"/>
              <a:t>Bilateral Filter</a:t>
            </a:r>
            <a:r>
              <a:rPr kumimoji="1" lang="ja-JP" altLang="en-US"/>
              <a:t>とは？</a:t>
            </a:r>
          </a:p>
        </p:txBody>
      </p:sp>
      <p:sp>
        <p:nvSpPr>
          <p:cNvPr id="8" name="正方形/長方形 7">
            <a:extLst>
              <a:ext uri="{FF2B5EF4-FFF2-40B4-BE49-F238E27FC236}">
                <a16:creationId xmlns:a16="http://schemas.microsoft.com/office/drawing/2014/main" id="{392B7192-2F44-C3E9-3F54-C61896F0C237}"/>
              </a:ext>
            </a:extLst>
          </p:cNvPr>
          <p:cNvSpPr/>
          <p:nvPr/>
        </p:nvSpPr>
        <p:spPr>
          <a:xfrm>
            <a:off x="5991225" y="2841238"/>
            <a:ext cx="304800" cy="306000"/>
          </a:xfrm>
          <a:prstGeom prst="rect">
            <a:avLst/>
          </a:prstGeom>
          <a:no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34663642-D199-6BDE-FD4A-B392B54427BA}"/>
              </a:ext>
            </a:extLst>
          </p:cNvPr>
          <p:cNvCxnSpPr>
            <a:cxnSpLocks/>
          </p:cNvCxnSpPr>
          <p:nvPr/>
        </p:nvCxnSpPr>
        <p:spPr>
          <a:xfrm>
            <a:off x="4476750" y="844551"/>
            <a:ext cx="1819275" cy="1996687"/>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0B9836B2-B983-4029-25EC-3207A01F53E8}"/>
              </a:ext>
            </a:extLst>
          </p:cNvPr>
          <p:cNvCxnSpPr>
            <a:cxnSpLocks/>
          </p:cNvCxnSpPr>
          <p:nvPr/>
        </p:nvCxnSpPr>
        <p:spPr>
          <a:xfrm flipV="1">
            <a:off x="4476750" y="3147238"/>
            <a:ext cx="1819275" cy="1507313"/>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7" name="正方形/長方形 16">
            <a:extLst>
              <a:ext uri="{FF2B5EF4-FFF2-40B4-BE49-F238E27FC236}">
                <a16:creationId xmlns:a16="http://schemas.microsoft.com/office/drawing/2014/main" id="{EB385243-56B1-BE90-8AC0-1834ED8234EB}"/>
              </a:ext>
            </a:extLst>
          </p:cNvPr>
          <p:cNvSpPr/>
          <p:nvPr/>
        </p:nvSpPr>
        <p:spPr>
          <a:xfrm>
            <a:off x="2117739" y="2696377"/>
            <a:ext cx="259702" cy="259978"/>
          </a:xfrm>
          <a:prstGeom prst="rect">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C1753F5F-C64A-285B-0328-AB3783552C6D}"/>
              </a:ext>
            </a:extLst>
          </p:cNvPr>
          <p:cNvSpPr txBox="1"/>
          <p:nvPr/>
        </p:nvSpPr>
        <p:spPr>
          <a:xfrm>
            <a:off x="1269445" y="3037884"/>
            <a:ext cx="1107996" cy="369332"/>
          </a:xfrm>
          <a:prstGeom prst="rect">
            <a:avLst/>
          </a:prstGeom>
          <a:noFill/>
        </p:spPr>
        <p:txBody>
          <a:bodyPr wrap="none" rtlCol="0">
            <a:spAutoFit/>
          </a:bodyPr>
          <a:lstStyle/>
          <a:p>
            <a:r>
              <a:rPr kumimoji="1" lang="ja-JP" altLang="en-US">
                <a:solidFill>
                  <a:schemeClr val="accent1">
                    <a:lumMod val="75000"/>
                  </a:schemeClr>
                </a:solidFill>
              </a:rPr>
              <a:t>注目画素</a:t>
            </a:r>
          </a:p>
        </p:txBody>
      </p:sp>
      <p:cxnSp>
        <p:nvCxnSpPr>
          <p:cNvPr id="20" name="直線矢印コネクタ 19">
            <a:extLst>
              <a:ext uri="{FF2B5EF4-FFF2-40B4-BE49-F238E27FC236}">
                <a16:creationId xmlns:a16="http://schemas.microsoft.com/office/drawing/2014/main" id="{D8F65E5B-F2A2-61FF-5102-BC767A3B67C1}"/>
              </a:ext>
            </a:extLst>
          </p:cNvPr>
          <p:cNvCxnSpPr/>
          <p:nvPr/>
        </p:nvCxnSpPr>
        <p:spPr>
          <a:xfrm>
            <a:off x="2391241" y="2826366"/>
            <a:ext cx="701816" cy="0"/>
          </a:xfrm>
          <a:prstGeom prst="straightConnector1">
            <a:avLst/>
          </a:prstGeom>
          <a:ln w="57150">
            <a:solidFill>
              <a:schemeClr val="accent1"/>
            </a:solidFill>
            <a:tailEnd type="triangle"/>
          </a:ln>
        </p:spPr>
        <p:style>
          <a:lnRef idx="2">
            <a:schemeClr val="accent3"/>
          </a:lnRef>
          <a:fillRef idx="0">
            <a:schemeClr val="accent3"/>
          </a:fillRef>
          <a:effectRef idx="1">
            <a:schemeClr val="accent3"/>
          </a:effectRef>
          <a:fontRef idx="minor">
            <a:schemeClr val="tx1"/>
          </a:fontRef>
        </p:style>
      </p:cxnSp>
      <p:cxnSp>
        <p:nvCxnSpPr>
          <p:cNvPr id="21" name="直線矢印コネクタ 20">
            <a:extLst>
              <a:ext uri="{FF2B5EF4-FFF2-40B4-BE49-F238E27FC236}">
                <a16:creationId xmlns:a16="http://schemas.microsoft.com/office/drawing/2014/main" id="{0D520DC4-AE16-DBB3-C90B-E81F84B976D0}"/>
              </a:ext>
            </a:extLst>
          </p:cNvPr>
          <p:cNvCxnSpPr>
            <a:cxnSpLocks/>
            <a:stCxn id="17" idx="1"/>
          </p:cNvCxnSpPr>
          <p:nvPr/>
        </p:nvCxnSpPr>
        <p:spPr>
          <a:xfrm flipH="1">
            <a:off x="1359673" y="2826366"/>
            <a:ext cx="758066" cy="0"/>
          </a:xfrm>
          <a:prstGeom prst="straightConnector1">
            <a:avLst/>
          </a:prstGeom>
          <a:ln w="57150">
            <a:solidFill>
              <a:schemeClr val="accent1"/>
            </a:solidFill>
            <a:tailEnd type="triangle"/>
          </a:ln>
        </p:spPr>
        <p:style>
          <a:lnRef idx="2">
            <a:schemeClr val="accent3"/>
          </a:lnRef>
          <a:fillRef idx="0">
            <a:schemeClr val="accent3"/>
          </a:fillRef>
          <a:effectRef idx="1">
            <a:schemeClr val="accent3"/>
          </a:effectRef>
          <a:fontRef idx="minor">
            <a:schemeClr val="tx1"/>
          </a:fontRef>
        </p:style>
      </p:cxnSp>
      <p:sp>
        <p:nvSpPr>
          <p:cNvPr id="26" name="テキスト ボックス 25">
            <a:extLst>
              <a:ext uri="{FF2B5EF4-FFF2-40B4-BE49-F238E27FC236}">
                <a16:creationId xmlns:a16="http://schemas.microsoft.com/office/drawing/2014/main" id="{DCAAA6C4-7D24-DB46-501D-2FD822F96EF0}"/>
              </a:ext>
            </a:extLst>
          </p:cNvPr>
          <p:cNvSpPr txBox="1"/>
          <p:nvPr/>
        </p:nvSpPr>
        <p:spPr>
          <a:xfrm>
            <a:off x="548734" y="2430183"/>
            <a:ext cx="1326004" cy="369332"/>
          </a:xfrm>
          <a:prstGeom prst="rect">
            <a:avLst/>
          </a:prstGeom>
          <a:noFill/>
        </p:spPr>
        <p:txBody>
          <a:bodyPr wrap="none" rtlCol="0">
            <a:spAutoFit/>
          </a:bodyPr>
          <a:lstStyle/>
          <a:p>
            <a:r>
              <a:rPr kumimoji="1" lang="en-US" altLang="ja-JP">
                <a:solidFill>
                  <a:schemeClr val="accent1">
                    <a:lumMod val="75000"/>
                  </a:schemeClr>
                </a:solidFill>
              </a:rPr>
              <a:t>filterSize=3</a:t>
            </a:r>
            <a:endParaRPr kumimoji="1" lang="ja-JP" altLang="en-US">
              <a:solidFill>
                <a:schemeClr val="accent1">
                  <a:lumMod val="75000"/>
                </a:schemeClr>
              </a:solidFill>
            </a:endParaRPr>
          </a:p>
        </p:txBody>
      </p:sp>
    </p:spTree>
    <p:extLst>
      <p:ext uri="{BB962C8B-B14F-4D97-AF65-F5344CB8AC3E}">
        <p14:creationId xmlns:p14="http://schemas.microsoft.com/office/powerpoint/2010/main" val="14490204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フリーフォーム: 図形 419">
            <a:extLst>
              <a:ext uri="{FF2B5EF4-FFF2-40B4-BE49-F238E27FC236}">
                <a16:creationId xmlns:a16="http://schemas.microsoft.com/office/drawing/2014/main" id="{99B52CA9-65BE-9144-32BD-FB421505C191}"/>
              </a:ext>
            </a:extLst>
          </p:cNvPr>
          <p:cNvSpPr/>
          <p:nvPr/>
        </p:nvSpPr>
        <p:spPr>
          <a:xfrm rot="5400000" flipV="1">
            <a:off x="4705183"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436" name="フリーフォーム: 図形 435">
            <a:extLst>
              <a:ext uri="{FF2B5EF4-FFF2-40B4-BE49-F238E27FC236}">
                <a16:creationId xmlns:a16="http://schemas.microsoft.com/office/drawing/2014/main" id="{B53CFA54-D458-1F5E-E05C-237F678CD664}"/>
              </a:ext>
            </a:extLst>
          </p:cNvPr>
          <p:cNvSpPr/>
          <p:nvPr/>
        </p:nvSpPr>
        <p:spPr>
          <a:xfrm rot="5400000" flipV="1">
            <a:off x="4965871"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452" name="フリーフォーム: 図形 451">
            <a:extLst>
              <a:ext uri="{FF2B5EF4-FFF2-40B4-BE49-F238E27FC236}">
                <a16:creationId xmlns:a16="http://schemas.microsoft.com/office/drawing/2014/main" id="{864B69CD-E786-CD55-BFC9-4F922E31C74D}"/>
              </a:ext>
            </a:extLst>
          </p:cNvPr>
          <p:cNvSpPr/>
          <p:nvPr/>
        </p:nvSpPr>
        <p:spPr>
          <a:xfrm rot="5400000" flipV="1">
            <a:off x="5226559"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468" name="フリーフォーム: 図形 467">
            <a:extLst>
              <a:ext uri="{FF2B5EF4-FFF2-40B4-BE49-F238E27FC236}">
                <a16:creationId xmlns:a16="http://schemas.microsoft.com/office/drawing/2014/main" id="{937353AF-5C43-53DA-8C56-FD985499B115}"/>
              </a:ext>
            </a:extLst>
          </p:cNvPr>
          <p:cNvSpPr/>
          <p:nvPr/>
        </p:nvSpPr>
        <p:spPr>
          <a:xfrm rot="5400000" flipV="1">
            <a:off x="5487248"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484" name="フリーフォーム: 図形 483">
            <a:extLst>
              <a:ext uri="{FF2B5EF4-FFF2-40B4-BE49-F238E27FC236}">
                <a16:creationId xmlns:a16="http://schemas.microsoft.com/office/drawing/2014/main" id="{8E35A86B-D346-0363-84B7-CE9DD4759E9E}"/>
              </a:ext>
            </a:extLst>
          </p:cNvPr>
          <p:cNvSpPr/>
          <p:nvPr/>
        </p:nvSpPr>
        <p:spPr>
          <a:xfrm rot="5400000" flipV="1">
            <a:off x="5747936"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500" name="フリーフォーム: 図形 499">
            <a:extLst>
              <a:ext uri="{FF2B5EF4-FFF2-40B4-BE49-F238E27FC236}">
                <a16:creationId xmlns:a16="http://schemas.microsoft.com/office/drawing/2014/main" id="{36A4D6E4-7909-3D62-C038-E2EFAE64AA93}"/>
              </a:ext>
            </a:extLst>
          </p:cNvPr>
          <p:cNvSpPr/>
          <p:nvPr/>
        </p:nvSpPr>
        <p:spPr>
          <a:xfrm rot="5400000" flipV="1">
            <a:off x="6008625"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EFEFE"/>
          </a:solidFill>
          <a:ln w="260152" cap="flat">
            <a:noFill/>
            <a:prstDash val="solid"/>
            <a:miter/>
          </a:ln>
        </p:spPr>
        <p:txBody>
          <a:bodyPr rtlCol="0" anchor="ctr"/>
          <a:lstStyle/>
          <a:p>
            <a:endParaRPr lang="ja-JP" altLang="en-US"/>
          </a:p>
        </p:txBody>
      </p:sp>
      <p:sp>
        <p:nvSpPr>
          <p:cNvPr id="516" name="フリーフォーム: 図形 515">
            <a:extLst>
              <a:ext uri="{FF2B5EF4-FFF2-40B4-BE49-F238E27FC236}">
                <a16:creationId xmlns:a16="http://schemas.microsoft.com/office/drawing/2014/main" id="{CC923BFD-CDDB-7C73-8850-102FF04C13B2}"/>
              </a:ext>
            </a:extLst>
          </p:cNvPr>
          <p:cNvSpPr/>
          <p:nvPr/>
        </p:nvSpPr>
        <p:spPr>
          <a:xfrm rot="5400000" flipV="1">
            <a:off x="6269313"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532" name="フリーフォーム: 図形 531">
            <a:extLst>
              <a:ext uri="{FF2B5EF4-FFF2-40B4-BE49-F238E27FC236}">
                <a16:creationId xmlns:a16="http://schemas.microsoft.com/office/drawing/2014/main" id="{976488C7-407F-A78C-3B7F-C0629C38FCC3}"/>
              </a:ext>
            </a:extLst>
          </p:cNvPr>
          <p:cNvSpPr/>
          <p:nvPr/>
        </p:nvSpPr>
        <p:spPr>
          <a:xfrm rot="5400000" flipV="1">
            <a:off x="6530002"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548" name="フリーフォーム: 図形 547">
            <a:extLst>
              <a:ext uri="{FF2B5EF4-FFF2-40B4-BE49-F238E27FC236}">
                <a16:creationId xmlns:a16="http://schemas.microsoft.com/office/drawing/2014/main" id="{F24B2F85-D06C-ACBC-A4FE-8064085B4457}"/>
              </a:ext>
            </a:extLst>
          </p:cNvPr>
          <p:cNvSpPr/>
          <p:nvPr/>
        </p:nvSpPr>
        <p:spPr>
          <a:xfrm rot="5400000" flipV="1">
            <a:off x="6790690"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564" name="フリーフォーム: 図形 563">
            <a:extLst>
              <a:ext uri="{FF2B5EF4-FFF2-40B4-BE49-F238E27FC236}">
                <a16:creationId xmlns:a16="http://schemas.microsoft.com/office/drawing/2014/main" id="{6A07A00D-BEC7-7817-EC89-D370236B8A3F}"/>
              </a:ext>
            </a:extLst>
          </p:cNvPr>
          <p:cNvSpPr/>
          <p:nvPr/>
        </p:nvSpPr>
        <p:spPr>
          <a:xfrm rot="5400000" flipV="1">
            <a:off x="7051378"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580" name="フリーフォーム: 図形 579">
            <a:extLst>
              <a:ext uri="{FF2B5EF4-FFF2-40B4-BE49-F238E27FC236}">
                <a16:creationId xmlns:a16="http://schemas.microsoft.com/office/drawing/2014/main" id="{C271F8CC-6584-5575-DAE7-481CAD909B4A}"/>
              </a:ext>
            </a:extLst>
          </p:cNvPr>
          <p:cNvSpPr/>
          <p:nvPr/>
        </p:nvSpPr>
        <p:spPr>
          <a:xfrm rot="5400000" flipV="1">
            <a:off x="7312067"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596" name="フリーフォーム: 図形 595">
            <a:extLst>
              <a:ext uri="{FF2B5EF4-FFF2-40B4-BE49-F238E27FC236}">
                <a16:creationId xmlns:a16="http://schemas.microsoft.com/office/drawing/2014/main" id="{9CF41A5C-8005-FC12-1EF2-F8C6DE5E653B}"/>
              </a:ext>
            </a:extLst>
          </p:cNvPr>
          <p:cNvSpPr/>
          <p:nvPr/>
        </p:nvSpPr>
        <p:spPr>
          <a:xfrm rot="5400000" flipV="1">
            <a:off x="7572755"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612" name="フリーフォーム: 図形 611">
            <a:extLst>
              <a:ext uri="{FF2B5EF4-FFF2-40B4-BE49-F238E27FC236}">
                <a16:creationId xmlns:a16="http://schemas.microsoft.com/office/drawing/2014/main" id="{C21E808A-03FB-B89C-566E-B5457542AB93}"/>
              </a:ext>
            </a:extLst>
          </p:cNvPr>
          <p:cNvSpPr/>
          <p:nvPr/>
        </p:nvSpPr>
        <p:spPr>
          <a:xfrm rot="5400000" flipV="1">
            <a:off x="7833444"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628" name="フリーフォーム: 図形 627">
            <a:extLst>
              <a:ext uri="{FF2B5EF4-FFF2-40B4-BE49-F238E27FC236}">
                <a16:creationId xmlns:a16="http://schemas.microsoft.com/office/drawing/2014/main" id="{A97456D4-9BA5-A9AF-BFC9-3DFE00CF0460}"/>
              </a:ext>
            </a:extLst>
          </p:cNvPr>
          <p:cNvSpPr/>
          <p:nvPr/>
        </p:nvSpPr>
        <p:spPr>
          <a:xfrm rot="5400000" flipV="1">
            <a:off x="8094132"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644" name="フリーフォーム: 図形 643">
            <a:extLst>
              <a:ext uri="{FF2B5EF4-FFF2-40B4-BE49-F238E27FC236}">
                <a16:creationId xmlns:a16="http://schemas.microsoft.com/office/drawing/2014/main" id="{F8A127A6-FB55-63F8-92D6-250219793454}"/>
              </a:ext>
            </a:extLst>
          </p:cNvPr>
          <p:cNvSpPr/>
          <p:nvPr/>
        </p:nvSpPr>
        <p:spPr>
          <a:xfrm rot="5400000" flipV="1">
            <a:off x="8354821"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660" name="フリーフォーム: 図形 659">
            <a:extLst>
              <a:ext uri="{FF2B5EF4-FFF2-40B4-BE49-F238E27FC236}">
                <a16:creationId xmlns:a16="http://schemas.microsoft.com/office/drawing/2014/main" id="{5DEDFB48-8812-F227-27EC-2E80A8998827}"/>
              </a:ext>
            </a:extLst>
          </p:cNvPr>
          <p:cNvSpPr/>
          <p:nvPr/>
        </p:nvSpPr>
        <p:spPr>
          <a:xfrm rot="5400000" flipV="1">
            <a:off x="8615509" y="2697888"/>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272" name="フリーフォーム: 図形 271">
            <a:extLst>
              <a:ext uri="{FF2B5EF4-FFF2-40B4-BE49-F238E27FC236}">
                <a16:creationId xmlns:a16="http://schemas.microsoft.com/office/drawing/2014/main" id="{82FDFA0C-06DA-D2FD-4275-9CC0A1A1CCC0}"/>
              </a:ext>
            </a:extLst>
          </p:cNvPr>
          <p:cNvSpPr/>
          <p:nvPr/>
        </p:nvSpPr>
        <p:spPr>
          <a:xfrm>
            <a:off x="291933"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CFCFC"/>
          </a:solidFill>
          <a:ln w="260152" cap="flat">
            <a:noFill/>
            <a:prstDash val="solid"/>
            <a:miter/>
          </a:ln>
        </p:spPr>
        <p:txBody>
          <a:bodyPr rtlCol="0" anchor="ctr"/>
          <a:lstStyle/>
          <a:p>
            <a:endParaRPr lang="ja-JP" altLang="en-US"/>
          </a:p>
        </p:txBody>
      </p:sp>
      <p:sp>
        <p:nvSpPr>
          <p:cNvPr id="273" name="フリーフォーム: 図形 272">
            <a:extLst>
              <a:ext uri="{FF2B5EF4-FFF2-40B4-BE49-F238E27FC236}">
                <a16:creationId xmlns:a16="http://schemas.microsoft.com/office/drawing/2014/main" id="{A12C657E-6317-2297-2954-E66C0FDFDC84}"/>
              </a:ext>
            </a:extLst>
          </p:cNvPr>
          <p:cNvSpPr/>
          <p:nvPr/>
        </p:nvSpPr>
        <p:spPr>
          <a:xfrm>
            <a:off x="552621"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CFCFC"/>
          </a:solidFill>
          <a:ln w="260152" cap="flat">
            <a:noFill/>
            <a:prstDash val="solid"/>
            <a:miter/>
          </a:ln>
        </p:spPr>
        <p:txBody>
          <a:bodyPr rtlCol="0" anchor="ctr"/>
          <a:lstStyle/>
          <a:p>
            <a:endParaRPr lang="ja-JP" altLang="en-US"/>
          </a:p>
        </p:txBody>
      </p:sp>
      <p:sp>
        <p:nvSpPr>
          <p:cNvPr id="274" name="フリーフォーム: 図形 273">
            <a:extLst>
              <a:ext uri="{FF2B5EF4-FFF2-40B4-BE49-F238E27FC236}">
                <a16:creationId xmlns:a16="http://schemas.microsoft.com/office/drawing/2014/main" id="{9D4B066D-B5E7-C18D-7F2B-01E52C2B148B}"/>
              </a:ext>
            </a:extLst>
          </p:cNvPr>
          <p:cNvSpPr/>
          <p:nvPr/>
        </p:nvSpPr>
        <p:spPr>
          <a:xfrm>
            <a:off x="813309"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FFFFF"/>
          </a:solidFill>
          <a:ln w="260152" cap="flat">
            <a:noFill/>
            <a:prstDash val="solid"/>
            <a:miter/>
          </a:ln>
        </p:spPr>
        <p:txBody>
          <a:bodyPr rtlCol="0" anchor="ctr"/>
          <a:lstStyle/>
          <a:p>
            <a:endParaRPr lang="ja-JP" altLang="en-US"/>
          </a:p>
        </p:txBody>
      </p:sp>
      <p:sp>
        <p:nvSpPr>
          <p:cNvPr id="275" name="フリーフォーム: 図形 274">
            <a:extLst>
              <a:ext uri="{FF2B5EF4-FFF2-40B4-BE49-F238E27FC236}">
                <a16:creationId xmlns:a16="http://schemas.microsoft.com/office/drawing/2014/main" id="{2AA1F879-B307-03DB-9916-ADDC8DDA6C3A}"/>
              </a:ext>
            </a:extLst>
          </p:cNvPr>
          <p:cNvSpPr/>
          <p:nvPr/>
        </p:nvSpPr>
        <p:spPr>
          <a:xfrm>
            <a:off x="1073998"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AFAFA"/>
          </a:solidFill>
          <a:ln w="260152" cap="flat">
            <a:noFill/>
            <a:prstDash val="solid"/>
            <a:miter/>
          </a:ln>
        </p:spPr>
        <p:txBody>
          <a:bodyPr rtlCol="0" anchor="ctr"/>
          <a:lstStyle/>
          <a:p>
            <a:endParaRPr lang="ja-JP" altLang="en-US"/>
          </a:p>
        </p:txBody>
      </p:sp>
      <p:sp>
        <p:nvSpPr>
          <p:cNvPr id="280" name="フリーフォーム: 図形 279">
            <a:extLst>
              <a:ext uri="{FF2B5EF4-FFF2-40B4-BE49-F238E27FC236}">
                <a16:creationId xmlns:a16="http://schemas.microsoft.com/office/drawing/2014/main" id="{7663EDB7-FE0B-6F90-0695-803E7E22E194}"/>
              </a:ext>
            </a:extLst>
          </p:cNvPr>
          <p:cNvSpPr/>
          <p:nvPr/>
        </p:nvSpPr>
        <p:spPr>
          <a:xfrm>
            <a:off x="1334686"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CFCFC"/>
          </a:solidFill>
          <a:ln w="260152" cap="flat">
            <a:noFill/>
            <a:prstDash val="solid"/>
            <a:miter/>
          </a:ln>
        </p:spPr>
        <p:txBody>
          <a:bodyPr rtlCol="0" anchor="ctr"/>
          <a:lstStyle/>
          <a:p>
            <a:endParaRPr lang="ja-JP" altLang="en-US"/>
          </a:p>
        </p:txBody>
      </p:sp>
      <p:sp>
        <p:nvSpPr>
          <p:cNvPr id="282" name="フリーフォーム: 図形 281">
            <a:extLst>
              <a:ext uri="{FF2B5EF4-FFF2-40B4-BE49-F238E27FC236}">
                <a16:creationId xmlns:a16="http://schemas.microsoft.com/office/drawing/2014/main" id="{A2A563E7-F1B4-F611-BAEA-B2D0E27560DE}"/>
              </a:ext>
            </a:extLst>
          </p:cNvPr>
          <p:cNvSpPr/>
          <p:nvPr/>
        </p:nvSpPr>
        <p:spPr>
          <a:xfrm>
            <a:off x="1595375"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9F9F9"/>
          </a:solidFill>
          <a:ln w="260152" cap="flat">
            <a:noFill/>
            <a:prstDash val="solid"/>
            <a:miter/>
          </a:ln>
        </p:spPr>
        <p:txBody>
          <a:bodyPr rtlCol="0" anchor="ctr"/>
          <a:lstStyle/>
          <a:p>
            <a:endParaRPr lang="ja-JP" altLang="en-US"/>
          </a:p>
        </p:txBody>
      </p:sp>
      <p:sp>
        <p:nvSpPr>
          <p:cNvPr id="283" name="フリーフォーム: 図形 282">
            <a:extLst>
              <a:ext uri="{FF2B5EF4-FFF2-40B4-BE49-F238E27FC236}">
                <a16:creationId xmlns:a16="http://schemas.microsoft.com/office/drawing/2014/main" id="{2E0E5DA8-F60F-B5CB-552A-D053D7C032A1}"/>
              </a:ext>
            </a:extLst>
          </p:cNvPr>
          <p:cNvSpPr/>
          <p:nvPr/>
        </p:nvSpPr>
        <p:spPr>
          <a:xfrm>
            <a:off x="1856063"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FFFFF"/>
          </a:solidFill>
          <a:ln w="260152" cap="flat">
            <a:noFill/>
            <a:prstDash val="solid"/>
            <a:miter/>
          </a:ln>
        </p:spPr>
        <p:txBody>
          <a:bodyPr rtlCol="0" anchor="ctr"/>
          <a:lstStyle/>
          <a:p>
            <a:endParaRPr lang="ja-JP" altLang="en-US"/>
          </a:p>
        </p:txBody>
      </p:sp>
      <p:sp>
        <p:nvSpPr>
          <p:cNvPr id="284" name="フリーフォーム: 図形 283">
            <a:extLst>
              <a:ext uri="{FF2B5EF4-FFF2-40B4-BE49-F238E27FC236}">
                <a16:creationId xmlns:a16="http://schemas.microsoft.com/office/drawing/2014/main" id="{14531F7C-6C13-6F83-9B00-5DC50AD848AD}"/>
              </a:ext>
            </a:extLst>
          </p:cNvPr>
          <p:cNvSpPr/>
          <p:nvPr/>
        </p:nvSpPr>
        <p:spPr>
          <a:xfrm>
            <a:off x="2116752"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260152" cap="flat">
            <a:noFill/>
            <a:prstDash val="solid"/>
            <a:miter/>
          </a:ln>
        </p:spPr>
        <p:txBody>
          <a:bodyPr rtlCol="0" anchor="ctr"/>
          <a:lstStyle/>
          <a:p>
            <a:endParaRPr lang="ja-JP" altLang="en-US"/>
          </a:p>
        </p:txBody>
      </p:sp>
      <p:sp>
        <p:nvSpPr>
          <p:cNvPr id="285" name="フリーフォーム: 図形 284">
            <a:extLst>
              <a:ext uri="{FF2B5EF4-FFF2-40B4-BE49-F238E27FC236}">
                <a16:creationId xmlns:a16="http://schemas.microsoft.com/office/drawing/2014/main" id="{BDB8E1B5-9583-3827-7340-8BB7EFD06FF8}"/>
              </a:ext>
            </a:extLst>
          </p:cNvPr>
          <p:cNvSpPr/>
          <p:nvPr/>
        </p:nvSpPr>
        <p:spPr>
          <a:xfrm>
            <a:off x="2377440"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30303"/>
          </a:solidFill>
          <a:ln w="260152" cap="flat">
            <a:noFill/>
            <a:prstDash val="solid"/>
            <a:miter/>
          </a:ln>
        </p:spPr>
        <p:txBody>
          <a:bodyPr rtlCol="0" anchor="ctr"/>
          <a:lstStyle/>
          <a:p>
            <a:endParaRPr lang="ja-JP" altLang="en-US"/>
          </a:p>
        </p:txBody>
      </p:sp>
      <p:sp>
        <p:nvSpPr>
          <p:cNvPr id="287" name="フリーフォーム: 図形 286">
            <a:extLst>
              <a:ext uri="{FF2B5EF4-FFF2-40B4-BE49-F238E27FC236}">
                <a16:creationId xmlns:a16="http://schemas.microsoft.com/office/drawing/2014/main" id="{CC3E325E-EC05-C270-F417-D2D75C80C530}"/>
              </a:ext>
            </a:extLst>
          </p:cNvPr>
          <p:cNvSpPr/>
          <p:nvPr/>
        </p:nvSpPr>
        <p:spPr>
          <a:xfrm>
            <a:off x="2638128"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BFBFB"/>
          </a:solidFill>
          <a:ln w="260152" cap="flat">
            <a:noFill/>
            <a:prstDash val="solid"/>
            <a:miter/>
          </a:ln>
        </p:spPr>
        <p:txBody>
          <a:bodyPr rtlCol="0" anchor="ctr"/>
          <a:lstStyle/>
          <a:p>
            <a:endParaRPr lang="ja-JP" altLang="en-US"/>
          </a:p>
        </p:txBody>
      </p:sp>
      <p:sp>
        <p:nvSpPr>
          <p:cNvPr id="293" name="フリーフォーム: 図形 292">
            <a:extLst>
              <a:ext uri="{FF2B5EF4-FFF2-40B4-BE49-F238E27FC236}">
                <a16:creationId xmlns:a16="http://schemas.microsoft.com/office/drawing/2014/main" id="{CB1A5392-0196-AD3E-32E8-0B06DBBFC368}"/>
              </a:ext>
            </a:extLst>
          </p:cNvPr>
          <p:cNvSpPr/>
          <p:nvPr/>
        </p:nvSpPr>
        <p:spPr>
          <a:xfrm>
            <a:off x="2898817"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FFFFF"/>
          </a:solidFill>
          <a:ln w="260152" cap="flat">
            <a:noFill/>
            <a:prstDash val="solid"/>
            <a:miter/>
          </a:ln>
        </p:spPr>
        <p:txBody>
          <a:bodyPr rtlCol="0" anchor="ctr"/>
          <a:lstStyle/>
          <a:p>
            <a:endParaRPr lang="ja-JP" altLang="en-US"/>
          </a:p>
        </p:txBody>
      </p:sp>
      <p:sp>
        <p:nvSpPr>
          <p:cNvPr id="294" name="フリーフォーム: 図形 293">
            <a:extLst>
              <a:ext uri="{FF2B5EF4-FFF2-40B4-BE49-F238E27FC236}">
                <a16:creationId xmlns:a16="http://schemas.microsoft.com/office/drawing/2014/main" id="{B9ABF3E5-36E4-7001-3F4B-B788B23E8FE6}"/>
              </a:ext>
            </a:extLst>
          </p:cNvPr>
          <p:cNvSpPr/>
          <p:nvPr/>
        </p:nvSpPr>
        <p:spPr>
          <a:xfrm>
            <a:off x="3159505"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FFFFF"/>
          </a:solidFill>
          <a:ln w="260152" cap="flat">
            <a:noFill/>
            <a:prstDash val="solid"/>
            <a:miter/>
          </a:ln>
        </p:spPr>
        <p:txBody>
          <a:bodyPr rtlCol="0" anchor="ctr"/>
          <a:lstStyle/>
          <a:p>
            <a:endParaRPr lang="ja-JP" altLang="en-US"/>
          </a:p>
        </p:txBody>
      </p:sp>
      <p:sp>
        <p:nvSpPr>
          <p:cNvPr id="295" name="フリーフォーム: 図形 294">
            <a:extLst>
              <a:ext uri="{FF2B5EF4-FFF2-40B4-BE49-F238E27FC236}">
                <a16:creationId xmlns:a16="http://schemas.microsoft.com/office/drawing/2014/main" id="{A3A1CB2E-B304-C08F-2A3D-4849424058E2}"/>
              </a:ext>
            </a:extLst>
          </p:cNvPr>
          <p:cNvSpPr/>
          <p:nvPr/>
        </p:nvSpPr>
        <p:spPr>
          <a:xfrm>
            <a:off x="3420194"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00000"/>
          </a:solidFill>
          <a:ln w="3175" cap="flat">
            <a:solidFill>
              <a:schemeClr val="bg1"/>
            </a:solidFill>
            <a:prstDash val="solid"/>
            <a:miter/>
          </a:ln>
        </p:spPr>
        <p:txBody>
          <a:bodyPr rtlCol="0" anchor="ctr"/>
          <a:lstStyle/>
          <a:p>
            <a:endParaRPr lang="ja-JP" altLang="en-US"/>
          </a:p>
        </p:txBody>
      </p:sp>
      <p:sp>
        <p:nvSpPr>
          <p:cNvPr id="296" name="フリーフォーム: 図形 295">
            <a:extLst>
              <a:ext uri="{FF2B5EF4-FFF2-40B4-BE49-F238E27FC236}">
                <a16:creationId xmlns:a16="http://schemas.microsoft.com/office/drawing/2014/main" id="{38FF6246-4F8F-5E6A-219F-76C59C65C20B}"/>
              </a:ext>
            </a:extLst>
          </p:cNvPr>
          <p:cNvSpPr/>
          <p:nvPr/>
        </p:nvSpPr>
        <p:spPr>
          <a:xfrm>
            <a:off x="3680882"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060606"/>
          </a:solidFill>
          <a:ln w="3175" cap="flat">
            <a:solidFill>
              <a:schemeClr val="bg1"/>
            </a:solidFill>
            <a:prstDash val="solid"/>
            <a:miter/>
          </a:ln>
        </p:spPr>
        <p:txBody>
          <a:bodyPr rtlCol="0" anchor="ctr"/>
          <a:lstStyle/>
          <a:p>
            <a:endParaRPr lang="ja-JP" altLang="en-US"/>
          </a:p>
        </p:txBody>
      </p:sp>
      <p:sp>
        <p:nvSpPr>
          <p:cNvPr id="297" name="フリーフォーム: 図形 296">
            <a:extLst>
              <a:ext uri="{FF2B5EF4-FFF2-40B4-BE49-F238E27FC236}">
                <a16:creationId xmlns:a16="http://schemas.microsoft.com/office/drawing/2014/main" id="{01333D06-7B80-7C0C-8625-3837F5741221}"/>
              </a:ext>
            </a:extLst>
          </p:cNvPr>
          <p:cNvSpPr/>
          <p:nvPr/>
        </p:nvSpPr>
        <p:spPr>
          <a:xfrm>
            <a:off x="3941571"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8F8F8"/>
          </a:solidFill>
          <a:ln w="260152" cap="flat">
            <a:noFill/>
            <a:prstDash val="solid"/>
            <a:miter/>
          </a:ln>
        </p:spPr>
        <p:txBody>
          <a:bodyPr rtlCol="0" anchor="ctr"/>
          <a:lstStyle/>
          <a:p>
            <a:endParaRPr lang="ja-JP" altLang="en-US"/>
          </a:p>
        </p:txBody>
      </p:sp>
      <p:sp>
        <p:nvSpPr>
          <p:cNvPr id="298" name="フリーフォーム: 図形 297">
            <a:extLst>
              <a:ext uri="{FF2B5EF4-FFF2-40B4-BE49-F238E27FC236}">
                <a16:creationId xmlns:a16="http://schemas.microsoft.com/office/drawing/2014/main" id="{0C67DCEB-124B-75BB-292C-8CB23EBDB4E8}"/>
              </a:ext>
            </a:extLst>
          </p:cNvPr>
          <p:cNvSpPr/>
          <p:nvPr/>
        </p:nvSpPr>
        <p:spPr>
          <a:xfrm>
            <a:off x="4202259" y="2696376"/>
            <a:ext cx="260688" cy="260688"/>
          </a:xfrm>
          <a:custGeom>
            <a:avLst/>
            <a:gdLst>
              <a:gd name="connsiteX0" fmla="*/ 0 w 260688"/>
              <a:gd name="connsiteY0" fmla="*/ 0 h 260688"/>
              <a:gd name="connsiteX1" fmla="*/ 260688 w 260688"/>
              <a:gd name="connsiteY1" fmla="*/ 0 h 260688"/>
              <a:gd name="connsiteX2" fmla="*/ 260688 w 260688"/>
              <a:gd name="connsiteY2" fmla="*/ 260688 h 260688"/>
              <a:gd name="connsiteX3" fmla="*/ 0 w 260688"/>
              <a:gd name="connsiteY3" fmla="*/ 260688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8" y="0"/>
                </a:lnTo>
                <a:lnTo>
                  <a:pt x="260688" y="260688"/>
                </a:lnTo>
                <a:lnTo>
                  <a:pt x="0" y="260688"/>
                </a:lnTo>
                <a:close/>
              </a:path>
            </a:pathLst>
          </a:custGeom>
          <a:solidFill>
            <a:srgbClr val="FBFBFB"/>
          </a:solidFill>
          <a:ln w="260152" cap="flat">
            <a:noFill/>
            <a:prstDash val="solid"/>
            <a:miter/>
          </a:ln>
        </p:spPr>
        <p:txBody>
          <a:bodyPr rtlCol="0" anchor="ctr"/>
          <a:lstStyle/>
          <a:p>
            <a:endParaRPr lang="ja-JP" altLang="en-US"/>
          </a:p>
        </p:txBody>
      </p:sp>
      <p:sp>
        <p:nvSpPr>
          <p:cNvPr id="2" name="タイトル 1">
            <a:extLst>
              <a:ext uri="{FF2B5EF4-FFF2-40B4-BE49-F238E27FC236}">
                <a16:creationId xmlns:a16="http://schemas.microsoft.com/office/drawing/2014/main" id="{7DCABEEF-90D2-6960-0048-5DDFB8D574FF}"/>
              </a:ext>
            </a:extLst>
          </p:cNvPr>
          <p:cNvSpPr>
            <a:spLocks noGrp="1"/>
          </p:cNvSpPr>
          <p:nvPr>
            <p:ph type="title"/>
          </p:nvPr>
        </p:nvSpPr>
        <p:spPr/>
        <p:txBody>
          <a:bodyPr/>
          <a:lstStyle/>
          <a:p>
            <a:r>
              <a:rPr kumimoji="1" lang="en-US" altLang="ja-JP"/>
              <a:t>Bilateral Filter</a:t>
            </a:r>
            <a:r>
              <a:rPr kumimoji="1" lang="ja-JP" altLang="en-US"/>
              <a:t>とは？</a:t>
            </a:r>
          </a:p>
        </p:txBody>
      </p:sp>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DCAAA6C4-7D24-DB46-501D-2FD822F96EF0}"/>
                  </a:ext>
                </a:extLst>
              </p:cNvPr>
              <p:cNvSpPr txBox="1"/>
              <p:nvPr/>
            </p:nvSpPr>
            <p:spPr>
              <a:xfrm>
                <a:off x="1130810" y="2139728"/>
                <a:ext cx="2066015" cy="369332"/>
              </a:xfrm>
              <a:prstGeom prst="rect">
                <a:avLst/>
              </a:prstGeom>
              <a:noFill/>
            </p:spPr>
            <p:txBody>
              <a:bodyPr wrap="none" rtlCol="0">
                <a:spAutoFit/>
              </a:bodyPr>
              <a:lstStyle/>
              <a:p>
                <a14:m>
                  <m:oMath xmlns:m="http://schemas.openxmlformats.org/officeDocument/2006/math">
                    <m:r>
                      <a:rPr kumimoji="1" lang="en-US" altLang="ja-JP" b="0" i="1" smtClean="0">
                        <a:solidFill>
                          <a:schemeClr val="bg1">
                            <a:lumMod val="10000"/>
                          </a:schemeClr>
                        </a:solidFill>
                        <a:latin typeface="Cambria Math" panose="02040503050406030204" pitchFamily="18" charset="0"/>
                      </a:rPr>
                      <m:t>𝑊</m:t>
                    </m:r>
                  </m:oMath>
                </a14:m>
                <a:r>
                  <a:rPr kumimoji="1" lang="en-US" altLang="ja-JP">
                    <a:solidFill>
                      <a:schemeClr val="bg1">
                        <a:lumMod val="10000"/>
                      </a:schemeClr>
                    </a:solidFill>
                  </a:rPr>
                  <a:t>:WindowSize=3</a:t>
                </a:r>
                <a:endParaRPr kumimoji="1" lang="ja-JP" altLang="en-US">
                  <a:solidFill>
                    <a:schemeClr val="bg1">
                      <a:lumMod val="10000"/>
                    </a:schemeClr>
                  </a:solidFill>
                </a:endParaRPr>
              </a:p>
            </p:txBody>
          </p:sp>
        </mc:Choice>
        <mc:Fallback xmlns="">
          <p:sp>
            <p:nvSpPr>
              <p:cNvPr id="26" name="テキスト ボックス 25">
                <a:extLst>
                  <a:ext uri="{FF2B5EF4-FFF2-40B4-BE49-F238E27FC236}">
                    <a16:creationId xmlns:a16="http://schemas.microsoft.com/office/drawing/2014/main" id="{DCAAA6C4-7D24-DB46-501D-2FD822F96EF0}"/>
                  </a:ext>
                </a:extLst>
              </p:cNvPr>
              <p:cNvSpPr txBox="1">
                <a:spLocks noRot="1" noChangeAspect="1" noMove="1" noResize="1" noEditPoints="1" noAdjustHandles="1" noChangeArrowheads="1" noChangeShapeType="1" noTextEdit="1"/>
              </p:cNvSpPr>
              <p:nvPr/>
            </p:nvSpPr>
            <p:spPr>
              <a:xfrm>
                <a:off x="1130810" y="2139728"/>
                <a:ext cx="2066015" cy="369332"/>
              </a:xfrm>
              <a:prstGeom prst="rect">
                <a:avLst/>
              </a:prstGeom>
              <a:blipFill>
                <a:blip r:embed="rId3"/>
                <a:stretch>
                  <a:fillRect t="-8197" r="-2367" b="-24590"/>
                </a:stretch>
              </a:blipFill>
            </p:spPr>
            <p:txBody>
              <a:bodyPr/>
              <a:lstStyle/>
              <a:p>
                <a:r>
                  <a:rPr lang="ja-JP" altLang="en-US">
                    <a:noFill/>
                  </a:rPr>
                  <a:t> </a:t>
                </a:r>
              </a:p>
            </p:txBody>
          </p:sp>
        </mc:Fallback>
      </mc:AlternateContent>
      <p:sp>
        <p:nvSpPr>
          <p:cNvPr id="152" name="フリーフォーム: 図形 151">
            <a:extLst>
              <a:ext uri="{FF2B5EF4-FFF2-40B4-BE49-F238E27FC236}">
                <a16:creationId xmlns:a16="http://schemas.microsoft.com/office/drawing/2014/main" id="{1790DA77-6A61-CC44-6361-596C8EA84DA4}"/>
              </a:ext>
            </a:extLst>
          </p:cNvPr>
          <p:cNvSpPr/>
          <p:nvPr/>
        </p:nvSpPr>
        <p:spPr>
          <a:xfrm>
            <a:off x="2130552" y="2691590"/>
            <a:ext cx="260688" cy="260688"/>
          </a:xfrm>
          <a:custGeom>
            <a:avLst/>
            <a:gdLst>
              <a:gd name="connsiteX0" fmla="*/ 0 w 260688"/>
              <a:gd name="connsiteY0" fmla="*/ 0 h 260688"/>
              <a:gd name="connsiteX1" fmla="*/ 260689 w 260688"/>
              <a:gd name="connsiteY1" fmla="*/ 0 h 260688"/>
              <a:gd name="connsiteX2" fmla="*/ 260689 w 260688"/>
              <a:gd name="connsiteY2" fmla="*/ 260689 h 260688"/>
              <a:gd name="connsiteX3" fmla="*/ 0 w 260688"/>
              <a:gd name="connsiteY3" fmla="*/ 260689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9" y="0"/>
                </a:lnTo>
                <a:lnTo>
                  <a:pt x="260689" y="260689"/>
                </a:lnTo>
                <a:lnTo>
                  <a:pt x="0" y="260689"/>
                </a:lnTo>
                <a:close/>
              </a:path>
            </a:pathLst>
          </a:custGeom>
          <a:solidFill>
            <a:srgbClr val="828282"/>
          </a:solidFill>
          <a:ln w="260152" cap="flat">
            <a:noFill/>
            <a:prstDash val="solid"/>
            <a:miter/>
          </a:ln>
        </p:spPr>
        <p:txBody>
          <a:bodyPr rtlCol="0" anchor="ctr"/>
          <a:lstStyle/>
          <a:p>
            <a:endParaRPr lang="ja-JP" altLang="en-US"/>
          </a:p>
        </p:txBody>
      </p:sp>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C1753F5F-C64A-285B-0328-AB3783552C6D}"/>
                  </a:ext>
                </a:extLst>
              </p:cNvPr>
              <p:cNvSpPr txBox="1"/>
              <p:nvPr/>
            </p:nvSpPr>
            <p:spPr>
              <a:xfrm>
                <a:off x="1485177" y="3016394"/>
                <a:ext cx="1784527" cy="369332"/>
              </a:xfrm>
              <a:prstGeom prst="rect">
                <a:avLst/>
              </a:prstGeom>
              <a:noFill/>
            </p:spPr>
            <p:txBody>
              <a:bodyPr wrap="none" rtlCol="0">
                <a:spAutoFit/>
              </a:bodyPr>
              <a:lstStyle/>
              <a:p>
                <a:r>
                  <a:rPr kumimoji="1" lang="ja-JP" altLang="en-US">
                    <a:solidFill>
                      <a:schemeClr val="bg1">
                        <a:lumMod val="10000"/>
                      </a:schemeClr>
                    </a:solidFill>
                  </a:rPr>
                  <a:t>入力画素</a:t>
                </a:r>
                <a14:m>
                  <m:oMath xmlns:m="http://schemas.openxmlformats.org/officeDocument/2006/math">
                    <m:r>
                      <a:rPr kumimoji="1" lang="en-US" altLang="ja-JP" b="0" i="1" smtClean="0">
                        <a:solidFill>
                          <a:schemeClr val="bg1">
                            <a:lumMod val="10000"/>
                          </a:schemeClr>
                        </a:solidFill>
                        <a:latin typeface="Cambria Math" panose="02040503050406030204" pitchFamily="18" charset="0"/>
                      </a:rPr>
                      <m:t>𝑓</m:t>
                    </m:r>
                    <m:r>
                      <a:rPr kumimoji="1" lang="en-US" altLang="ja-JP" b="0" i="1" smtClean="0">
                        <a:solidFill>
                          <a:schemeClr val="bg1">
                            <a:lumMod val="10000"/>
                          </a:schemeClr>
                        </a:solidFill>
                        <a:latin typeface="Cambria Math" panose="02040503050406030204" pitchFamily="18" charset="0"/>
                      </a:rPr>
                      <m:t>(</m:t>
                    </m:r>
                    <m:r>
                      <a:rPr kumimoji="1" lang="en-US" altLang="ja-JP" b="0" i="1" smtClean="0">
                        <a:solidFill>
                          <a:schemeClr val="bg1">
                            <a:lumMod val="10000"/>
                          </a:schemeClr>
                        </a:solidFill>
                        <a:latin typeface="Cambria Math" panose="02040503050406030204" pitchFamily="18" charset="0"/>
                      </a:rPr>
                      <m:t>𝑥</m:t>
                    </m:r>
                    <m:r>
                      <a:rPr kumimoji="1" lang="en-US" altLang="ja-JP" b="0" i="1" smtClean="0">
                        <a:solidFill>
                          <a:schemeClr val="bg1">
                            <a:lumMod val="10000"/>
                          </a:schemeClr>
                        </a:solidFill>
                        <a:latin typeface="Cambria Math" panose="02040503050406030204" pitchFamily="18" charset="0"/>
                      </a:rPr>
                      <m:t>,</m:t>
                    </m:r>
                    <m:r>
                      <a:rPr kumimoji="1" lang="en-US" altLang="ja-JP" b="0" i="1" smtClean="0">
                        <a:solidFill>
                          <a:schemeClr val="bg1">
                            <a:lumMod val="10000"/>
                          </a:schemeClr>
                        </a:solidFill>
                        <a:latin typeface="Cambria Math" panose="02040503050406030204" pitchFamily="18" charset="0"/>
                      </a:rPr>
                      <m:t>𝑦</m:t>
                    </m:r>
                    <m:r>
                      <a:rPr kumimoji="1" lang="en-US" altLang="ja-JP" b="0" i="1" smtClean="0">
                        <a:solidFill>
                          <a:schemeClr val="bg1">
                            <a:lumMod val="10000"/>
                          </a:schemeClr>
                        </a:solidFill>
                        <a:latin typeface="Cambria Math" panose="02040503050406030204" pitchFamily="18" charset="0"/>
                      </a:rPr>
                      <m:t>)</m:t>
                    </m:r>
                  </m:oMath>
                </a14:m>
                <a:endParaRPr kumimoji="1" lang="ja-JP" altLang="en-US">
                  <a:solidFill>
                    <a:schemeClr val="bg1">
                      <a:lumMod val="10000"/>
                    </a:schemeClr>
                  </a:solidFill>
                </a:endParaRPr>
              </a:p>
            </p:txBody>
          </p:sp>
        </mc:Choice>
        <mc:Fallback xmlns="">
          <p:sp>
            <p:nvSpPr>
              <p:cNvPr id="18" name="テキスト ボックス 17">
                <a:extLst>
                  <a:ext uri="{FF2B5EF4-FFF2-40B4-BE49-F238E27FC236}">
                    <a16:creationId xmlns:a16="http://schemas.microsoft.com/office/drawing/2014/main" id="{C1753F5F-C64A-285B-0328-AB3783552C6D}"/>
                  </a:ext>
                </a:extLst>
              </p:cNvPr>
              <p:cNvSpPr txBox="1">
                <a:spLocks noRot="1" noChangeAspect="1" noMove="1" noResize="1" noEditPoints="1" noAdjustHandles="1" noChangeArrowheads="1" noChangeShapeType="1" noTextEdit="1"/>
              </p:cNvSpPr>
              <p:nvPr/>
            </p:nvSpPr>
            <p:spPr>
              <a:xfrm>
                <a:off x="1485177" y="3016394"/>
                <a:ext cx="1784527" cy="369332"/>
              </a:xfrm>
              <a:prstGeom prst="rect">
                <a:avLst/>
              </a:prstGeom>
              <a:blipFill>
                <a:blip r:embed="rId4"/>
                <a:stretch>
                  <a:fillRect l="-3082" t="-6667" r="-1027" b="-30000"/>
                </a:stretch>
              </a:blipFill>
            </p:spPr>
            <p:txBody>
              <a:bodyPr/>
              <a:lstStyle/>
              <a:p>
                <a:r>
                  <a:rPr lang="ja-JP" altLang="en-US">
                    <a:noFill/>
                  </a:rPr>
                  <a:t> </a:t>
                </a:r>
              </a:p>
            </p:txBody>
          </p:sp>
        </mc:Fallback>
      </mc:AlternateContent>
      <p:sp>
        <p:nvSpPr>
          <p:cNvPr id="3" name="正方形/長方形 2">
            <a:extLst>
              <a:ext uri="{FF2B5EF4-FFF2-40B4-BE49-F238E27FC236}">
                <a16:creationId xmlns:a16="http://schemas.microsoft.com/office/drawing/2014/main" id="{E678B628-B709-EF9F-CCE8-1DB2FCC1241C}"/>
              </a:ext>
            </a:extLst>
          </p:cNvPr>
          <p:cNvSpPr/>
          <p:nvPr/>
        </p:nvSpPr>
        <p:spPr>
          <a:xfrm>
            <a:off x="2389104"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FEB43B2-17A4-A71B-FF60-9C1DA7BDD700}"/>
              </a:ext>
            </a:extLst>
          </p:cNvPr>
          <p:cNvSpPr/>
          <p:nvPr/>
        </p:nvSpPr>
        <p:spPr>
          <a:xfrm>
            <a:off x="2646157"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1DCDA0D-3706-1881-AF7B-E2968061EA7E}"/>
              </a:ext>
            </a:extLst>
          </p:cNvPr>
          <p:cNvSpPr/>
          <p:nvPr/>
        </p:nvSpPr>
        <p:spPr>
          <a:xfrm>
            <a:off x="2903210"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E8E6E2FF-F44A-BD4F-CF3C-34B7B3EE7702}"/>
              </a:ext>
            </a:extLst>
          </p:cNvPr>
          <p:cNvSpPr/>
          <p:nvPr/>
        </p:nvSpPr>
        <p:spPr>
          <a:xfrm>
            <a:off x="1873367"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4F16596C-BBD1-BF36-8738-5CBBADCCF459}"/>
              </a:ext>
            </a:extLst>
          </p:cNvPr>
          <p:cNvSpPr/>
          <p:nvPr/>
        </p:nvSpPr>
        <p:spPr>
          <a:xfrm>
            <a:off x="1610863"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587C0B08-6C50-D897-6AB3-D9241D8C1F0F}"/>
              </a:ext>
            </a:extLst>
          </p:cNvPr>
          <p:cNvSpPr/>
          <p:nvPr/>
        </p:nvSpPr>
        <p:spPr>
          <a:xfrm>
            <a:off x="1348359" y="2692841"/>
            <a:ext cx="244371" cy="261746"/>
          </a:xfrm>
          <a:prstGeom prst="rect">
            <a:avLst/>
          </a:prstGeom>
          <a:noFill/>
          <a:ln w="38100">
            <a:solidFill>
              <a:schemeClr val="accent1">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0D520DC4-AE16-DBB3-C90B-E81F84B976D0}"/>
              </a:ext>
            </a:extLst>
          </p:cNvPr>
          <p:cNvCxnSpPr>
            <a:cxnSpLocks/>
          </p:cNvCxnSpPr>
          <p:nvPr/>
        </p:nvCxnSpPr>
        <p:spPr>
          <a:xfrm flipH="1">
            <a:off x="1334686" y="2561358"/>
            <a:ext cx="795866" cy="3974"/>
          </a:xfrm>
          <a:prstGeom prst="straightConnector1">
            <a:avLst/>
          </a:prstGeom>
          <a:ln w="57150">
            <a:solidFill>
              <a:schemeClr val="accent1"/>
            </a:solidFill>
            <a:tailEnd type="triangle"/>
          </a:ln>
          <a:effectLst/>
        </p:spPr>
        <p:style>
          <a:lnRef idx="2">
            <a:schemeClr val="accent3"/>
          </a:lnRef>
          <a:fillRef idx="0">
            <a:schemeClr val="accent3"/>
          </a:fillRef>
          <a:effectRef idx="1">
            <a:schemeClr val="accent3"/>
          </a:effectRef>
          <a:fontRef idx="minor">
            <a:schemeClr val="tx1"/>
          </a:fontRef>
        </p:style>
      </p:cxnSp>
      <p:cxnSp>
        <p:nvCxnSpPr>
          <p:cNvPr id="20" name="直線矢印コネクタ 19">
            <a:extLst>
              <a:ext uri="{FF2B5EF4-FFF2-40B4-BE49-F238E27FC236}">
                <a16:creationId xmlns:a16="http://schemas.microsoft.com/office/drawing/2014/main" id="{D8F65E5B-F2A2-61FF-5102-BC767A3B67C1}"/>
              </a:ext>
            </a:extLst>
          </p:cNvPr>
          <p:cNvCxnSpPr>
            <a:cxnSpLocks/>
          </p:cNvCxnSpPr>
          <p:nvPr/>
        </p:nvCxnSpPr>
        <p:spPr>
          <a:xfrm flipV="1">
            <a:off x="2116751" y="2556572"/>
            <a:ext cx="1042754" cy="4641"/>
          </a:xfrm>
          <a:prstGeom prst="straightConnector1">
            <a:avLst/>
          </a:prstGeom>
          <a:ln w="57150">
            <a:solidFill>
              <a:schemeClr val="accent1"/>
            </a:solidFill>
            <a:tailEnd type="triangle"/>
          </a:ln>
          <a:effectLst/>
        </p:spPr>
        <p:style>
          <a:lnRef idx="2">
            <a:schemeClr val="accent3"/>
          </a:lnRef>
          <a:fillRef idx="0">
            <a:schemeClr val="accent3"/>
          </a:fillRef>
          <a:effectRef idx="1">
            <a:schemeClr val="accent3"/>
          </a:effectRef>
          <a:fontRef idx="minor">
            <a:schemeClr val="tx1"/>
          </a:fontRef>
        </p:style>
      </p:cxnSp>
      <p:sp>
        <p:nvSpPr>
          <p:cNvPr id="17" name="正方形/長方形 16">
            <a:extLst>
              <a:ext uri="{FF2B5EF4-FFF2-40B4-BE49-F238E27FC236}">
                <a16:creationId xmlns:a16="http://schemas.microsoft.com/office/drawing/2014/main" id="{EB385243-56B1-BE90-8AC0-1834ED8234EB}"/>
              </a:ext>
            </a:extLst>
          </p:cNvPr>
          <p:cNvSpPr/>
          <p:nvPr/>
        </p:nvSpPr>
        <p:spPr>
          <a:xfrm>
            <a:off x="2117739" y="2696377"/>
            <a:ext cx="259702" cy="259978"/>
          </a:xfrm>
          <a:prstGeom prst="rect">
            <a:avLst/>
          </a:prstGeom>
          <a:no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890A25F1-7BB9-F61A-D1B7-66A20AECD53C}"/>
                  </a:ext>
                </a:extLst>
              </p:cNvPr>
              <p:cNvSpPr txBox="1"/>
              <p:nvPr/>
            </p:nvSpPr>
            <p:spPr>
              <a:xfrm>
                <a:off x="5674578" y="3016394"/>
                <a:ext cx="2086469" cy="369332"/>
              </a:xfrm>
              <a:prstGeom prst="rect">
                <a:avLst/>
              </a:prstGeom>
              <a:noFill/>
            </p:spPr>
            <p:txBody>
              <a:bodyPr wrap="none" rtlCol="0">
                <a:spAutoFit/>
              </a:bodyPr>
              <a:lstStyle/>
              <a:p>
                <a:r>
                  <a:rPr kumimoji="1" lang="ja-JP" altLang="en-US">
                    <a:solidFill>
                      <a:schemeClr val="bg1">
                        <a:lumMod val="10000"/>
                      </a:schemeClr>
                    </a:solidFill>
                  </a:rPr>
                  <a:t>デプス画素 </a:t>
                </a:r>
                <a14:m>
                  <m:oMath xmlns:m="http://schemas.openxmlformats.org/officeDocument/2006/math">
                    <m:r>
                      <a:rPr kumimoji="1" lang="en-US" altLang="ja-JP" b="0" i="1" smtClean="0">
                        <a:solidFill>
                          <a:schemeClr val="bg1">
                            <a:lumMod val="10000"/>
                          </a:schemeClr>
                        </a:solidFill>
                        <a:latin typeface="Cambria Math" panose="02040503050406030204" pitchFamily="18" charset="0"/>
                      </a:rPr>
                      <m:t>𝑑</m:t>
                    </m:r>
                    <m:r>
                      <a:rPr kumimoji="1" lang="en-US" altLang="ja-JP" b="0" i="1" smtClean="0">
                        <a:solidFill>
                          <a:schemeClr val="bg1">
                            <a:lumMod val="10000"/>
                          </a:schemeClr>
                        </a:solidFill>
                        <a:latin typeface="Cambria Math" panose="02040503050406030204" pitchFamily="18" charset="0"/>
                      </a:rPr>
                      <m:t>(</m:t>
                    </m:r>
                    <m:r>
                      <a:rPr kumimoji="1" lang="en-US" altLang="ja-JP" b="0" i="1" smtClean="0">
                        <a:solidFill>
                          <a:schemeClr val="bg1">
                            <a:lumMod val="10000"/>
                          </a:schemeClr>
                        </a:solidFill>
                        <a:latin typeface="Cambria Math" panose="02040503050406030204" pitchFamily="18" charset="0"/>
                      </a:rPr>
                      <m:t>𝑥</m:t>
                    </m:r>
                    <m:r>
                      <a:rPr kumimoji="1" lang="en-US" altLang="ja-JP" b="0" i="1" smtClean="0">
                        <a:solidFill>
                          <a:schemeClr val="bg1">
                            <a:lumMod val="10000"/>
                          </a:schemeClr>
                        </a:solidFill>
                        <a:latin typeface="Cambria Math" panose="02040503050406030204" pitchFamily="18" charset="0"/>
                      </a:rPr>
                      <m:t>,</m:t>
                    </m:r>
                    <m:r>
                      <a:rPr kumimoji="1" lang="en-US" altLang="ja-JP" b="0" i="1" smtClean="0">
                        <a:solidFill>
                          <a:schemeClr val="bg1">
                            <a:lumMod val="10000"/>
                          </a:schemeClr>
                        </a:solidFill>
                        <a:latin typeface="Cambria Math" panose="02040503050406030204" pitchFamily="18" charset="0"/>
                      </a:rPr>
                      <m:t>𝑦</m:t>
                    </m:r>
                    <m:r>
                      <a:rPr kumimoji="1" lang="en-US" altLang="ja-JP" b="0" i="1" smtClean="0">
                        <a:solidFill>
                          <a:schemeClr val="bg1">
                            <a:lumMod val="10000"/>
                          </a:schemeClr>
                        </a:solidFill>
                        <a:latin typeface="Cambria Math" panose="02040503050406030204" pitchFamily="18" charset="0"/>
                      </a:rPr>
                      <m:t>)</m:t>
                    </m:r>
                  </m:oMath>
                </a14:m>
                <a:endParaRPr kumimoji="1" lang="ja-JP" altLang="en-US">
                  <a:solidFill>
                    <a:schemeClr val="bg1">
                      <a:lumMod val="10000"/>
                    </a:schemeClr>
                  </a:solidFill>
                </a:endParaRPr>
              </a:p>
            </p:txBody>
          </p:sp>
        </mc:Choice>
        <mc:Fallback xmlns="">
          <p:sp>
            <p:nvSpPr>
              <p:cNvPr id="11" name="テキスト ボックス 10">
                <a:extLst>
                  <a:ext uri="{FF2B5EF4-FFF2-40B4-BE49-F238E27FC236}">
                    <a16:creationId xmlns:a16="http://schemas.microsoft.com/office/drawing/2014/main" id="{890A25F1-7BB9-F61A-D1B7-66A20AECD53C}"/>
                  </a:ext>
                </a:extLst>
              </p:cNvPr>
              <p:cNvSpPr txBox="1">
                <a:spLocks noRot="1" noChangeAspect="1" noMove="1" noResize="1" noEditPoints="1" noAdjustHandles="1" noChangeArrowheads="1" noChangeShapeType="1" noTextEdit="1"/>
              </p:cNvSpPr>
              <p:nvPr/>
            </p:nvSpPr>
            <p:spPr>
              <a:xfrm>
                <a:off x="5674578" y="3016394"/>
                <a:ext cx="2086469" cy="369332"/>
              </a:xfrm>
              <a:prstGeom prst="rect">
                <a:avLst/>
              </a:prstGeom>
              <a:blipFill>
                <a:blip r:embed="rId5"/>
                <a:stretch>
                  <a:fillRect l="-2632" t="-6667" b="-30000"/>
                </a:stretch>
              </a:blipFill>
            </p:spPr>
            <p:txBody>
              <a:bodyPr/>
              <a:lstStyle/>
              <a:p>
                <a:r>
                  <a:rPr lang="ja-JP" altLang="en-US">
                    <a:noFill/>
                  </a:rPr>
                  <a:t> </a:t>
                </a:r>
              </a:p>
            </p:txBody>
          </p:sp>
        </mc:Fallback>
      </mc:AlternateContent>
      <p:sp>
        <p:nvSpPr>
          <p:cNvPr id="12" name="正方形/長方形 11">
            <a:extLst>
              <a:ext uri="{FF2B5EF4-FFF2-40B4-BE49-F238E27FC236}">
                <a16:creationId xmlns:a16="http://schemas.microsoft.com/office/drawing/2014/main" id="{20515F5E-1F6D-7B45-207C-63D9739FFC0E}"/>
              </a:ext>
            </a:extLst>
          </p:cNvPr>
          <p:cNvSpPr/>
          <p:nvPr/>
        </p:nvSpPr>
        <p:spPr>
          <a:xfrm>
            <a:off x="6279102" y="2690000"/>
            <a:ext cx="244371"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18257A2D-7742-D531-1398-5AC33DA1638F}"/>
              </a:ext>
            </a:extLst>
          </p:cNvPr>
          <p:cNvSpPr/>
          <p:nvPr/>
        </p:nvSpPr>
        <p:spPr>
          <a:xfrm>
            <a:off x="6024942" y="2689949"/>
            <a:ext cx="244371"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6F6DF8B2-B879-D356-22A0-C700FADBB6F3}"/>
              </a:ext>
            </a:extLst>
          </p:cNvPr>
          <p:cNvSpPr/>
          <p:nvPr/>
        </p:nvSpPr>
        <p:spPr>
          <a:xfrm>
            <a:off x="5770782" y="2689898"/>
            <a:ext cx="244371"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2A9262D0-9AB1-2DF8-8EEB-0BF324FD86D8}"/>
              </a:ext>
            </a:extLst>
          </p:cNvPr>
          <p:cNvSpPr/>
          <p:nvPr/>
        </p:nvSpPr>
        <p:spPr>
          <a:xfrm>
            <a:off x="6814224" y="2689847"/>
            <a:ext cx="268808"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DE7BF557-C1EC-B849-4E0E-DC7DD2B7A470}"/>
              </a:ext>
            </a:extLst>
          </p:cNvPr>
          <p:cNvSpPr/>
          <p:nvPr/>
        </p:nvSpPr>
        <p:spPr>
          <a:xfrm>
            <a:off x="7112140" y="2689796"/>
            <a:ext cx="268808"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D2F54871-F48B-9F96-A981-42C256FD88AC}"/>
              </a:ext>
            </a:extLst>
          </p:cNvPr>
          <p:cNvSpPr/>
          <p:nvPr/>
        </p:nvSpPr>
        <p:spPr>
          <a:xfrm>
            <a:off x="7397699" y="2689745"/>
            <a:ext cx="268808" cy="261746"/>
          </a:xfrm>
          <a:prstGeom prst="rect">
            <a:avLst/>
          </a:prstGeom>
          <a:noFill/>
          <a:ln w="38100">
            <a:solidFill>
              <a:schemeClr val="accent5">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9" name="正方形/長方形 288">
            <a:extLst>
              <a:ext uri="{FF2B5EF4-FFF2-40B4-BE49-F238E27FC236}">
                <a16:creationId xmlns:a16="http://schemas.microsoft.com/office/drawing/2014/main" id="{C0AD441C-2BCE-1E52-B3D8-69F8C07BDA20}"/>
              </a:ext>
            </a:extLst>
          </p:cNvPr>
          <p:cNvSpPr/>
          <p:nvPr/>
        </p:nvSpPr>
        <p:spPr>
          <a:xfrm>
            <a:off x="6530988" y="2696377"/>
            <a:ext cx="259702" cy="259978"/>
          </a:xfrm>
          <a:prstGeom prst="rect">
            <a:avLst/>
          </a:prstGeom>
          <a:noFill/>
          <a:ln w="381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91" name="直線矢印コネクタ 290">
            <a:extLst>
              <a:ext uri="{FF2B5EF4-FFF2-40B4-BE49-F238E27FC236}">
                <a16:creationId xmlns:a16="http://schemas.microsoft.com/office/drawing/2014/main" id="{5725F872-2537-D1D4-9A4D-9CD83374BA59}"/>
              </a:ext>
            </a:extLst>
          </p:cNvPr>
          <p:cNvCxnSpPr>
            <a:cxnSpLocks/>
          </p:cNvCxnSpPr>
          <p:nvPr/>
        </p:nvCxnSpPr>
        <p:spPr>
          <a:xfrm flipH="1">
            <a:off x="5772922" y="2554773"/>
            <a:ext cx="758066" cy="0"/>
          </a:xfrm>
          <a:prstGeom prst="straightConnector1">
            <a:avLst/>
          </a:prstGeom>
          <a:ln w="57150">
            <a:solidFill>
              <a:schemeClr val="accent5"/>
            </a:solidFill>
            <a:tailEnd type="triangle"/>
          </a:ln>
          <a:effectLst/>
        </p:spPr>
        <p:style>
          <a:lnRef idx="2">
            <a:schemeClr val="accent3"/>
          </a:lnRef>
          <a:fillRef idx="0">
            <a:schemeClr val="accent3"/>
          </a:fillRef>
          <a:effectRef idx="1">
            <a:schemeClr val="accent3"/>
          </a:effectRef>
          <a:fontRef idx="minor">
            <a:schemeClr val="tx1"/>
          </a:fontRef>
        </p:style>
      </p:cxnSp>
      <p:cxnSp>
        <p:nvCxnSpPr>
          <p:cNvPr id="292" name="直線矢印コネクタ 291">
            <a:extLst>
              <a:ext uri="{FF2B5EF4-FFF2-40B4-BE49-F238E27FC236}">
                <a16:creationId xmlns:a16="http://schemas.microsoft.com/office/drawing/2014/main" id="{12029DD9-FA5C-D74C-4E2B-B31C64FB2C00}"/>
              </a:ext>
            </a:extLst>
          </p:cNvPr>
          <p:cNvCxnSpPr>
            <a:cxnSpLocks/>
          </p:cNvCxnSpPr>
          <p:nvPr/>
        </p:nvCxnSpPr>
        <p:spPr>
          <a:xfrm>
            <a:off x="6523473" y="2554773"/>
            <a:ext cx="1179626" cy="0"/>
          </a:xfrm>
          <a:prstGeom prst="straightConnector1">
            <a:avLst/>
          </a:prstGeom>
          <a:ln w="57150">
            <a:solidFill>
              <a:schemeClr val="accent5"/>
            </a:solidFill>
            <a:tailEnd type="triangle"/>
          </a:ln>
          <a:effectLst/>
        </p:spPr>
        <p:style>
          <a:lnRef idx="2">
            <a:schemeClr val="accent3"/>
          </a:lnRef>
          <a:fillRef idx="0">
            <a:schemeClr val="accent3"/>
          </a:fillRef>
          <a:effectRef idx="1">
            <a:schemeClr val="accent3"/>
          </a:effectRef>
          <a:fontRef idx="minor">
            <a:schemeClr val="tx1"/>
          </a:fontRef>
        </p:style>
      </p:cxnSp>
      <p:pic>
        <p:nvPicPr>
          <p:cNvPr id="29" name="グラフィックス 28">
            <a:extLst>
              <a:ext uri="{FF2B5EF4-FFF2-40B4-BE49-F238E27FC236}">
                <a16:creationId xmlns:a16="http://schemas.microsoft.com/office/drawing/2014/main" id="{70BB31A7-001A-99E4-7DFA-1C751B49F2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5733" y="665996"/>
            <a:ext cx="8058150" cy="1447800"/>
          </a:xfrm>
          <a:prstGeom prst="rect">
            <a:avLst/>
          </a:prstGeom>
        </p:spPr>
      </p:pic>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3C7C959-7309-C720-0E3F-C35BD3F5361C}"/>
                  </a:ext>
                </a:extLst>
              </p:cNvPr>
              <p:cNvSpPr txBox="1"/>
              <p:nvPr/>
            </p:nvSpPr>
            <p:spPr>
              <a:xfrm>
                <a:off x="412626" y="3571479"/>
                <a:ext cx="1675652" cy="276999"/>
              </a:xfrm>
              <a:prstGeom prst="rect">
                <a:avLst/>
              </a:prstGeom>
              <a:noFill/>
            </p:spPr>
            <p:txBody>
              <a:bodyPr wrap="none" lIns="0" tIns="0" rIns="0" bIns="0" rtlCol="0">
                <a:spAutoFit/>
              </a:bodyPr>
              <a:lstStyle/>
              <a:p>
                <a14:m>
                  <m:oMath xmlns:m="http://schemas.openxmlformats.org/officeDocument/2006/math">
                    <m:r>
                      <a:rPr kumimoji="1" lang="en-US" altLang="ja-JP" b="0" i="1" smtClean="0">
                        <a:solidFill>
                          <a:schemeClr val="bg1"/>
                        </a:solidFill>
                        <a:latin typeface="Cambria Math" panose="02040503050406030204" pitchFamily="18" charset="0"/>
                      </a:rPr>
                      <m:t>𝑔</m:t>
                    </m:r>
                    <m:r>
                      <a:rPr kumimoji="1" lang="en-US" altLang="ja-JP" b="0" i="1" smtClean="0">
                        <a:solidFill>
                          <a:schemeClr val="bg1"/>
                        </a:solidFill>
                        <a:latin typeface="Cambria Math" panose="02040503050406030204" pitchFamily="18" charset="0"/>
                      </a:rPr>
                      <m:t>(</m:t>
                    </m:r>
                    <m:r>
                      <a:rPr kumimoji="1" lang="en-US" altLang="ja-JP" b="0" i="1" smtClean="0">
                        <a:solidFill>
                          <a:schemeClr val="bg1"/>
                        </a:solidFill>
                        <a:latin typeface="Cambria Math" panose="02040503050406030204" pitchFamily="18" charset="0"/>
                      </a:rPr>
                      <m:t>𝑥</m:t>
                    </m:r>
                    <m:r>
                      <a:rPr kumimoji="1" lang="en-US" altLang="ja-JP" b="0" i="1" smtClean="0">
                        <a:solidFill>
                          <a:schemeClr val="bg1"/>
                        </a:solidFill>
                        <a:latin typeface="Cambria Math" panose="02040503050406030204" pitchFamily="18" charset="0"/>
                      </a:rPr>
                      <m:t>,</m:t>
                    </m:r>
                    <m:r>
                      <a:rPr kumimoji="1" lang="en-US" altLang="ja-JP" b="0" i="1" smtClean="0">
                        <a:solidFill>
                          <a:schemeClr val="bg1"/>
                        </a:solidFill>
                        <a:latin typeface="Cambria Math" panose="02040503050406030204" pitchFamily="18" charset="0"/>
                      </a:rPr>
                      <m:t>𝑦</m:t>
                    </m:r>
                    <m:r>
                      <a:rPr kumimoji="1" lang="en-US" altLang="ja-JP" b="0" i="1" smtClean="0">
                        <a:solidFill>
                          <a:schemeClr val="bg1"/>
                        </a:solidFill>
                        <a:latin typeface="Cambria Math" panose="02040503050406030204" pitchFamily="18" charset="0"/>
                      </a:rPr>
                      <m:t>)</m:t>
                    </m:r>
                  </m:oMath>
                </a14:m>
                <a:r>
                  <a:rPr kumimoji="1" lang="ja-JP" altLang="en-US">
                    <a:solidFill>
                      <a:schemeClr val="bg1"/>
                    </a:solidFill>
                  </a:rPr>
                  <a:t> 出力画素</a:t>
                </a:r>
              </a:p>
            </p:txBody>
          </p:sp>
        </mc:Choice>
        <mc:Fallback xmlns="">
          <p:sp>
            <p:nvSpPr>
              <p:cNvPr id="30" name="テキスト ボックス 29">
                <a:extLst>
                  <a:ext uri="{FF2B5EF4-FFF2-40B4-BE49-F238E27FC236}">
                    <a16:creationId xmlns:a16="http://schemas.microsoft.com/office/drawing/2014/main" id="{03C7C959-7309-C720-0E3F-C35BD3F5361C}"/>
                  </a:ext>
                </a:extLst>
              </p:cNvPr>
              <p:cNvSpPr txBox="1">
                <a:spLocks noRot="1" noChangeAspect="1" noMove="1" noResize="1" noEditPoints="1" noAdjustHandles="1" noChangeArrowheads="1" noChangeShapeType="1" noTextEdit="1"/>
              </p:cNvSpPr>
              <p:nvPr/>
            </p:nvSpPr>
            <p:spPr>
              <a:xfrm>
                <a:off x="412626" y="3571479"/>
                <a:ext cx="1675652" cy="276999"/>
              </a:xfrm>
              <a:prstGeom prst="rect">
                <a:avLst/>
              </a:prstGeom>
              <a:blipFill>
                <a:blip r:embed="rId8"/>
                <a:stretch>
                  <a:fillRect l="-5091" t="-24444" r="-8000" b="-5555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4B09560A-52E3-AAA9-2061-621780830441}"/>
                  </a:ext>
                </a:extLst>
              </p:cNvPr>
              <p:cNvSpPr txBox="1"/>
              <p:nvPr/>
            </p:nvSpPr>
            <p:spPr>
              <a:xfrm>
                <a:off x="417313" y="3951532"/>
                <a:ext cx="3516668" cy="276999"/>
              </a:xfrm>
              <a:prstGeom prst="rect">
                <a:avLst/>
              </a:prstGeom>
              <a:noFill/>
            </p:spPr>
            <p:txBody>
              <a:bodyPr wrap="none" lIns="0" tIns="0" rIns="0" bIns="0" rtlCol="0">
                <a:spAutoFit/>
              </a:bodyPr>
              <a:lstStyle/>
              <a:p>
                <a14:m>
                  <m:oMath xmlns:m="http://schemas.openxmlformats.org/officeDocument/2006/math">
                    <m:sSub>
                      <m:sSubPr>
                        <m:ctrlPr>
                          <a:rPr kumimoji="1" lang="en-US" altLang="ja-JP" b="0" i="1" smtClean="0">
                            <a:solidFill>
                              <a:schemeClr val="bg1"/>
                            </a:solidFill>
                            <a:latin typeface="Cambria Math" panose="02040503050406030204" pitchFamily="18" charset="0"/>
                          </a:rPr>
                        </m:ctrlPr>
                      </m:sSubPr>
                      <m:e>
                        <m:r>
                          <a:rPr kumimoji="1" lang="en-US" altLang="ja-JP" b="0" i="1" smtClean="0">
                            <a:solidFill>
                              <a:schemeClr val="bg1"/>
                            </a:solidFill>
                            <a:latin typeface="Cambria Math" panose="02040503050406030204" pitchFamily="18" charset="0"/>
                          </a:rPr>
                          <m:t>𝜎</m:t>
                        </m:r>
                      </m:e>
                      <m:sub>
                        <m:r>
                          <a:rPr kumimoji="1" lang="en-US" altLang="ja-JP" b="0" i="1" smtClean="0">
                            <a:solidFill>
                              <a:schemeClr val="bg1"/>
                            </a:solidFill>
                            <a:latin typeface="Cambria Math" panose="02040503050406030204" pitchFamily="18" charset="0"/>
                          </a:rPr>
                          <m:t>1</m:t>
                        </m:r>
                      </m:sub>
                    </m:sSub>
                  </m:oMath>
                </a14:m>
                <a:r>
                  <a:rPr kumimoji="1" lang="ja-JP" altLang="en-US">
                    <a:solidFill>
                      <a:schemeClr val="bg1"/>
                    </a:solidFill>
                  </a:rPr>
                  <a:t> 画素の距離差分調節パラメータ</a:t>
                </a:r>
              </a:p>
            </p:txBody>
          </p:sp>
        </mc:Choice>
        <mc:Fallback xmlns="">
          <p:sp>
            <p:nvSpPr>
              <p:cNvPr id="32" name="テキスト ボックス 31">
                <a:extLst>
                  <a:ext uri="{FF2B5EF4-FFF2-40B4-BE49-F238E27FC236}">
                    <a16:creationId xmlns:a16="http://schemas.microsoft.com/office/drawing/2014/main" id="{4B09560A-52E3-AAA9-2061-621780830441}"/>
                  </a:ext>
                </a:extLst>
              </p:cNvPr>
              <p:cNvSpPr txBox="1">
                <a:spLocks noRot="1" noChangeAspect="1" noMove="1" noResize="1" noEditPoints="1" noAdjustHandles="1" noChangeArrowheads="1" noChangeShapeType="1" noTextEdit="1"/>
              </p:cNvSpPr>
              <p:nvPr/>
            </p:nvSpPr>
            <p:spPr>
              <a:xfrm>
                <a:off x="417313" y="3951532"/>
                <a:ext cx="3516668" cy="276999"/>
              </a:xfrm>
              <a:prstGeom prst="rect">
                <a:avLst/>
              </a:prstGeom>
              <a:blipFill>
                <a:blip r:embed="rId9"/>
                <a:stretch>
                  <a:fillRect l="-1733" t="-23913" r="-3640" b="-5434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D6172CE9-52C7-0CA8-9623-5460A23E17B4}"/>
                  </a:ext>
                </a:extLst>
              </p:cNvPr>
              <p:cNvSpPr txBox="1"/>
              <p:nvPr/>
            </p:nvSpPr>
            <p:spPr>
              <a:xfrm>
                <a:off x="422000" y="4331585"/>
                <a:ext cx="3060325" cy="276999"/>
              </a:xfrm>
              <a:prstGeom prst="rect">
                <a:avLst/>
              </a:prstGeom>
              <a:noFill/>
            </p:spPr>
            <p:txBody>
              <a:bodyPr wrap="none" lIns="0" tIns="0" rIns="0" bIns="0" rtlCol="0">
                <a:spAutoFit/>
              </a:bodyPr>
              <a:lstStyle/>
              <a:p>
                <a14:m>
                  <m:oMath xmlns:m="http://schemas.openxmlformats.org/officeDocument/2006/math">
                    <m:sSub>
                      <m:sSubPr>
                        <m:ctrlPr>
                          <a:rPr kumimoji="1" lang="en-US" altLang="ja-JP" b="0" i="1" smtClean="0">
                            <a:solidFill>
                              <a:schemeClr val="bg1"/>
                            </a:solidFill>
                            <a:latin typeface="Cambria Math" panose="02040503050406030204" pitchFamily="18" charset="0"/>
                          </a:rPr>
                        </m:ctrlPr>
                      </m:sSubPr>
                      <m:e>
                        <m:r>
                          <a:rPr kumimoji="1" lang="en-US" altLang="ja-JP" b="0" i="1" smtClean="0">
                            <a:solidFill>
                              <a:schemeClr val="bg1"/>
                            </a:solidFill>
                            <a:latin typeface="Cambria Math" panose="02040503050406030204" pitchFamily="18" charset="0"/>
                          </a:rPr>
                          <m:t>𝜎</m:t>
                        </m:r>
                      </m:e>
                      <m:sub>
                        <m:r>
                          <a:rPr kumimoji="1" lang="en-US" altLang="ja-JP" b="0" i="1" smtClean="0">
                            <a:solidFill>
                              <a:schemeClr val="bg1"/>
                            </a:solidFill>
                            <a:latin typeface="Cambria Math" panose="02040503050406030204" pitchFamily="18" charset="0"/>
                          </a:rPr>
                          <m:t>2</m:t>
                        </m:r>
                      </m:sub>
                    </m:sSub>
                  </m:oMath>
                </a14:m>
                <a:r>
                  <a:rPr kumimoji="1" lang="ja-JP" altLang="en-US">
                    <a:solidFill>
                      <a:schemeClr val="bg1"/>
                    </a:solidFill>
                  </a:rPr>
                  <a:t> デプス差分調節パラメータ</a:t>
                </a:r>
              </a:p>
            </p:txBody>
          </p:sp>
        </mc:Choice>
        <mc:Fallback xmlns="">
          <p:sp>
            <p:nvSpPr>
              <p:cNvPr id="33" name="テキスト ボックス 32">
                <a:extLst>
                  <a:ext uri="{FF2B5EF4-FFF2-40B4-BE49-F238E27FC236}">
                    <a16:creationId xmlns:a16="http://schemas.microsoft.com/office/drawing/2014/main" id="{D6172CE9-52C7-0CA8-9623-5460A23E17B4}"/>
                  </a:ext>
                </a:extLst>
              </p:cNvPr>
              <p:cNvSpPr txBox="1">
                <a:spLocks noRot="1" noChangeAspect="1" noMove="1" noResize="1" noEditPoints="1" noAdjustHandles="1" noChangeArrowheads="1" noChangeShapeType="1" noTextEdit="1"/>
              </p:cNvSpPr>
              <p:nvPr/>
            </p:nvSpPr>
            <p:spPr>
              <a:xfrm>
                <a:off x="422000" y="4331585"/>
                <a:ext cx="3060325" cy="276999"/>
              </a:xfrm>
              <a:prstGeom prst="rect">
                <a:avLst/>
              </a:prstGeom>
              <a:blipFill>
                <a:blip r:embed="rId10"/>
                <a:stretch>
                  <a:fillRect l="-1992" t="-24444" r="-4382" b="-5555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760981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グラフィックス 287">
            <a:extLst>
              <a:ext uri="{FF2B5EF4-FFF2-40B4-BE49-F238E27FC236}">
                <a16:creationId xmlns:a16="http://schemas.microsoft.com/office/drawing/2014/main" id="{7655DC03-348A-4CAE-2D31-929258593A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V="1">
            <a:off x="4705183" y="612381"/>
            <a:ext cx="4171015" cy="4171015"/>
          </a:xfrm>
          <a:prstGeom prst="rect">
            <a:avLst/>
          </a:prstGeom>
        </p:spPr>
      </p:pic>
      <p:pic>
        <p:nvPicPr>
          <p:cNvPr id="286" name="グラフィックス 285">
            <a:extLst>
              <a:ext uri="{FF2B5EF4-FFF2-40B4-BE49-F238E27FC236}">
                <a16:creationId xmlns:a16="http://schemas.microsoft.com/office/drawing/2014/main" id="{88737191-FD4C-CFF7-4A36-FAAE0F9F8A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1933" y="610869"/>
            <a:ext cx="4171015" cy="4171015"/>
          </a:xfrm>
          <a:prstGeom prst="rect">
            <a:avLst/>
          </a:prstGeom>
        </p:spPr>
      </p:pic>
      <p:sp>
        <p:nvSpPr>
          <p:cNvPr id="4" name="正方形/長方形 3">
            <a:extLst>
              <a:ext uri="{FF2B5EF4-FFF2-40B4-BE49-F238E27FC236}">
                <a16:creationId xmlns:a16="http://schemas.microsoft.com/office/drawing/2014/main" id="{AC1BED81-F419-D3A2-806C-854B4F4131CF}"/>
              </a:ext>
            </a:extLst>
          </p:cNvPr>
          <p:cNvSpPr/>
          <p:nvPr/>
        </p:nvSpPr>
        <p:spPr>
          <a:xfrm>
            <a:off x="182880" y="525432"/>
            <a:ext cx="8961120" cy="1588364"/>
          </a:xfrm>
          <a:prstGeom prst="rect">
            <a:avLst/>
          </a:prstGeom>
          <a:solidFill>
            <a:schemeClr val="bg1">
              <a:lumMod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DCABEEF-90D2-6960-0048-5DDFB8D574FF}"/>
              </a:ext>
            </a:extLst>
          </p:cNvPr>
          <p:cNvSpPr>
            <a:spLocks noGrp="1"/>
          </p:cNvSpPr>
          <p:nvPr>
            <p:ph type="title"/>
          </p:nvPr>
        </p:nvSpPr>
        <p:spPr/>
        <p:txBody>
          <a:bodyPr/>
          <a:lstStyle/>
          <a:p>
            <a:r>
              <a:rPr kumimoji="1" lang="en-US" altLang="ja-JP"/>
              <a:t>Bilateral Filter</a:t>
            </a:r>
            <a:r>
              <a:rPr kumimoji="1" lang="ja-JP" altLang="en-US"/>
              <a:t>とは？</a:t>
            </a:r>
          </a:p>
        </p:txBody>
      </p:sp>
      <p:sp>
        <p:nvSpPr>
          <p:cNvPr id="26" name="テキスト ボックス 25">
            <a:extLst>
              <a:ext uri="{FF2B5EF4-FFF2-40B4-BE49-F238E27FC236}">
                <a16:creationId xmlns:a16="http://schemas.microsoft.com/office/drawing/2014/main" id="{DCAAA6C4-7D24-DB46-501D-2FD822F96EF0}"/>
              </a:ext>
            </a:extLst>
          </p:cNvPr>
          <p:cNvSpPr txBox="1"/>
          <p:nvPr/>
        </p:nvSpPr>
        <p:spPr>
          <a:xfrm>
            <a:off x="311341" y="2425517"/>
            <a:ext cx="1611339" cy="369332"/>
          </a:xfrm>
          <a:prstGeom prst="rect">
            <a:avLst/>
          </a:prstGeom>
          <a:noFill/>
        </p:spPr>
        <p:txBody>
          <a:bodyPr wrap="none" rtlCol="0">
            <a:spAutoFit/>
          </a:bodyPr>
          <a:lstStyle/>
          <a:p>
            <a:r>
              <a:rPr kumimoji="1" lang="en-US" altLang="ja-JP">
                <a:solidFill>
                  <a:schemeClr val="accent1">
                    <a:lumMod val="75000"/>
                  </a:schemeClr>
                </a:solidFill>
              </a:rPr>
              <a:t>W:filterSize=3</a:t>
            </a:r>
            <a:endParaRPr kumimoji="1" lang="ja-JP" altLang="en-US">
              <a:solidFill>
                <a:schemeClr val="accent1">
                  <a:lumMod val="75000"/>
                </a:schemeClr>
              </a:solidFill>
            </a:endParaRPr>
          </a:p>
        </p:txBody>
      </p:sp>
      <p:sp>
        <p:nvSpPr>
          <p:cNvPr id="152" name="フリーフォーム: 図形 151">
            <a:extLst>
              <a:ext uri="{FF2B5EF4-FFF2-40B4-BE49-F238E27FC236}">
                <a16:creationId xmlns:a16="http://schemas.microsoft.com/office/drawing/2014/main" id="{1790DA77-6A61-CC44-6361-596C8EA84DA4}"/>
              </a:ext>
            </a:extLst>
          </p:cNvPr>
          <p:cNvSpPr/>
          <p:nvPr/>
        </p:nvSpPr>
        <p:spPr>
          <a:xfrm>
            <a:off x="2130552" y="2691590"/>
            <a:ext cx="260688" cy="260688"/>
          </a:xfrm>
          <a:custGeom>
            <a:avLst/>
            <a:gdLst>
              <a:gd name="connsiteX0" fmla="*/ 0 w 260688"/>
              <a:gd name="connsiteY0" fmla="*/ 0 h 260688"/>
              <a:gd name="connsiteX1" fmla="*/ 260689 w 260688"/>
              <a:gd name="connsiteY1" fmla="*/ 0 h 260688"/>
              <a:gd name="connsiteX2" fmla="*/ 260689 w 260688"/>
              <a:gd name="connsiteY2" fmla="*/ 260689 h 260688"/>
              <a:gd name="connsiteX3" fmla="*/ 0 w 260688"/>
              <a:gd name="connsiteY3" fmla="*/ 260689 h 260688"/>
            </a:gdLst>
            <a:ahLst/>
            <a:cxnLst>
              <a:cxn ang="0">
                <a:pos x="connsiteX0" y="connsiteY0"/>
              </a:cxn>
              <a:cxn ang="0">
                <a:pos x="connsiteX1" y="connsiteY1"/>
              </a:cxn>
              <a:cxn ang="0">
                <a:pos x="connsiteX2" y="connsiteY2"/>
              </a:cxn>
              <a:cxn ang="0">
                <a:pos x="connsiteX3" y="connsiteY3"/>
              </a:cxn>
            </a:cxnLst>
            <a:rect l="l" t="t" r="r" b="b"/>
            <a:pathLst>
              <a:path w="260688" h="260688">
                <a:moveTo>
                  <a:pt x="0" y="0"/>
                </a:moveTo>
                <a:lnTo>
                  <a:pt x="260689" y="0"/>
                </a:lnTo>
                <a:lnTo>
                  <a:pt x="260689" y="260689"/>
                </a:lnTo>
                <a:lnTo>
                  <a:pt x="0" y="260689"/>
                </a:lnTo>
                <a:close/>
              </a:path>
            </a:pathLst>
          </a:custGeom>
          <a:solidFill>
            <a:srgbClr val="828282"/>
          </a:solidFill>
          <a:ln w="260152" cap="flat">
            <a:noFill/>
            <a:prstDash val="solid"/>
            <a:miter/>
          </a:ln>
        </p:spPr>
        <p:txBody>
          <a:bodyPr rtlCol="0" anchor="ctr"/>
          <a:lstStyle/>
          <a:p>
            <a:endParaRPr lang="ja-JP" altLang="en-US"/>
          </a:p>
        </p:txBody>
      </p:sp>
      <p:sp>
        <p:nvSpPr>
          <p:cNvPr id="18" name="テキスト ボックス 17">
            <a:extLst>
              <a:ext uri="{FF2B5EF4-FFF2-40B4-BE49-F238E27FC236}">
                <a16:creationId xmlns:a16="http://schemas.microsoft.com/office/drawing/2014/main" id="{C1753F5F-C64A-285B-0328-AB3783552C6D}"/>
              </a:ext>
            </a:extLst>
          </p:cNvPr>
          <p:cNvSpPr txBox="1"/>
          <p:nvPr/>
        </p:nvSpPr>
        <p:spPr>
          <a:xfrm>
            <a:off x="1017996" y="3015313"/>
            <a:ext cx="1507144" cy="369332"/>
          </a:xfrm>
          <a:prstGeom prst="rect">
            <a:avLst/>
          </a:prstGeom>
          <a:noFill/>
        </p:spPr>
        <p:txBody>
          <a:bodyPr wrap="none" rtlCol="0">
            <a:spAutoFit/>
          </a:bodyPr>
          <a:lstStyle/>
          <a:p>
            <a:r>
              <a:rPr kumimoji="1" lang="ja-JP" altLang="en-US">
                <a:solidFill>
                  <a:schemeClr val="accent1">
                    <a:lumMod val="75000"/>
                  </a:schemeClr>
                </a:solidFill>
              </a:rPr>
              <a:t>注目画素</a:t>
            </a:r>
            <a:r>
              <a:rPr kumimoji="1" lang="en-US" altLang="ja-JP">
                <a:solidFill>
                  <a:schemeClr val="accent1">
                    <a:lumMod val="75000"/>
                  </a:schemeClr>
                </a:solidFill>
              </a:rPr>
              <a:t>f(i,j)</a:t>
            </a:r>
            <a:endParaRPr kumimoji="1" lang="ja-JP" altLang="en-US">
              <a:solidFill>
                <a:schemeClr val="accent1">
                  <a:lumMod val="75000"/>
                </a:schemeClr>
              </a:solidFill>
            </a:endParaRPr>
          </a:p>
        </p:txBody>
      </p:sp>
      <p:sp>
        <p:nvSpPr>
          <p:cNvPr id="17" name="正方形/長方形 16">
            <a:extLst>
              <a:ext uri="{FF2B5EF4-FFF2-40B4-BE49-F238E27FC236}">
                <a16:creationId xmlns:a16="http://schemas.microsoft.com/office/drawing/2014/main" id="{EB385243-56B1-BE90-8AC0-1834ED8234EB}"/>
              </a:ext>
            </a:extLst>
          </p:cNvPr>
          <p:cNvSpPr/>
          <p:nvPr/>
        </p:nvSpPr>
        <p:spPr>
          <a:xfrm>
            <a:off x="2117739" y="2696377"/>
            <a:ext cx="259702" cy="259978"/>
          </a:xfrm>
          <a:prstGeom prst="rect">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0D520DC4-AE16-DBB3-C90B-E81F84B976D0}"/>
              </a:ext>
            </a:extLst>
          </p:cNvPr>
          <p:cNvCxnSpPr>
            <a:cxnSpLocks/>
            <a:stCxn id="17" idx="1"/>
          </p:cNvCxnSpPr>
          <p:nvPr/>
        </p:nvCxnSpPr>
        <p:spPr>
          <a:xfrm flipH="1">
            <a:off x="1359673" y="2826366"/>
            <a:ext cx="758066" cy="0"/>
          </a:xfrm>
          <a:prstGeom prst="straightConnector1">
            <a:avLst/>
          </a:prstGeom>
          <a:ln w="57150">
            <a:solidFill>
              <a:schemeClr val="accent1"/>
            </a:solidFill>
            <a:tailEnd type="triangle"/>
          </a:ln>
        </p:spPr>
        <p:style>
          <a:lnRef idx="2">
            <a:schemeClr val="accent3"/>
          </a:lnRef>
          <a:fillRef idx="0">
            <a:schemeClr val="accent3"/>
          </a:fillRef>
          <a:effectRef idx="1">
            <a:schemeClr val="accent3"/>
          </a:effectRef>
          <a:fontRef idx="minor">
            <a:schemeClr val="tx1"/>
          </a:fontRef>
        </p:style>
      </p:cxnSp>
      <p:cxnSp>
        <p:nvCxnSpPr>
          <p:cNvPr id="20" name="直線矢印コネクタ 19">
            <a:extLst>
              <a:ext uri="{FF2B5EF4-FFF2-40B4-BE49-F238E27FC236}">
                <a16:creationId xmlns:a16="http://schemas.microsoft.com/office/drawing/2014/main" id="{D8F65E5B-F2A2-61FF-5102-BC767A3B67C1}"/>
              </a:ext>
            </a:extLst>
          </p:cNvPr>
          <p:cNvCxnSpPr/>
          <p:nvPr/>
        </p:nvCxnSpPr>
        <p:spPr>
          <a:xfrm>
            <a:off x="2391241" y="2826366"/>
            <a:ext cx="701816" cy="0"/>
          </a:xfrm>
          <a:prstGeom prst="straightConnector1">
            <a:avLst/>
          </a:prstGeom>
          <a:ln w="57150">
            <a:solidFill>
              <a:schemeClr val="accent1"/>
            </a:solidFill>
            <a:tailEnd type="triangle"/>
          </a:ln>
        </p:spPr>
        <p:style>
          <a:lnRef idx="2">
            <a:schemeClr val="accent3"/>
          </a:lnRef>
          <a:fillRef idx="0">
            <a:schemeClr val="accent3"/>
          </a:fillRef>
          <a:effectRef idx="1">
            <a:schemeClr val="accent3"/>
          </a:effectRef>
          <a:fontRef idx="minor">
            <a:schemeClr val="tx1"/>
          </a:fontRef>
        </p:style>
      </p:cxnSp>
      <p:sp>
        <p:nvSpPr>
          <p:cNvPr id="277" name="テキスト ボックス 276">
            <a:extLst>
              <a:ext uri="{FF2B5EF4-FFF2-40B4-BE49-F238E27FC236}">
                <a16:creationId xmlns:a16="http://schemas.microsoft.com/office/drawing/2014/main" id="{0365C65A-EDA8-C580-8BB3-167E62FD6A0D}"/>
              </a:ext>
            </a:extLst>
          </p:cNvPr>
          <p:cNvSpPr txBox="1"/>
          <p:nvPr/>
        </p:nvSpPr>
        <p:spPr>
          <a:xfrm>
            <a:off x="3376788" y="589964"/>
            <a:ext cx="1107996" cy="369332"/>
          </a:xfrm>
          <a:prstGeom prst="rect">
            <a:avLst/>
          </a:prstGeom>
          <a:noFill/>
        </p:spPr>
        <p:txBody>
          <a:bodyPr wrap="none" rtlCol="0">
            <a:spAutoFit/>
          </a:bodyPr>
          <a:lstStyle/>
          <a:p>
            <a:r>
              <a:rPr kumimoji="1" lang="ja-JP" altLang="en-US">
                <a:solidFill>
                  <a:schemeClr val="accent1"/>
                </a:solidFill>
                <a:latin typeface="メイリオ" panose="020B0604030504040204" pitchFamily="50" charset="-128"/>
                <a:ea typeface="メイリオ" panose="020B0604030504040204" pitchFamily="50" charset="-128"/>
              </a:rPr>
              <a:t>入力画像</a:t>
            </a:r>
          </a:p>
        </p:txBody>
      </p:sp>
      <p:sp>
        <p:nvSpPr>
          <p:cNvPr id="278" name="テキスト ボックス 277">
            <a:extLst>
              <a:ext uri="{FF2B5EF4-FFF2-40B4-BE49-F238E27FC236}">
                <a16:creationId xmlns:a16="http://schemas.microsoft.com/office/drawing/2014/main" id="{DEA2A141-CEC9-02EA-146A-6EB6DC91B088}"/>
              </a:ext>
            </a:extLst>
          </p:cNvPr>
          <p:cNvSpPr txBox="1"/>
          <p:nvPr/>
        </p:nvSpPr>
        <p:spPr>
          <a:xfrm>
            <a:off x="4798550" y="557698"/>
            <a:ext cx="1569660" cy="369332"/>
          </a:xfrm>
          <a:prstGeom prst="rect">
            <a:avLst/>
          </a:prstGeom>
          <a:noFill/>
        </p:spPr>
        <p:txBody>
          <a:bodyPr wrap="none" rtlCol="0">
            <a:spAutoFit/>
          </a:bodyPr>
          <a:lstStyle/>
          <a:p>
            <a:r>
              <a:rPr kumimoji="1" lang="ja-JP" altLang="en-US">
                <a:solidFill>
                  <a:schemeClr val="bg1">
                    <a:lumMod val="50000"/>
                  </a:schemeClr>
                </a:solidFill>
                <a:latin typeface="メイリオ" panose="020B0604030504040204" pitchFamily="50" charset="-128"/>
                <a:ea typeface="メイリオ" panose="020B0604030504040204" pitchFamily="50" charset="-128"/>
              </a:rPr>
              <a:t>画素の距離差</a:t>
            </a:r>
          </a:p>
        </p:txBody>
      </p:sp>
      <p:sp>
        <p:nvSpPr>
          <p:cNvPr id="279" name="テキスト ボックス 278">
            <a:extLst>
              <a:ext uri="{FF2B5EF4-FFF2-40B4-BE49-F238E27FC236}">
                <a16:creationId xmlns:a16="http://schemas.microsoft.com/office/drawing/2014/main" id="{60346842-05EE-F704-979F-CE747B6B5D9A}"/>
              </a:ext>
            </a:extLst>
          </p:cNvPr>
          <p:cNvSpPr txBox="1"/>
          <p:nvPr/>
        </p:nvSpPr>
        <p:spPr>
          <a:xfrm>
            <a:off x="6946393" y="525432"/>
            <a:ext cx="1569660" cy="369332"/>
          </a:xfrm>
          <a:prstGeom prst="rect">
            <a:avLst/>
          </a:prstGeom>
          <a:noFill/>
        </p:spPr>
        <p:txBody>
          <a:bodyPr wrap="none" rtlCol="0">
            <a:spAutoFit/>
          </a:bodyPr>
          <a:lstStyle/>
          <a:p>
            <a:r>
              <a:rPr kumimoji="1" lang="ja-JP" altLang="en-US">
                <a:solidFill>
                  <a:schemeClr val="accent5"/>
                </a:solidFill>
                <a:latin typeface="メイリオ" panose="020B0604030504040204" pitchFamily="50" charset="-128"/>
                <a:ea typeface="メイリオ" panose="020B0604030504040204" pitchFamily="50" charset="-128"/>
              </a:rPr>
              <a:t>デプス値の差</a:t>
            </a:r>
          </a:p>
        </p:txBody>
      </p:sp>
      <p:sp>
        <p:nvSpPr>
          <p:cNvPr id="289" name="正方形/長方形 288">
            <a:extLst>
              <a:ext uri="{FF2B5EF4-FFF2-40B4-BE49-F238E27FC236}">
                <a16:creationId xmlns:a16="http://schemas.microsoft.com/office/drawing/2014/main" id="{C0AD441C-2BCE-1E52-B3D8-69F8C07BDA20}"/>
              </a:ext>
            </a:extLst>
          </p:cNvPr>
          <p:cNvSpPr/>
          <p:nvPr/>
        </p:nvSpPr>
        <p:spPr>
          <a:xfrm>
            <a:off x="6530988" y="2696377"/>
            <a:ext cx="259702" cy="259978"/>
          </a:xfrm>
          <a:prstGeom prst="rect">
            <a:avLst/>
          </a:prstGeom>
          <a:noFill/>
          <a:ln w="381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0" name="テキスト ボックス 289">
            <a:extLst>
              <a:ext uri="{FF2B5EF4-FFF2-40B4-BE49-F238E27FC236}">
                <a16:creationId xmlns:a16="http://schemas.microsoft.com/office/drawing/2014/main" id="{A3D22914-8AE8-2287-902F-FA7160E312AD}"/>
              </a:ext>
            </a:extLst>
          </p:cNvPr>
          <p:cNvSpPr txBox="1"/>
          <p:nvPr/>
        </p:nvSpPr>
        <p:spPr>
          <a:xfrm>
            <a:off x="5751194" y="3965937"/>
            <a:ext cx="2526654" cy="400110"/>
          </a:xfrm>
          <a:prstGeom prst="rect">
            <a:avLst/>
          </a:prstGeom>
          <a:noFill/>
        </p:spPr>
        <p:txBody>
          <a:bodyPr wrap="none" rtlCol="0">
            <a:spAutoFit/>
          </a:bodyPr>
          <a:lstStyle/>
          <a:p>
            <a:r>
              <a:rPr kumimoji="1" lang="en-US" altLang="ja-JP" sz="2000">
                <a:solidFill>
                  <a:schemeClr val="accent5"/>
                </a:solidFill>
              </a:rPr>
              <a:t>d(i,j)</a:t>
            </a:r>
            <a:r>
              <a:rPr kumimoji="1" lang="ja-JP" altLang="en-US" sz="2000">
                <a:solidFill>
                  <a:schemeClr val="accent5"/>
                </a:solidFill>
              </a:rPr>
              <a:t>デプスバッファ</a:t>
            </a:r>
          </a:p>
        </p:txBody>
      </p:sp>
      <p:cxnSp>
        <p:nvCxnSpPr>
          <p:cNvPr id="291" name="直線矢印コネクタ 290">
            <a:extLst>
              <a:ext uri="{FF2B5EF4-FFF2-40B4-BE49-F238E27FC236}">
                <a16:creationId xmlns:a16="http://schemas.microsoft.com/office/drawing/2014/main" id="{5725F872-2537-D1D4-9A4D-9CD83374BA59}"/>
              </a:ext>
            </a:extLst>
          </p:cNvPr>
          <p:cNvCxnSpPr>
            <a:cxnSpLocks/>
          </p:cNvCxnSpPr>
          <p:nvPr/>
        </p:nvCxnSpPr>
        <p:spPr>
          <a:xfrm flipH="1">
            <a:off x="5772922" y="2826366"/>
            <a:ext cx="758066" cy="0"/>
          </a:xfrm>
          <a:prstGeom prst="straightConnector1">
            <a:avLst/>
          </a:prstGeom>
          <a:ln w="57150">
            <a:solidFill>
              <a:schemeClr val="accent5"/>
            </a:solidFill>
            <a:tailEnd type="triangle"/>
          </a:ln>
        </p:spPr>
        <p:style>
          <a:lnRef idx="2">
            <a:schemeClr val="accent3"/>
          </a:lnRef>
          <a:fillRef idx="0">
            <a:schemeClr val="accent3"/>
          </a:fillRef>
          <a:effectRef idx="1">
            <a:schemeClr val="accent3"/>
          </a:effectRef>
          <a:fontRef idx="minor">
            <a:schemeClr val="tx1"/>
          </a:fontRef>
        </p:style>
      </p:cxnSp>
      <p:cxnSp>
        <p:nvCxnSpPr>
          <p:cNvPr id="292" name="直線矢印コネクタ 291">
            <a:extLst>
              <a:ext uri="{FF2B5EF4-FFF2-40B4-BE49-F238E27FC236}">
                <a16:creationId xmlns:a16="http://schemas.microsoft.com/office/drawing/2014/main" id="{12029DD9-FA5C-D74C-4E2B-B31C64FB2C00}"/>
              </a:ext>
            </a:extLst>
          </p:cNvPr>
          <p:cNvCxnSpPr/>
          <p:nvPr/>
        </p:nvCxnSpPr>
        <p:spPr>
          <a:xfrm>
            <a:off x="6790690" y="2806032"/>
            <a:ext cx="701816" cy="0"/>
          </a:xfrm>
          <a:prstGeom prst="straightConnector1">
            <a:avLst/>
          </a:prstGeom>
          <a:ln w="57150">
            <a:solidFill>
              <a:schemeClr val="accent5"/>
            </a:solidFill>
            <a:tailEnd type="triangle"/>
          </a:ln>
        </p:spPr>
        <p:style>
          <a:lnRef idx="2">
            <a:schemeClr val="accent3"/>
          </a:lnRef>
          <a:fillRef idx="0">
            <a:schemeClr val="accent3"/>
          </a:fillRef>
          <a:effectRef idx="1">
            <a:schemeClr val="accent3"/>
          </a:effectRef>
          <a:fontRef idx="minor">
            <a:schemeClr val="tx1"/>
          </a:fontRef>
        </p:style>
      </p:cxnSp>
      <p:pic>
        <p:nvPicPr>
          <p:cNvPr id="3" name="グラフィックス 2">
            <a:extLst>
              <a:ext uri="{FF2B5EF4-FFF2-40B4-BE49-F238E27FC236}">
                <a16:creationId xmlns:a16="http://schemas.microsoft.com/office/drawing/2014/main" id="{16414CA1-1A78-EFD6-4216-EF3E21A156D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5733" y="665996"/>
            <a:ext cx="8058150" cy="1447800"/>
          </a:xfrm>
          <a:prstGeom prst="rect">
            <a:avLst/>
          </a:prstGeom>
        </p:spPr>
      </p:pic>
      <p:sp>
        <p:nvSpPr>
          <p:cNvPr id="5" name="正方形/長方形 4">
            <a:extLst>
              <a:ext uri="{FF2B5EF4-FFF2-40B4-BE49-F238E27FC236}">
                <a16:creationId xmlns:a16="http://schemas.microsoft.com/office/drawing/2014/main" id="{40417433-2D3E-5CF1-5D86-143224F72154}"/>
              </a:ext>
            </a:extLst>
          </p:cNvPr>
          <p:cNvSpPr/>
          <p:nvPr/>
        </p:nvSpPr>
        <p:spPr>
          <a:xfrm>
            <a:off x="4705183" y="2113796"/>
            <a:ext cx="4171015" cy="2669600"/>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B421AF8-4181-88EE-B94E-265B2FC1B99E}"/>
              </a:ext>
            </a:extLst>
          </p:cNvPr>
          <p:cNvSpPr/>
          <p:nvPr/>
        </p:nvSpPr>
        <p:spPr>
          <a:xfrm>
            <a:off x="298505" y="2111528"/>
            <a:ext cx="4171015" cy="2669600"/>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141726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6372B7-AAD8-FCED-DDC8-857F72DEA55D}"/>
              </a:ext>
            </a:extLst>
          </p:cNvPr>
          <p:cNvSpPr>
            <a:spLocks noGrp="1"/>
          </p:cNvSpPr>
          <p:nvPr>
            <p:ph type="title"/>
          </p:nvPr>
        </p:nvSpPr>
        <p:spPr/>
        <p:txBody>
          <a:bodyPr/>
          <a:lstStyle/>
          <a:p>
            <a:r>
              <a:rPr kumimoji="1" lang="ja-JP" altLang="en-US"/>
              <a:t>デプス値を考慮する・しない結果の違い</a:t>
            </a:r>
          </a:p>
        </p:txBody>
      </p:sp>
      <p:pic>
        <p:nvPicPr>
          <p:cNvPr id="294" name="グラフィックス 293">
            <a:extLst>
              <a:ext uri="{FF2B5EF4-FFF2-40B4-BE49-F238E27FC236}">
                <a16:creationId xmlns:a16="http://schemas.microsoft.com/office/drawing/2014/main" id="{3838ADF8-622A-5413-0CA7-7C02BDCD83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0906" y="919235"/>
            <a:ext cx="3859500" cy="3859500"/>
          </a:xfrm>
          <a:prstGeom prst="rect">
            <a:avLst/>
          </a:prstGeom>
        </p:spPr>
      </p:pic>
      <p:sp>
        <p:nvSpPr>
          <p:cNvPr id="4" name="テキスト ボックス 3">
            <a:extLst>
              <a:ext uri="{FF2B5EF4-FFF2-40B4-BE49-F238E27FC236}">
                <a16:creationId xmlns:a16="http://schemas.microsoft.com/office/drawing/2014/main" id="{B7D9D738-62D2-13C3-ECE6-C95525216779}"/>
              </a:ext>
            </a:extLst>
          </p:cNvPr>
          <p:cNvSpPr txBox="1"/>
          <p:nvPr/>
        </p:nvSpPr>
        <p:spPr>
          <a:xfrm>
            <a:off x="600525" y="586542"/>
            <a:ext cx="3382657" cy="369332"/>
          </a:xfrm>
          <a:prstGeom prst="rect">
            <a:avLst/>
          </a:prstGeom>
          <a:noFill/>
        </p:spPr>
        <p:txBody>
          <a:bodyPr wrap="none" rtlCol="0">
            <a:spAutoFit/>
          </a:bodyPr>
          <a:lstStyle/>
          <a:p>
            <a:r>
              <a:rPr kumimoji="1" lang="en-US" altLang="ja-JP">
                <a:solidFill>
                  <a:schemeClr val="bg1"/>
                </a:solidFill>
              </a:rPr>
              <a:t>Bilateral filter(</a:t>
            </a:r>
            <a:r>
              <a:rPr kumimoji="1" lang="ja-JP" altLang="en-US">
                <a:solidFill>
                  <a:schemeClr val="bg1"/>
                </a:solidFill>
              </a:rPr>
              <a:t>デプス値を考慮</a:t>
            </a:r>
            <a:r>
              <a:rPr kumimoji="1" lang="en-US" altLang="ja-JP">
                <a:solidFill>
                  <a:schemeClr val="bg1"/>
                </a:solidFill>
              </a:rPr>
              <a:t>)</a:t>
            </a:r>
          </a:p>
        </p:txBody>
      </p:sp>
      <p:pic>
        <p:nvPicPr>
          <p:cNvPr id="8" name="グラフィックス 7">
            <a:extLst>
              <a:ext uri="{FF2B5EF4-FFF2-40B4-BE49-F238E27FC236}">
                <a16:creationId xmlns:a16="http://schemas.microsoft.com/office/drawing/2014/main" id="{F4414AC7-88D2-1739-AE36-DE32750C60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34338" y="919236"/>
            <a:ext cx="3859499" cy="3859499"/>
          </a:xfrm>
          <a:prstGeom prst="rect">
            <a:avLst/>
          </a:prstGeom>
        </p:spPr>
      </p:pic>
      <p:sp>
        <p:nvSpPr>
          <p:cNvPr id="9" name="テキスト ボックス 8">
            <a:extLst>
              <a:ext uri="{FF2B5EF4-FFF2-40B4-BE49-F238E27FC236}">
                <a16:creationId xmlns:a16="http://schemas.microsoft.com/office/drawing/2014/main" id="{58D0BB97-6281-6953-6855-C05963739C90}"/>
              </a:ext>
            </a:extLst>
          </p:cNvPr>
          <p:cNvSpPr txBox="1"/>
          <p:nvPr/>
        </p:nvSpPr>
        <p:spPr>
          <a:xfrm>
            <a:off x="4950600" y="571971"/>
            <a:ext cx="3655168" cy="369332"/>
          </a:xfrm>
          <a:prstGeom prst="rect">
            <a:avLst/>
          </a:prstGeom>
          <a:noFill/>
        </p:spPr>
        <p:txBody>
          <a:bodyPr wrap="none" rtlCol="0">
            <a:spAutoFit/>
          </a:bodyPr>
          <a:lstStyle/>
          <a:p>
            <a:r>
              <a:rPr kumimoji="1" lang="en-US" altLang="ja-JP">
                <a:solidFill>
                  <a:schemeClr val="bg1"/>
                </a:solidFill>
              </a:rPr>
              <a:t>Gauss blur filter(</a:t>
            </a:r>
            <a:r>
              <a:rPr kumimoji="1" lang="ja-JP" altLang="en-US">
                <a:solidFill>
                  <a:schemeClr val="bg1"/>
                </a:solidFill>
              </a:rPr>
              <a:t>デプス値を無視</a:t>
            </a:r>
            <a:r>
              <a:rPr kumimoji="1" lang="en-US" altLang="ja-JP">
                <a:solidFill>
                  <a:schemeClr val="bg1"/>
                </a:solidFill>
              </a:rPr>
              <a:t>)</a:t>
            </a:r>
            <a:endParaRPr kumimoji="1" lang="ja-JP" altLang="en-US">
              <a:solidFill>
                <a:schemeClr val="bg1"/>
              </a:solidFill>
            </a:endParaRPr>
          </a:p>
        </p:txBody>
      </p:sp>
      <p:sp>
        <p:nvSpPr>
          <p:cNvPr id="10" name="楕円 9">
            <a:extLst>
              <a:ext uri="{FF2B5EF4-FFF2-40B4-BE49-F238E27FC236}">
                <a16:creationId xmlns:a16="http://schemas.microsoft.com/office/drawing/2014/main" id="{9329C780-EC6F-7723-F25A-E08776B8EB8F}"/>
              </a:ext>
            </a:extLst>
          </p:cNvPr>
          <p:cNvSpPr/>
          <p:nvPr/>
        </p:nvSpPr>
        <p:spPr>
          <a:xfrm rot="2327476">
            <a:off x="632152" y="2435287"/>
            <a:ext cx="1789043" cy="1240404"/>
          </a:xfrm>
          <a:prstGeom prst="ellipse">
            <a:avLst/>
          </a:prstGeom>
          <a:noFill/>
          <a:ln w="762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375BB52-5F10-D7D0-09C2-515EB3AC5C80}"/>
              </a:ext>
            </a:extLst>
          </p:cNvPr>
          <p:cNvSpPr txBox="1"/>
          <p:nvPr/>
        </p:nvSpPr>
        <p:spPr>
          <a:xfrm>
            <a:off x="2358562" y="2248584"/>
            <a:ext cx="1800493" cy="646331"/>
          </a:xfrm>
          <a:prstGeom prst="rect">
            <a:avLst/>
          </a:prstGeom>
          <a:solidFill>
            <a:schemeClr val="bg2"/>
          </a:solidFill>
        </p:spPr>
        <p:txBody>
          <a:bodyPr wrap="none" rtlCol="0">
            <a:spAutoFit/>
          </a:bodyPr>
          <a:lstStyle/>
          <a:p>
            <a:r>
              <a:rPr kumimoji="1" lang="ja-JP" altLang="en-US"/>
              <a:t>境界をはっきり</a:t>
            </a:r>
            <a:endParaRPr kumimoji="1" lang="en-US" altLang="ja-JP"/>
          </a:p>
          <a:p>
            <a:r>
              <a:rPr kumimoji="1" lang="ja-JP" altLang="en-US"/>
              <a:t>保ちつつボカす</a:t>
            </a:r>
          </a:p>
        </p:txBody>
      </p:sp>
      <p:sp>
        <p:nvSpPr>
          <p:cNvPr id="13" name="楕円 12">
            <a:extLst>
              <a:ext uri="{FF2B5EF4-FFF2-40B4-BE49-F238E27FC236}">
                <a16:creationId xmlns:a16="http://schemas.microsoft.com/office/drawing/2014/main" id="{7D257BCC-4CF1-DC2D-5E5C-E9658CC9F81A}"/>
              </a:ext>
            </a:extLst>
          </p:cNvPr>
          <p:cNvSpPr/>
          <p:nvPr/>
        </p:nvSpPr>
        <p:spPr>
          <a:xfrm rot="2327476">
            <a:off x="4990791" y="2538184"/>
            <a:ext cx="1789043" cy="1240404"/>
          </a:xfrm>
          <a:prstGeom prst="ellipse">
            <a:avLst/>
          </a:prstGeom>
          <a:noFill/>
          <a:ln w="76200">
            <a:solidFill>
              <a:schemeClr val="accent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68D25328-155A-3EF5-D9FE-36F54DBBAC5F}"/>
              </a:ext>
            </a:extLst>
          </p:cNvPr>
          <p:cNvCxnSpPr>
            <a:cxnSpLocks/>
          </p:cNvCxnSpPr>
          <p:nvPr/>
        </p:nvCxnSpPr>
        <p:spPr>
          <a:xfrm flipH="1">
            <a:off x="1495229" y="2609814"/>
            <a:ext cx="863333" cy="42157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6" name="直線矢印コネクタ 15">
            <a:extLst>
              <a:ext uri="{FF2B5EF4-FFF2-40B4-BE49-F238E27FC236}">
                <a16:creationId xmlns:a16="http://schemas.microsoft.com/office/drawing/2014/main" id="{7215C979-D542-A5F4-7ACA-47CACBEC4FF7}"/>
              </a:ext>
            </a:extLst>
          </p:cNvPr>
          <p:cNvCxnSpPr>
            <a:cxnSpLocks/>
          </p:cNvCxnSpPr>
          <p:nvPr/>
        </p:nvCxnSpPr>
        <p:spPr>
          <a:xfrm flipH="1">
            <a:off x="5885312" y="2739327"/>
            <a:ext cx="618855" cy="31616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20" name="テキスト ボックス 19">
            <a:extLst>
              <a:ext uri="{FF2B5EF4-FFF2-40B4-BE49-F238E27FC236}">
                <a16:creationId xmlns:a16="http://schemas.microsoft.com/office/drawing/2014/main" id="{C3521703-8E19-66FC-4427-DD76FA21C32F}"/>
              </a:ext>
            </a:extLst>
          </p:cNvPr>
          <p:cNvSpPr txBox="1"/>
          <p:nvPr/>
        </p:nvSpPr>
        <p:spPr>
          <a:xfrm>
            <a:off x="6331679" y="2014206"/>
            <a:ext cx="2262158" cy="646331"/>
          </a:xfrm>
          <a:prstGeom prst="rect">
            <a:avLst/>
          </a:prstGeom>
          <a:solidFill>
            <a:schemeClr val="bg2"/>
          </a:solidFill>
        </p:spPr>
        <p:txBody>
          <a:bodyPr wrap="none" rtlCol="0">
            <a:spAutoFit/>
          </a:bodyPr>
          <a:lstStyle/>
          <a:p>
            <a:r>
              <a:rPr kumimoji="1" lang="ja-JP" altLang="en-US"/>
              <a:t>オブジェクト境界を</a:t>
            </a:r>
            <a:endParaRPr kumimoji="1" lang="en-US" altLang="ja-JP"/>
          </a:p>
          <a:p>
            <a:r>
              <a:rPr kumimoji="1" lang="ja-JP" altLang="en-US"/>
              <a:t>はみ出して滲みだす</a:t>
            </a:r>
          </a:p>
        </p:txBody>
      </p:sp>
    </p:spTree>
    <p:extLst>
      <p:ext uri="{BB962C8B-B14F-4D97-AF65-F5344CB8AC3E}">
        <p14:creationId xmlns:p14="http://schemas.microsoft.com/office/powerpoint/2010/main" val="5266077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3A5476-5C5F-334A-51B7-F70AAE368A09}"/>
              </a:ext>
            </a:extLst>
          </p:cNvPr>
          <p:cNvSpPr>
            <a:spLocks noGrp="1"/>
          </p:cNvSpPr>
          <p:nvPr>
            <p:ph type="title"/>
          </p:nvPr>
        </p:nvSpPr>
        <p:spPr>
          <a:noFill/>
        </p:spPr>
        <p:txBody>
          <a:bodyPr/>
          <a:lstStyle/>
          <a:p>
            <a:r>
              <a:rPr kumimoji="1" lang="ja-JP" altLang="en-US"/>
              <a:t>レイトレーシングによるハッチング風</a:t>
            </a:r>
            <a:endParaRPr kumimoji="1" lang="ja-JP" altLang="en-US" dirty="0"/>
          </a:p>
        </p:txBody>
      </p:sp>
      <p:pic>
        <p:nvPicPr>
          <p:cNvPr id="5" name="コンテンツ プレースホルダー 4" descr="建物, 写真, 家 が含まれている画像&#10;&#10;AI によって生成されたコンテンツは間違っている可能性があります。">
            <a:extLst>
              <a:ext uri="{FF2B5EF4-FFF2-40B4-BE49-F238E27FC236}">
                <a16:creationId xmlns:a16="http://schemas.microsoft.com/office/drawing/2014/main" id="{46C05210-96B1-A5D4-1408-B83EC30C6387}"/>
              </a:ext>
            </a:extLst>
          </p:cNvPr>
          <p:cNvPicPr>
            <a:picLocks noGrp="1" noChangeAspect="1"/>
          </p:cNvPicPr>
          <p:nvPr>
            <p:ph idx="1"/>
          </p:nvPr>
        </p:nvPicPr>
        <p:blipFill>
          <a:blip r:embed="rId3"/>
          <a:stretch>
            <a:fillRect/>
          </a:stretch>
        </p:blipFill>
        <p:spPr>
          <a:xfrm>
            <a:off x="885958" y="785813"/>
            <a:ext cx="7372084" cy="4021137"/>
          </a:xfrm>
        </p:spPr>
      </p:pic>
    </p:spTree>
    <p:extLst>
      <p:ext uri="{BB962C8B-B14F-4D97-AF65-F5344CB8AC3E}">
        <p14:creationId xmlns:p14="http://schemas.microsoft.com/office/powerpoint/2010/main" val="41950010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EDB342-9B0E-80B3-4049-C75AA6FA7B4B}"/>
              </a:ext>
            </a:extLst>
          </p:cNvPr>
          <p:cNvSpPr>
            <a:spLocks noGrp="1"/>
          </p:cNvSpPr>
          <p:nvPr>
            <p:ph type="title"/>
          </p:nvPr>
        </p:nvSpPr>
        <p:spPr/>
        <p:txBody>
          <a:bodyPr/>
          <a:lstStyle/>
          <a:p>
            <a:r>
              <a:rPr kumimoji="1" lang="ja-JP" altLang="en-US"/>
              <a:t>レイトレーシングハッチングまとめ</a:t>
            </a:r>
          </a:p>
        </p:txBody>
      </p:sp>
      <p:sp>
        <p:nvSpPr>
          <p:cNvPr id="3" name="コンテンツ プレースホルダー 2">
            <a:extLst>
              <a:ext uri="{FF2B5EF4-FFF2-40B4-BE49-F238E27FC236}">
                <a16:creationId xmlns:a16="http://schemas.microsoft.com/office/drawing/2014/main" id="{9D333F01-F2C3-191F-6285-B4FD485F82BE}"/>
              </a:ext>
            </a:extLst>
          </p:cNvPr>
          <p:cNvSpPr>
            <a:spLocks noGrp="1"/>
          </p:cNvSpPr>
          <p:nvPr>
            <p:ph idx="1"/>
          </p:nvPr>
        </p:nvSpPr>
        <p:spPr>
          <a:xfrm>
            <a:off x="457200" y="1894114"/>
            <a:ext cx="8229600" cy="2913498"/>
          </a:xfrm>
        </p:spPr>
        <p:txBody>
          <a:bodyPr/>
          <a:lstStyle/>
          <a:p>
            <a:r>
              <a:rPr kumimoji="1" lang="ja-JP" altLang="en-US"/>
              <a:t>１サンプルでノイジーな</a:t>
            </a:r>
            <a:r>
              <a:rPr kumimoji="1" lang="en-US" altLang="ja-JP"/>
              <a:t>Ambient Occlusion</a:t>
            </a:r>
            <a:r>
              <a:rPr kumimoji="1" lang="ja-JP" altLang="en-US"/>
              <a:t>結果を</a:t>
            </a:r>
            <a:endParaRPr kumimoji="1" lang="en-US" altLang="ja-JP"/>
          </a:p>
          <a:p>
            <a:r>
              <a:rPr lang="ja-JP" altLang="en-US"/>
              <a:t>フィルターのかけ方を工夫することによって</a:t>
            </a:r>
            <a:endParaRPr lang="en-US" altLang="ja-JP"/>
          </a:p>
          <a:p>
            <a:r>
              <a:rPr kumimoji="1" lang="ja-JP" altLang="en-US"/>
              <a:t>ハッチングのような見た目のレンダリング結果を得られました</a:t>
            </a:r>
          </a:p>
        </p:txBody>
      </p:sp>
    </p:spTree>
    <p:extLst>
      <p:ext uri="{BB962C8B-B14F-4D97-AF65-F5344CB8AC3E}">
        <p14:creationId xmlns:p14="http://schemas.microsoft.com/office/powerpoint/2010/main" val="25795392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42BA02-19C5-B3B1-BD88-4C4E2B56CDC4}"/>
              </a:ext>
            </a:extLst>
          </p:cNvPr>
          <p:cNvSpPr>
            <a:spLocks noGrp="1"/>
          </p:cNvSpPr>
          <p:nvPr>
            <p:ph type="title"/>
          </p:nvPr>
        </p:nvSpPr>
        <p:spPr/>
        <p:txBody>
          <a:bodyPr/>
          <a:lstStyle/>
          <a:p>
            <a:r>
              <a:rPr kumimoji="1" lang="ja-JP" altLang="en-US"/>
              <a:t>参照文献一覧</a:t>
            </a:r>
          </a:p>
        </p:txBody>
      </p:sp>
      <p:sp>
        <p:nvSpPr>
          <p:cNvPr id="3" name="コンテンツ プレースホルダー 2">
            <a:extLst>
              <a:ext uri="{FF2B5EF4-FFF2-40B4-BE49-F238E27FC236}">
                <a16:creationId xmlns:a16="http://schemas.microsoft.com/office/drawing/2014/main" id="{FEE4928A-F089-8FE2-3CB6-E6A3D6A4FC4A}"/>
              </a:ext>
            </a:extLst>
          </p:cNvPr>
          <p:cNvSpPr>
            <a:spLocks noGrp="1"/>
          </p:cNvSpPr>
          <p:nvPr>
            <p:ph idx="1"/>
          </p:nvPr>
        </p:nvSpPr>
        <p:spPr>
          <a:xfrm>
            <a:off x="457200" y="785374"/>
            <a:ext cx="8229600" cy="4016398"/>
          </a:xfrm>
        </p:spPr>
        <p:txBody>
          <a:bodyPr>
            <a:normAutofit fontScale="70000" lnSpcReduction="20000"/>
          </a:bodyPr>
          <a:lstStyle/>
          <a:p>
            <a:pPr marL="0" indent="0">
              <a:buNone/>
            </a:pPr>
            <a:r>
              <a:rPr kumimoji="1" lang="en-US" altLang="ja-JP"/>
              <a:t>[2019 Akenine-Moller et,al] Akenine-Moller, Tomas, Eric Haines, and Naty Hoffman. Real-time rendering. AK Peters/crc Press, 2019.</a:t>
            </a:r>
            <a:endParaRPr lang="en-US" altLang="ja-JP"/>
          </a:p>
          <a:p>
            <a:pPr marL="0" indent="0">
              <a:buNone/>
            </a:pPr>
            <a:r>
              <a:rPr lang="en-US" altLang="ja-JP"/>
              <a:t>[Nisbett et al</a:t>
            </a:r>
            <a:r>
              <a:rPr kumimoji="1" lang="en-US" altLang="ja-JP"/>
              <a:t> .,</a:t>
            </a:r>
            <a:r>
              <a:rPr lang="en-US" altLang="ja-JP"/>
              <a:t> 2003] R.E. Nisbett,&amp; T. Masuda,  Culture and point of view, Proc. Natl. Acad. Sci. U.S.A. 100 (19) 11163-11170, https://doi.org/10.1073/pnas.1934527100 (2003).</a:t>
            </a:r>
          </a:p>
          <a:p>
            <a:pPr marL="0" indent="0">
              <a:buNone/>
            </a:pPr>
            <a:r>
              <a:rPr kumimoji="1" lang="en-US" altLang="ja-JP"/>
              <a:t>[</a:t>
            </a:r>
            <a:r>
              <a:rPr kumimoji="1" lang="ja-JP" altLang="en-US"/>
              <a:t>増田 </a:t>
            </a:r>
            <a:r>
              <a:rPr kumimoji="1" lang="en-US" altLang="ja-JP"/>
              <a:t>2010]</a:t>
            </a:r>
            <a:r>
              <a:rPr kumimoji="1" lang="ja-JP" altLang="en-US"/>
              <a:t>増田貴彦</a:t>
            </a:r>
            <a:r>
              <a:rPr kumimoji="1" lang="en-US" altLang="ja-JP"/>
              <a:t>(2010)</a:t>
            </a:r>
            <a:r>
              <a:rPr kumimoji="1" lang="ja-JP" altLang="en-US"/>
              <a:t>ボスだけを見る欧米人みんなの顔まで見る日本人</a:t>
            </a:r>
            <a:r>
              <a:rPr kumimoji="1" lang="en-US" altLang="ja-JP"/>
              <a:t>. </a:t>
            </a:r>
            <a:r>
              <a:rPr kumimoji="1" lang="ja-JP" altLang="en-US"/>
              <a:t>講談社</a:t>
            </a:r>
            <a:endParaRPr kumimoji="1" lang="en-US" altLang="ja-JP"/>
          </a:p>
          <a:p>
            <a:pPr marL="0" indent="0">
              <a:buNone/>
            </a:pPr>
            <a:r>
              <a:rPr lang="en-US" altLang="ja-JP"/>
              <a:t>[</a:t>
            </a:r>
            <a:r>
              <a:rPr lang="ja-JP" altLang="en-US"/>
              <a:t>篠田 </a:t>
            </a:r>
            <a:r>
              <a:rPr lang="en-US" altLang="ja-JP"/>
              <a:t>et al.,2001] </a:t>
            </a:r>
            <a:r>
              <a:rPr lang="ja-JP" altLang="en-US"/>
              <a:t>篠田博之　藤枝一郎　共著</a:t>
            </a:r>
            <a:r>
              <a:rPr lang="en-US" altLang="ja-JP"/>
              <a:t>(2007) </a:t>
            </a:r>
            <a:r>
              <a:rPr lang="ja-JP" altLang="en-US"/>
              <a:t>色彩工学入門　定量的な色の理解と活用　森北出版株式会社</a:t>
            </a:r>
            <a:endParaRPr lang="en-US" altLang="ja-JP"/>
          </a:p>
          <a:p>
            <a:pPr marL="0" indent="0">
              <a:buNone/>
            </a:pPr>
            <a:r>
              <a:rPr lang="en-US" altLang="ja-JP"/>
              <a:t>[Burley 2012] Brent Burley “Physically-Based Shading at Disney” SIGGRAPH 2012 https://disneyanimation.com/publications/physically-based-shading-at-disney/</a:t>
            </a:r>
          </a:p>
          <a:p>
            <a:pPr marL="0" indent="0">
              <a:buNone/>
            </a:pPr>
            <a:r>
              <a:rPr kumimoji="1" lang="en-US" altLang="ja-JP"/>
              <a:t>[Kuwahara et al.,1976] Kuwahara, Michiyoshi, et al. "Processing of RI-angiocardiographic images." Digital processing of biomedical images (1976): 187-202.</a:t>
            </a:r>
          </a:p>
          <a:p>
            <a:pPr marL="0" indent="0">
              <a:buNone/>
            </a:pPr>
            <a:r>
              <a:rPr kumimoji="1" lang="ja-JP" altLang="en-US"/>
              <a:t>スカイマップデータ　</a:t>
            </a:r>
            <a:r>
              <a:rPr kumimoji="1" lang="en-US" altLang="ja-JP"/>
              <a:t>PolyHeaven</a:t>
            </a:r>
          </a:p>
          <a:p>
            <a:pPr marL="0" indent="0">
              <a:buNone/>
            </a:pPr>
            <a:r>
              <a:rPr kumimoji="1" lang="ja-JP" altLang="en-US"/>
              <a:t>テクスチャ </a:t>
            </a:r>
            <a:r>
              <a:rPr kumimoji="1" lang="en-US" altLang="ja-JP"/>
              <a:t>AmbientCG https://ambientcg.com</a:t>
            </a:r>
          </a:p>
          <a:p>
            <a:pPr marL="0" indent="0">
              <a:buNone/>
            </a:pPr>
            <a:endParaRPr kumimoji="1" lang="en-US" altLang="ja-JP"/>
          </a:p>
          <a:p>
            <a:pPr marL="0" indent="0">
              <a:buNone/>
            </a:pPr>
            <a:endParaRPr kumimoji="1" lang="en-US" altLang="ja-JP"/>
          </a:p>
        </p:txBody>
      </p:sp>
    </p:spTree>
    <p:extLst>
      <p:ext uri="{BB962C8B-B14F-4D97-AF65-F5344CB8AC3E}">
        <p14:creationId xmlns:p14="http://schemas.microsoft.com/office/powerpoint/2010/main" val="34310439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88F12319-6D83-61E7-285D-CE97D5F7A9F8}"/>
              </a:ext>
            </a:extLst>
          </p:cNvPr>
          <p:cNvPicPr>
            <a:picLocks noChangeAspect="1"/>
          </p:cNvPicPr>
          <p:nvPr/>
        </p:nvPicPr>
        <p:blipFill>
          <a:blip r:embed="rId3"/>
          <a:srcRect l="16858" r="16858"/>
          <a:stretch/>
        </p:blipFill>
        <p:spPr>
          <a:xfrm>
            <a:off x="476528" y="2346741"/>
            <a:ext cx="2431528" cy="2463315"/>
          </a:xfrm>
          <a:prstGeom prst="roundRect">
            <a:avLst/>
          </a:prstGeom>
          <a:effectLst>
            <a:outerShdw blurRad="50800" dist="38100" dir="2700000" algn="tl" rotWithShape="0">
              <a:prstClr val="black">
                <a:alpha val="40000"/>
              </a:prstClr>
            </a:outerShdw>
          </a:effectLst>
        </p:spPr>
      </p:pic>
      <p:pic>
        <p:nvPicPr>
          <p:cNvPr id="19" name="図 18" descr="花瓶に飾られた絵&#10;&#10;AI によって生成されたコンテンツは間違っている可能性があります。">
            <a:extLst>
              <a:ext uri="{FF2B5EF4-FFF2-40B4-BE49-F238E27FC236}">
                <a16:creationId xmlns:a16="http://schemas.microsoft.com/office/drawing/2014/main" id="{DBD51E17-5C32-FD94-C66F-C44A9EBDFFC2}"/>
              </a:ext>
            </a:extLst>
          </p:cNvPr>
          <p:cNvPicPr>
            <a:picLocks noChangeAspect="1"/>
          </p:cNvPicPr>
          <p:nvPr/>
        </p:nvPicPr>
        <p:blipFill>
          <a:blip r:embed="rId4"/>
          <a:srcRect l="18762" r="17429"/>
          <a:stretch/>
        </p:blipFill>
        <p:spPr>
          <a:xfrm>
            <a:off x="6287589" y="697761"/>
            <a:ext cx="2664822" cy="2335554"/>
          </a:xfrm>
          <a:prstGeom prst="roundRect">
            <a:avLst/>
          </a:prstGeom>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82012B17-76F0-BCF6-F9E0-F167E9747691}"/>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A14731C2-4A56-3866-A24B-8625F998777F}"/>
              </a:ext>
            </a:extLst>
          </p:cNvPr>
          <p:cNvSpPr>
            <a:spLocks noGrp="1"/>
          </p:cNvSpPr>
          <p:nvPr>
            <p:ph idx="1"/>
          </p:nvPr>
        </p:nvSpPr>
        <p:spPr>
          <a:xfrm>
            <a:off x="579120" y="1161919"/>
            <a:ext cx="8229600" cy="2996229"/>
          </a:xfrm>
        </p:spPr>
        <p:txBody>
          <a:bodyPr/>
          <a:lstStyle/>
          <a:p>
            <a:pPr marL="0" indent="0" algn="ctr">
              <a:buNone/>
            </a:pPr>
            <a:r>
              <a:rPr kumimoji="1" lang="ja-JP" altLang="en-US" sz="1800" b="1"/>
              <a:t>絵画風</a:t>
            </a:r>
            <a:r>
              <a:rPr kumimoji="1" lang="ja-JP" altLang="en-US" sz="1800"/>
              <a:t>を実現するために</a:t>
            </a:r>
            <a:endParaRPr kumimoji="1" lang="en-US" altLang="ja-JP" sz="1800"/>
          </a:p>
          <a:p>
            <a:pPr marL="0" indent="0" algn="ctr">
              <a:buNone/>
            </a:pPr>
            <a:r>
              <a:rPr kumimoji="1" lang="ja-JP" altLang="en-US" sz="1800"/>
              <a:t>あらゆる方法を試しました</a:t>
            </a:r>
            <a:endParaRPr kumimoji="1" lang="en-US" altLang="ja-JP" sz="1800"/>
          </a:p>
          <a:p>
            <a:pPr marL="0" indent="0" algn="ctr">
              <a:buNone/>
            </a:pPr>
            <a:endParaRPr kumimoji="1" lang="en-US" altLang="ja-JP" sz="1800"/>
          </a:p>
          <a:p>
            <a:pPr marL="0" indent="0" algn="ctr">
              <a:buNone/>
            </a:pPr>
            <a:r>
              <a:rPr lang="ja-JP" altLang="en-US" sz="1800"/>
              <a:t>表現したい頭の中は</a:t>
            </a:r>
            <a:endParaRPr lang="en-US" altLang="ja-JP" sz="1800"/>
          </a:p>
          <a:p>
            <a:pPr marL="0" indent="0" algn="ctr">
              <a:buNone/>
            </a:pPr>
            <a:r>
              <a:rPr lang="ja-JP" altLang="en-US" sz="1800" b="1"/>
              <a:t>人それぞれ</a:t>
            </a:r>
            <a:endParaRPr lang="en-US" altLang="ja-JP" sz="1800" b="1"/>
          </a:p>
          <a:p>
            <a:pPr marL="0" indent="0" algn="ctr">
              <a:buNone/>
            </a:pPr>
            <a:r>
              <a:rPr kumimoji="1" lang="ja-JP" altLang="en-US" sz="1800"/>
              <a:t>誰かのヒントになれば</a:t>
            </a:r>
            <a:endParaRPr kumimoji="1" lang="en-US" altLang="ja-JP" sz="1800"/>
          </a:p>
          <a:p>
            <a:pPr marL="0" indent="0" algn="ctr">
              <a:buNone/>
            </a:pPr>
            <a:r>
              <a:rPr kumimoji="1" lang="ja-JP" altLang="en-US" sz="1800"/>
              <a:t>幸いです！</a:t>
            </a:r>
          </a:p>
        </p:txBody>
      </p:sp>
      <p:pic>
        <p:nvPicPr>
          <p:cNvPr id="4" name="コンテンツ プレースホルダー 4" descr="敷物, 帽子 が含まれている画像&#10;&#10;自動的に生成された説明">
            <a:extLst>
              <a:ext uri="{FF2B5EF4-FFF2-40B4-BE49-F238E27FC236}">
                <a16:creationId xmlns:a16="http://schemas.microsoft.com/office/drawing/2014/main" id="{F690A8E2-7646-103F-AC73-B999E03128BA}"/>
              </a:ext>
            </a:extLst>
          </p:cNvPr>
          <p:cNvPicPr>
            <a:picLocks noChangeAspect="1"/>
          </p:cNvPicPr>
          <p:nvPr/>
        </p:nvPicPr>
        <p:blipFill rotWithShape="1">
          <a:blip r:embed="rId5"/>
          <a:srcRect l="52948" t="11936"/>
          <a:stretch/>
        </p:blipFill>
        <p:spPr bwMode="auto">
          <a:xfrm>
            <a:off x="6692539" y="3189013"/>
            <a:ext cx="1628503" cy="1621043"/>
          </a:xfrm>
          <a:prstGeom prst="round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4">
            <a:extLst>
              <a:ext uri="{FF2B5EF4-FFF2-40B4-BE49-F238E27FC236}">
                <a16:creationId xmlns:a16="http://schemas.microsoft.com/office/drawing/2014/main" id="{957684AC-890D-199C-7BC7-DFCDE26C1B6F}"/>
              </a:ext>
            </a:extLst>
          </p:cNvPr>
          <p:cNvPicPr>
            <a:picLocks noChangeAspect="1"/>
          </p:cNvPicPr>
          <p:nvPr/>
        </p:nvPicPr>
        <p:blipFill>
          <a:blip r:embed="rId6"/>
          <a:srcRect l="20934" r="8373"/>
          <a:stretch/>
        </p:blipFill>
        <p:spPr>
          <a:xfrm>
            <a:off x="878041" y="597667"/>
            <a:ext cx="1628503" cy="1580689"/>
          </a:xfrm>
          <a:prstGeom prst="round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72020556"/>
      </p:ext>
    </p:extLst>
  </p:cSld>
  <p:clrMapOvr>
    <a:masterClrMapping/>
  </p:clrMapOvr>
</p:sld>
</file>

<file path=ppt/theme/theme1.xml><?xml version="1.0" encoding="utf-8"?>
<a:theme xmlns:a="http://schemas.openxmlformats.org/drawingml/2006/main" name="テーマ1">
  <a:themeElements>
    <a:clrScheme name="Elegant">
      <a:dk1>
        <a:srgbClr val="685C74"/>
      </a:dk1>
      <a:lt1>
        <a:srgbClr val="ECE3D4"/>
      </a:lt1>
      <a:dk2>
        <a:srgbClr val="44546A"/>
      </a:dk2>
      <a:lt2>
        <a:srgbClr val="E7E6E6"/>
      </a:lt2>
      <a:accent1>
        <a:srgbClr val="739A9E"/>
      </a:accent1>
      <a:accent2>
        <a:srgbClr val="EA8A8A"/>
      </a:accent2>
      <a:accent3>
        <a:srgbClr val="CDBBA0"/>
      </a:accent3>
      <a:accent4>
        <a:srgbClr val="877394"/>
      </a:accent4>
      <a:accent5>
        <a:srgbClr val="768DBA"/>
      </a:accent5>
      <a:accent6>
        <a:srgbClr val="8F975D"/>
      </a:accent6>
      <a:hlink>
        <a:srgbClr val="8A703C"/>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会社テンプレート.pptx" id="{AA014FC2-A094-44BF-94B3-53AB71CB0355}" vid="{DBC17B22-E48C-4B74-A6E2-60A0E32F50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155303</TotalTime>
  <Words>3928</Words>
  <Application>Microsoft Office PowerPoint</Application>
  <PresentationFormat>On-screen Show (16:9)</PresentationFormat>
  <Paragraphs>541</Paragraphs>
  <Slides>67</Slides>
  <Notes>58</Notes>
  <HiddenSlides>0</HiddenSlides>
  <MMClips>2</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テーマ1</vt:lpstr>
      <vt:lpstr>リアルタイムレイトレーシングを用いた NPRペイント風レンダリング</vt:lpstr>
      <vt:lpstr>はじめに</vt:lpstr>
      <vt:lpstr>NPRとはなにか？</vt:lpstr>
      <vt:lpstr>①何かを抽象化する</vt:lpstr>
      <vt:lpstr>②何かを誇張する</vt:lpstr>
      <vt:lpstr>NPRって需要あるの？</vt:lpstr>
      <vt:lpstr>NPR 何をどう抽象化・誇張するべきか</vt:lpstr>
      <vt:lpstr>西洋的思考方法 vs 東洋的思考方法</vt:lpstr>
      <vt:lpstr>先ほどの絵には何がありましたか？</vt:lpstr>
      <vt:lpstr>西洋的思考方法 と 東洋的思考方法の違い</vt:lpstr>
      <vt:lpstr>CGのシェーディングと西洋的思考方法は似ている</vt:lpstr>
      <vt:lpstr>シェーディングで使う独立した要素達</vt:lpstr>
      <vt:lpstr>東洋的思考方法 でレンダリングするなら？</vt:lpstr>
      <vt:lpstr>PBR(物理ベースレンダリング) に対する疑問</vt:lpstr>
      <vt:lpstr>PBR登場前のパラメータ(Blinn-Phongモデル)</vt:lpstr>
      <vt:lpstr>PBRのパラメータ</vt:lpstr>
      <vt:lpstr>マテリアルとライトを分けて考えるので違う環境で同じマテリアルを使いまわしてもシーンが破綻しない</vt:lpstr>
      <vt:lpstr>物理ベースレンダリングが「正しくない」事例</vt:lpstr>
      <vt:lpstr>暗黒吸収体に吸い込まれたことになってる スポットライトの光</vt:lpstr>
      <vt:lpstr>物理量を感じて色覚となる</vt:lpstr>
      <vt:lpstr>明所視と暗所視で色の感度は変わる</vt:lpstr>
      <vt:lpstr>物理ベースレンダリングを使用しても 正しい値でないならば ハードウェアの性能を最大限生かし 置きたい色を置こう </vt:lpstr>
      <vt:lpstr>レイトレーシング+ペイント風</vt:lpstr>
      <vt:lpstr>PowerPoint Presentation</vt:lpstr>
      <vt:lpstr>PowerPoint Presentation</vt:lpstr>
      <vt:lpstr>リアルタイムレイトレーシングのイメージは なんですか？</vt:lpstr>
      <vt:lpstr>リアルタイムレイトレーシングとは</vt:lpstr>
      <vt:lpstr>フルレイトレーシングの時代が来る？？</vt:lpstr>
      <vt:lpstr>本セッションにおける リアルタイムレイトレーシングの扱い</vt:lpstr>
      <vt:lpstr>従来の反射のレンダリング方程式</vt:lpstr>
      <vt:lpstr>現実世界の値を元に架空のシーンを作成してみる</vt:lpstr>
      <vt:lpstr>exposure　-3 空が暗くなってしまった😐</vt:lpstr>
      <vt:lpstr>写実的な画を得るためには</vt:lpstr>
      <vt:lpstr>もっと感覚的に「楽しく」 レンダリングできないか？</vt:lpstr>
      <vt:lpstr>光の物理量に依存しないmax合成反射方程式</vt:lpstr>
      <vt:lpstr>　 バリュー　陰影の結果</vt:lpstr>
      <vt:lpstr>陰影の色付け</vt:lpstr>
      <vt:lpstr>直接光と間接光</vt:lpstr>
      <vt:lpstr>印象派の絵画の特徴</vt:lpstr>
      <vt:lpstr>リアルタイムレイトレーシングペイント風全体図</vt:lpstr>
      <vt:lpstr>Filter Stageの詳細</vt:lpstr>
      <vt:lpstr>kuwaharaフィルター[Kuwahara et al.,1976] </vt:lpstr>
      <vt:lpstr>Kuwaharaフィルターのしくみ[Kuwahara et al.,1976] </vt:lpstr>
      <vt:lpstr>各ピクセルに対してシェーダで並列実行</vt:lpstr>
      <vt:lpstr>Composite stage詳細</vt:lpstr>
      <vt:lpstr>PowerPoint Presentation</vt:lpstr>
      <vt:lpstr>Composite stage詳細</vt:lpstr>
      <vt:lpstr>フィルタをかけた反射光を加算</vt:lpstr>
      <vt:lpstr>まとめ　リアルタイムレイトレーシング＋ペイント風</vt:lpstr>
      <vt:lpstr>余談：向いていないフィルタもある　SNNフィルター</vt:lpstr>
      <vt:lpstr>レイトレーシング+ハッチング</vt:lpstr>
      <vt:lpstr>レイトレーシング＋ハッチング</vt:lpstr>
      <vt:lpstr>Ambient Occlusionとは？</vt:lpstr>
      <vt:lpstr>レイトレーシングによるAmbient Occlusion</vt:lpstr>
      <vt:lpstr>レイトレーシングによるAmbient Occlusion</vt:lpstr>
      <vt:lpstr>一般的なAOに対するデノイズ手順</vt:lpstr>
      <vt:lpstr>PhotoRealRenderingで使用される Cross bilateral filterのデノイズ手順</vt:lpstr>
      <vt:lpstr>Step2 横方向ブラーがかかったバッファに対して縦方向にブラーをかける</vt:lpstr>
      <vt:lpstr>提案手法：ノイジー画像に対して 別々にブラーをかけてハッチング風にする</vt:lpstr>
      <vt:lpstr>Bilateral Filterとは？</vt:lpstr>
      <vt:lpstr>Bilateral Filterとは？</vt:lpstr>
      <vt:lpstr>Bilateral Filterとは？</vt:lpstr>
      <vt:lpstr>デプス値を考慮する・しない結果の違い</vt:lpstr>
      <vt:lpstr>レイトレーシングによるハッチング風</vt:lpstr>
      <vt:lpstr>レイトレーシングハッチングまとめ</vt:lpstr>
      <vt:lpstr>参照文献一覧</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GPU計算を利用したペイント風レンダリングいろいろ</dc:title>
  <dc:creator>Minako Yamahiro</dc:creator>
  <cp:lastModifiedBy>美奈子 山廣</cp:lastModifiedBy>
  <cp:revision>960</cp:revision>
  <cp:lastPrinted>2014-03-17T15:32:18Z</cp:lastPrinted>
  <dcterms:created xsi:type="dcterms:W3CDTF">2025-01-17T03:51:47Z</dcterms:created>
  <dcterms:modified xsi:type="dcterms:W3CDTF">2025-08-06T07:35:44Z</dcterms:modified>
</cp:coreProperties>
</file>